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67" r:id="rId22"/>
    <p:sldId id="266" r:id="rId23"/>
    <p:sldId id="268" r:id="rId24"/>
    <p:sldId id="269" r:id="rId25"/>
    <p:sldId id="270" r:id="rId26"/>
    <p:sldId id="271" r:id="rId27"/>
    <p:sldId id="27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>
        <p:scale>
          <a:sx n="100" d="100"/>
          <a:sy n="100" d="100"/>
        </p:scale>
        <p:origin x="-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13~17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상점 페이지 </a:t>
            </a:r>
            <a:r>
              <a:rPr lang="ko-KR" altLang="en-US" sz="1000" dirty="0" smtClean="0">
                <a:solidFill>
                  <a:srgbClr val="FF0000"/>
                </a:solidFill>
              </a:rPr>
              <a:t>추가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18 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커뮤니티 페이지 추가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22764" y="111877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2026" y="14159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355216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31194" y="14144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1" y="118541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4" y="117743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4" y="120303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2" y="121255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63" y="120303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82427" y="118541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91109" y="1419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944491" y="14194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412143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4" name="직사각형 93"/>
          <p:cNvSpPr/>
          <p:nvPr/>
        </p:nvSpPr>
        <p:spPr>
          <a:xfrm>
            <a:off x="3907920" y="11282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987182" y="1425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6" name="TextBox 95"/>
          <p:cNvSpPr txBox="1"/>
          <p:nvPr/>
        </p:nvSpPr>
        <p:spPr>
          <a:xfrm>
            <a:off x="4740372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16350" y="14240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97" y="11949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0" y="11869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20" y="12125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8" y="12220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19" y="12125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5967583" y="11949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276265" y="14286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9647" y="14289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797299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</a:t>
            </a:r>
            <a:r>
              <a:rPr lang="ko-KR" altLang="en-US" sz="1000" dirty="0" smtClean="0"/>
              <a:t>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480517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4126848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</a:t>
            </a:r>
            <a:r>
              <a:rPr lang="ko-KR" altLang="en-US" sz="900" dirty="0" err="1" smtClean="0"/>
              <a:t>입력창이다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2" cy="22838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1"/>
            <a:ext cx="2023360" cy="22838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601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08858" y="3198936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89694" y="3256790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7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3925060"/>
            <a:ext cx="2414827" cy="609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덧셈 기호 81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2402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3289" y="13995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1056479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32457" y="13981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4" y="1169062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7" y="1161077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27" y="1186679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5" y="1196204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6" y="1186679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덧셈 기호 154"/>
          <p:cNvSpPr/>
          <p:nvPr/>
        </p:nvSpPr>
        <p:spPr>
          <a:xfrm>
            <a:off x="2283690" y="1169062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92372" y="14027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45754" y="14030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13406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584900" y="1438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86" name="TextBox 185"/>
          <p:cNvSpPr txBox="1"/>
          <p:nvPr/>
        </p:nvSpPr>
        <p:spPr>
          <a:xfrm>
            <a:off x="3338090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14068" y="1436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5" y="120773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38" y="119975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8" y="122535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36" y="123487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7" y="122535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덧셈 기호 192"/>
          <p:cNvSpPr/>
          <p:nvPr/>
        </p:nvSpPr>
        <p:spPr>
          <a:xfrm>
            <a:off x="4565301" y="120773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873983" y="14414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7365" y="14417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95017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4635</Words>
  <Application>Microsoft Office PowerPoint</Application>
  <PresentationFormat>사용자 지정</PresentationFormat>
  <Paragraphs>1367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62</cp:revision>
  <dcterms:created xsi:type="dcterms:W3CDTF">2017-10-05T11:15:24Z</dcterms:created>
  <dcterms:modified xsi:type="dcterms:W3CDTF">2017-11-12T19:30:54Z</dcterms:modified>
</cp:coreProperties>
</file>