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63" r:id="rId19"/>
    <p:sldId id="264" r:id="rId20"/>
    <p:sldId id="267" r:id="rId21"/>
    <p:sldId id="266" r:id="rId22"/>
    <p:sldId id="268" r:id="rId23"/>
    <p:sldId id="269" r:id="rId24"/>
    <p:sldId id="270" r:id="rId25"/>
    <p:sldId id="271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13~17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상점 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</a:t>
            </a:r>
            <a:r>
              <a:rPr lang="ko-KR" altLang="en-US" sz="1000" dirty="0" smtClean="0"/>
              <a:t>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</a:t>
            </a:r>
            <a:r>
              <a:rPr lang="ko-KR" altLang="en-US" sz="1000" dirty="0" smtClean="0"/>
              <a:t>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</a:t>
            </a:r>
            <a:r>
              <a:rPr lang="ko-KR" altLang="en-US" sz="1000" dirty="0" smtClean="0"/>
              <a:t>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</a:t>
            </a:r>
            <a:r>
              <a:rPr lang="ko-KR" altLang="en-US" sz="1000" b="1" dirty="0" smtClean="0"/>
              <a:t>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  <a:endParaRPr lang="ko-KR" altLang="en-US" sz="10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</a:t>
            </a:r>
            <a:r>
              <a:rPr lang="en-US" altLang="ko-KR" sz="1000" b="1" dirty="0" smtClean="0"/>
              <a:t>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</a:t>
            </a:r>
            <a:r>
              <a:rPr lang="ko-KR" altLang="en-US" sz="1000" dirty="0" smtClean="0"/>
              <a:t>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ko-KR" altLang="en-US" sz="1000" dirty="0" smtClean="0"/>
              <a:t>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err="1" smtClean="0"/>
              <a:t>입력창이다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2" cy="22838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1"/>
            <a:ext cx="2023360" cy="22838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601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8858" y="3198936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89694" y="3256790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3925060"/>
            <a:ext cx="2414827" cy="609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4509</Words>
  <Application>Microsoft Office PowerPoint</Application>
  <PresentationFormat>사용자 지정</PresentationFormat>
  <Paragraphs>1340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60</cp:revision>
  <dcterms:created xsi:type="dcterms:W3CDTF">2017-10-05T11:15:24Z</dcterms:created>
  <dcterms:modified xsi:type="dcterms:W3CDTF">2017-11-12T19:20:54Z</dcterms:modified>
</cp:coreProperties>
</file>