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5" r:id="rId5"/>
    <p:sldId id="260" r:id="rId6"/>
    <p:sldId id="262" r:id="rId7"/>
    <p:sldId id="263" r:id="rId8"/>
    <p:sldId id="264" r:id="rId9"/>
    <p:sldId id="267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60"/>
  </p:normalViewPr>
  <p:slideViewPr>
    <p:cSldViewPr snapToGrid="0">
      <p:cViewPr>
        <p:scale>
          <a:sx n="100" d="100"/>
          <a:sy n="100" d="100"/>
        </p:scale>
        <p:origin x="-216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91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6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92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5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8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99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70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01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15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85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84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B269-89C5-464E-91BE-E82A9D04381B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2A0F6-B5A4-4A36-AA06-C9AD0442F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44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세부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499591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로비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그룹 246"/>
          <p:cNvGrpSpPr/>
          <p:nvPr/>
        </p:nvGrpSpPr>
        <p:grpSpPr>
          <a:xfrm>
            <a:off x="197179" y="-507690"/>
            <a:ext cx="631904" cy="222819"/>
            <a:chOff x="138541" y="3104581"/>
            <a:chExt cx="631904" cy="222819"/>
          </a:xfrm>
        </p:grpSpPr>
        <p:sp>
          <p:nvSpPr>
            <p:cNvPr id="248" name="TextBox 247"/>
            <p:cNvSpPr txBox="1"/>
            <p:nvPr/>
          </p:nvSpPr>
          <p:spPr>
            <a:xfrm>
              <a:off x="138541" y="3104581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내부 항목</a:t>
              </a:r>
              <a:endParaRPr lang="en-US" altLang="ko-KR" sz="800" dirty="0" smtClean="0"/>
            </a:p>
          </p:txBody>
        </p:sp>
        <p:cxnSp>
          <p:nvCxnSpPr>
            <p:cNvPr id="249" name="직선 연결선 248"/>
            <p:cNvCxnSpPr/>
            <p:nvPr/>
          </p:nvCxnSpPr>
          <p:spPr>
            <a:xfrm>
              <a:off x="157698" y="3327400"/>
              <a:ext cx="5905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순서도: 판단 249"/>
          <p:cNvSpPr/>
          <p:nvPr/>
        </p:nvSpPr>
        <p:spPr>
          <a:xfrm>
            <a:off x="1004460" y="-519162"/>
            <a:ext cx="641783" cy="253392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선택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883349" y="-519162"/>
            <a:ext cx="533839" cy="264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2652102" y="-519162"/>
            <a:ext cx="533206" cy="262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외부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0" y="-719446"/>
            <a:ext cx="3417313" cy="69138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-30971" y="-935122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범주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10091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#1 </a:t>
            </a:r>
            <a:r>
              <a:rPr lang="ko-KR" altLang="en-US" sz="2000" b="1" dirty="0" err="1" smtClean="0"/>
              <a:t>인트로</a:t>
            </a:r>
            <a:r>
              <a:rPr lang="ko-KR" altLang="en-US" sz="2000" b="1" dirty="0" smtClean="0"/>
              <a:t>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172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err="1" smtClean="0"/>
              <a:t>인트</a:t>
            </a:r>
            <a:r>
              <a:rPr lang="ko-KR" altLang="en-US" sz="900" dirty="0" err="1"/>
              <a:t>로</a:t>
            </a:r>
            <a:r>
              <a:rPr lang="ko-KR" altLang="en-US" sz="900" dirty="0" smtClean="0"/>
              <a:t> </a:t>
            </a:r>
            <a:r>
              <a:rPr lang="ko-KR" altLang="en-US" sz="900" dirty="0" smtClean="0"/>
              <a:t>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어플리케이션 실행 시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인트로</a:t>
            </a:r>
            <a:r>
              <a:rPr lang="ko-KR" altLang="en-US" sz="900" dirty="0" smtClean="0"/>
              <a:t> 페이지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- 3</a:t>
            </a:r>
            <a:r>
              <a:rPr lang="ko-KR" altLang="en-US" sz="900" dirty="0" smtClean="0"/>
              <a:t>초 가량의 애니메이션이 재생된다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페이지 종료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재생 종료 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로그인 페이지로 이동한다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11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#2 </a:t>
            </a:r>
            <a:r>
              <a:rPr lang="ko-KR" altLang="en-US" sz="2000" b="1" dirty="0" smtClean="0"/>
              <a:t>로그인 페이지 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로그</a:t>
            </a:r>
            <a:r>
              <a:rPr lang="ko-KR" altLang="en-US" sz="900" dirty="0"/>
              <a:t>인</a:t>
            </a:r>
            <a:r>
              <a:rPr lang="ko-KR" altLang="en-US" sz="900" dirty="0" smtClean="0"/>
              <a:t> </a:t>
            </a:r>
            <a:r>
              <a:rPr lang="ko-KR" altLang="en-US" sz="900" dirty="0" smtClean="0"/>
              <a:t>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err="1" smtClean="0"/>
              <a:t>인트로</a:t>
            </a:r>
            <a:r>
              <a:rPr lang="ko-KR" altLang="en-US" sz="900" dirty="0" smtClean="0"/>
              <a:t> 페이지 종료 후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로그인이</a:t>
            </a:r>
            <a:r>
              <a:rPr lang="ko-KR" altLang="en-US" sz="900" dirty="0" smtClean="0"/>
              <a:t> 되어 있다면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즉시 로비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로그인 되어 있지 않다면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로그인 페이지로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아이디</a:t>
            </a:r>
            <a:r>
              <a:rPr lang="en-US" altLang="ko-KR" sz="900" b="1" dirty="0"/>
              <a:t> </a:t>
            </a:r>
            <a:r>
              <a:rPr lang="en-US" altLang="ko-KR" sz="900" b="1" dirty="0" smtClean="0"/>
              <a:t>&amp; </a:t>
            </a:r>
            <a:r>
              <a:rPr lang="ko-KR" altLang="en-US" sz="900" b="1" dirty="0" smtClean="0"/>
              <a:t>비밀 번호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</a:t>
            </a:r>
            <a:r>
              <a:rPr lang="ko-KR" altLang="en-US" sz="900" dirty="0"/>
              <a:t>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텍스트 </a:t>
            </a:r>
            <a:r>
              <a:rPr lang="ko-KR" altLang="en-US" sz="900" dirty="0" err="1" smtClean="0"/>
              <a:t>입력창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텍스트 입력이 가능해야 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해당 기기에서 사용중인 입력 키보드를 노출 시킨다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상태에서 뒤로 가기 버튼 입력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키보드를 닫는다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</a:t>
            </a:r>
            <a:r>
              <a:rPr lang="en-US" altLang="ko-KR" sz="900" dirty="0"/>
              <a:t>- </a:t>
            </a:r>
            <a:r>
              <a:rPr lang="ko-KR" altLang="en-US" sz="900" dirty="0"/>
              <a:t>다른 텍스트 </a:t>
            </a:r>
            <a:r>
              <a:rPr lang="ko-KR" altLang="en-US" sz="900" dirty="0" err="1"/>
              <a:t>입력창</a:t>
            </a:r>
            <a:r>
              <a:rPr lang="ko-KR" altLang="en-US" sz="900" dirty="0"/>
              <a:t> 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커서 위치가 전환된다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로그인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&amp;</a:t>
            </a:r>
            <a:r>
              <a:rPr lang="ko-KR" altLang="en-US" sz="900" dirty="0" smtClean="0"/>
              <a:t>비밀번호 유효 여부를 확인 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A. </a:t>
            </a:r>
            <a:r>
              <a:rPr lang="ko-KR" altLang="en-US" sz="900" dirty="0" smtClean="0"/>
              <a:t>아이디가 없거나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비밀번호가 맞지 않을 경우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&gt; </a:t>
            </a:r>
            <a:r>
              <a:rPr lang="ko-KR" altLang="en-US" sz="900" dirty="0" smtClean="0"/>
              <a:t>텍스트 메시지 노출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“</a:t>
            </a:r>
            <a:r>
              <a:rPr lang="ko-KR" altLang="en-US" sz="900" dirty="0" smtClean="0"/>
              <a:t>아이디가 없거나 비밀번호가 맞지 않습니다</a:t>
            </a:r>
            <a:r>
              <a:rPr lang="en-US" altLang="ko-KR" sz="900" dirty="0" smtClean="0"/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B. </a:t>
            </a:r>
            <a:r>
              <a:rPr lang="ko-KR" altLang="en-US" sz="900" dirty="0" smtClean="0"/>
              <a:t>아이디와 비밀번호가 유효할 경우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&gt; </a:t>
            </a:r>
            <a:r>
              <a:rPr lang="ko-KR" altLang="en-US" sz="900" dirty="0" smtClean="0"/>
              <a:t>계정 로그인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4) </a:t>
            </a:r>
            <a:r>
              <a:rPr lang="ko-KR" altLang="en-US" sz="900" b="1" dirty="0" smtClean="0"/>
              <a:t>회원가입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#3</a:t>
            </a:r>
            <a:r>
              <a:rPr lang="ko-KR" altLang="en-US" sz="900" dirty="0" smtClean="0"/>
              <a:t>가입 동의 페이지로 이동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5) </a:t>
            </a:r>
            <a:r>
              <a:rPr lang="ko-KR" altLang="en-US" sz="900" b="1" dirty="0" smtClean="0"/>
              <a:t>바로 시작하기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#7</a:t>
            </a:r>
            <a:r>
              <a:rPr lang="ko-KR" altLang="en-US" sz="900" dirty="0" smtClean="0"/>
              <a:t>캐릭터 선택 페이지로 이동</a:t>
            </a:r>
            <a:endParaRPr lang="en-US" altLang="ko-KR" sz="900" dirty="0"/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541350" y="406178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41350" y="451898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18879" y="409057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61730" y="454777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2596263" y="409807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06055" y="536254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바로 시작하기</a:t>
            </a:r>
            <a:endParaRPr lang="ko-KR" altLang="en-US" sz="900" dirty="0"/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3144580" y="5597626"/>
            <a:ext cx="7946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62852" y="490871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 flipH="1">
            <a:off x="2727788" y="5150254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03286" y="490534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로그인</a:t>
            </a:r>
            <a:endParaRPr lang="ko-KR" altLang="en-US" sz="900" dirty="0"/>
          </a:p>
        </p:txBody>
      </p: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3796797" y="5156402"/>
            <a:ext cx="5561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4705350" y="3172648"/>
            <a:ext cx="2818194" cy="8088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487537" y="3981450"/>
            <a:ext cx="2217813" cy="923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748843" y="4807385"/>
            <a:ext cx="689807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30" idx="3"/>
          </p:cNvCxnSpPr>
          <p:nvPr/>
        </p:nvCxnSpPr>
        <p:spPr>
          <a:xfrm flipV="1">
            <a:off x="4438650" y="3848100"/>
            <a:ext cx="3114675" cy="11699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718263" y="4813484"/>
            <a:ext cx="823634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39986" y="5317006"/>
            <a:ext cx="1025185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>
            <a:stCxn id="35" idx="3"/>
          </p:cNvCxnSpPr>
          <p:nvPr/>
        </p:nvCxnSpPr>
        <p:spPr>
          <a:xfrm>
            <a:off x="4065171" y="5527655"/>
            <a:ext cx="3429798" cy="53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4" idx="3"/>
          </p:cNvCxnSpPr>
          <p:nvPr/>
        </p:nvCxnSpPr>
        <p:spPr>
          <a:xfrm>
            <a:off x="3541897" y="5024133"/>
            <a:ext cx="4011428" cy="4506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401002" y="3115325"/>
            <a:ext cx="2366668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378720" y="3172648"/>
            <a:ext cx="2448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아이디가 없거나 비밀번호가 맞지 않습니다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56151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#3 </a:t>
            </a:r>
            <a:r>
              <a:rPr lang="ko-KR" altLang="en-US" sz="2000" b="1" dirty="0" smtClean="0"/>
              <a:t>가입</a:t>
            </a:r>
            <a:r>
              <a:rPr lang="en-US" altLang="ko-KR" sz="2000" b="1" dirty="0" smtClean="0"/>
              <a:t>&amp;</a:t>
            </a:r>
            <a:r>
              <a:rPr lang="ko-KR" altLang="en-US" sz="2000" b="1" dirty="0" smtClean="0"/>
              <a:t>동의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11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가입 동의 </a:t>
            </a:r>
            <a:r>
              <a:rPr lang="ko-KR" altLang="en-US" sz="900" dirty="0" smtClean="0"/>
              <a:t>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로그인 페이지에서 회원 가입 버튼 입력 시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각 텍스트 입력 창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 </a:t>
            </a:r>
            <a:r>
              <a:rPr lang="en-US" altLang="ko-KR" sz="900" b="1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텍스트 </a:t>
            </a:r>
            <a:r>
              <a:rPr lang="ko-KR" altLang="en-US" sz="900" dirty="0" err="1"/>
              <a:t>입력창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텍스트 입력이 가능해야 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해당 기기에서 사용중인 입력 키보드를 노출 시킨다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상태에서 뒤로 가기 버튼 입력 시</a:t>
            </a:r>
            <a:r>
              <a:rPr lang="en-US" altLang="ko-KR" sz="900" dirty="0"/>
              <a:t>, </a:t>
            </a:r>
            <a:r>
              <a:rPr lang="ko-KR" altLang="en-US" sz="900" dirty="0"/>
              <a:t>키보드를 닫는다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다른 텍스트 </a:t>
            </a:r>
            <a:r>
              <a:rPr lang="ko-KR" altLang="en-US" sz="900" dirty="0" err="1" smtClean="0"/>
              <a:t>입력창</a:t>
            </a:r>
            <a:r>
              <a:rPr lang="ko-KR" altLang="en-US" sz="900" dirty="0" smtClean="0"/>
              <a:t> 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커서 위치가 전환된다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아이디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최소 </a:t>
            </a:r>
            <a:r>
              <a:rPr lang="en-US" altLang="ko-KR" sz="900" dirty="0" smtClean="0"/>
              <a:t>4byte ~</a:t>
            </a:r>
            <a:r>
              <a:rPr lang="ko-KR" altLang="en-US" sz="900" dirty="0" smtClean="0"/>
              <a:t>최대 </a:t>
            </a:r>
            <a:r>
              <a:rPr lang="en-US" altLang="ko-KR" sz="900" dirty="0" smtClean="0"/>
              <a:t>10byte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4) </a:t>
            </a:r>
            <a:r>
              <a:rPr lang="ko-KR" altLang="en-US" sz="900" b="1" dirty="0" smtClean="0"/>
              <a:t>비밀번호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유효 조건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최소 </a:t>
            </a:r>
            <a:r>
              <a:rPr lang="en-US" altLang="ko-KR" sz="900" dirty="0" smtClean="0"/>
              <a:t>6byte </a:t>
            </a:r>
            <a:r>
              <a:rPr lang="en-US" altLang="ko-KR" sz="900" dirty="0"/>
              <a:t>~</a:t>
            </a:r>
            <a:r>
              <a:rPr lang="ko-KR" altLang="en-US" sz="900" dirty="0"/>
              <a:t>최대 </a:t>
            </a:r>
            <a:r>
              <a:rPr lang="en-US" altLang="ko-KR" sz="900" dirty="0" smtClean="0"/>
              <a:t>10byte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/>
              <a:t>유효 조건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문자</a:t>
            </a:r>
            <a:r>
              <a:rPr lang="en-US" altLang="ko-KR" sz="900" dirty="0" smtClean="0"/>
              <a:t>&amp;</a:t>
            </a:r>
            <a:r>
              <a:rPr lang="ko-KR" altLang="en-US" sz="900" dirty="0" smtClean="0"/>
              <a:t>숫자 조합되도록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당장은 이 조건 없어도 무관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1</a:t>
            </a:r>
            <a:r>
              <a:rPr lang="ko-KR" altLang="en-US" sz="900" dirty="0" smtClean="0"/>
              <a:t>차 입력</a:t>
            </a:r>
            <a:r>
              <a:rPr lang="en-US" altLang="ko-KR" sz="900" dirty="0" smtClean="0"/>
              <a:t>, 2</a:t>
            </a:r>
            <a:r>
              <a:rPr lang="ko-KR" altLang="en-US" sz="900" dirty="0" smtClean="0"/>
              <a:t>차 입력이 동일해야 함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5) </a:t>
            </a:r>
            <a:r>
              <a:rPr lang="ko-KR" altLang="en-US" sz="900" b="1" dirty="0" smtClean="0"/>
              <a:t>인증번호 받기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인증번호 입력 </a:t>
            </a:r>
            <a:r>
              <a:rPr lang="ko-KR" altLang="en-US" sz="900" dirty="0" err="1" smtClean="0"/>
              <a:t>란에</a:t>
            </a:r>
            <a:r>
              <a:rPr lang="ko-KR" altLang="en-US" sz="900" dirty="0" smtClean="0"/>
              <a:t> 자동으로 </a:t>
            </a:r>
            <a:r>
              <a:rPr lang="en-US" altLang="ko-KR" sz="900" dirty="0" smtClean="0"/>
              <a:t>4</a:t>
            </a:r>
            <a:r>
              <a:rPr lang="ko-KR" altLang="en-US" sz="900" dirty="0" smtClean="0"/>
              <a:t>자리 숫자 랜덤 생성하여 넣기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(</a:t>
            </a:r>
            <a:r>
              <a:rPr lang="ko-KR" altLang="en-US" sz="900" dirty="0" smtClean="0"/>
              <a:t>실제와는 다르게 </a:t>
            </a:r>
            <a:r>
              <a:rPr lang="en-US" altLang="ko-KR" sz="900" dirty="0" smtClean="0"/>
              <a:t>11</a:t>
            </a:r>
            <a:r>
              <a:rPr lang="ko-KR" altLang="en-US" sz="900" dirty="0" smtClean="0"/>
              <a:t>월 버전에는 이렇게 처리한다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</a:t>
            </a:r>
            <a:r>
              <a:rPr lang="ko-KR" altLang="en-US" sz="900" dirty="0"/>
              <a:t>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휴대폰 번호 </a:t>
            </a:r>
            <a:r>
              <a:rPr lang="en-US" altLang="ko-KR" sz="900" dirty="0" smtClean="0"/>
              <a:t>&amp; </a:t>
            </a:r>
            <a:r>
              <a:rPr lang="ko-KR" altLang="en-US" sz="900" dirty="0" smtClean="0"/>
              <a:t>인증번호가 아무거나 있으면 됨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6) </a:t>
            </a:r>
            <a:r>
              <a:rPr lang="ko-KR" altLang="en-US" sz="900" b="1" dirty="0" smtClean="0"/>
              <a:t>동의 체크박스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체크박스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on / off</a:t>
            </a:r>
            <a:r>
              <a:rPr lang="ko-KR" altLang="en-US" sz="900" dirty="0" smtClean="0"/>
              <a:t>가 전환된다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두 개의 동의 모두 체크 </a:t>
            </a:r>
            <a:r>
              <a:rPr lang="en-US" altLang="ko-KR" sz="900" dirty="0" smtClean="0"/>
              <a:t>on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7) </a:t>
            </a:r>
            <a:r>
              <a:rPr lang="ko-KR" altLang="en-US" sz="900" b="1" dirty="0" smtClean="0"/>
              <a:t>약관 보기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클릭해도 </a:t>
            </a:r>
            <a:r>
              <a:rPr lang="ko-KR" altLang="en-US" sz="900" dirty="0" err="1" smtClean="0"/>
              <a:t>아무일도</a:t>
            </a:r>
            <a:r>
              <a:rPr lang="ko-KR" altLang="en-US" sz="900" dirty="0" smtClean="0"/>
              <a:t> 일어나지 않는다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sp>
        <p:nvSpPr>
          <p:cNvPr id="9" name="직사각형 8"/>
          <p:cNvSpPr/>
          <p:nvPr/>
        </p:nvSpPr>
        <p:spPr>
          <a:xfrm>
            <a:off x="2541350" y="183293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06210" y="1861720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2596263" y="186922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41350" y="237783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06210" y="240661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41350" y="277229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06210" y="2801074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9649" y="129357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2" name="왼쪽 화살표 1"/>
          <p:cNvSpPr/>
          <p:nvPr/>
        </p:nvSpPr>
        <p:spPr>
          <a:xfrm>
            <a:off x="2200574" y="131961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494630" y="160210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86010" y="214699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22" name="직사각형 21"/>
          <p:cNvSpPr/>
          <p:nvPr/>
        </p:nvSpPr>
        <p:spPr>
          <a:xfrm>
            <a:off x="2549090" y="3323260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549090" y="371772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13950" y="3746504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93750" y="309242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948659" y="3352043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 flipH="1">
            <a:off x="4037420" y="3593580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22300" y="403540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777331" y="3357454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49090" y="426303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90125" y="4291821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73895" y="53808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 flipH="1">
            <a:off x="3219781" y="5622405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64019" y="4733168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761514" y="5016686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2562044" y="4749380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562044" y="5046736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32066" y="473985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4439936" y="4969061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32066" y="500028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4439936" y="5229489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475433" y="1602105"/>
            <a:ext cx="2419041" cy="3068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972542" y="3301818"/>
            <a:ext cx="843498" cy="342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>
            <a:stCxn id="47" idx="3"/>
          </p:cNvCxnSpPr>
          <p:nvPr/>
        </p:nvCxnSpPr>
        <p:spPr>
          <a:xfrm>
            <a:off x="4816040" y="3472870"/>
            <a:ext cx="2745604" cy="1276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4894474" y="1869223"/>
            <a:ext cx="2629070" cy="6528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455683" y="4670394"/>
            <a:ext cx="409748" cy="660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>
            <a:stCxn id="55" idx="3"/>
          </p:cNvCxnSpPr>
          <p:nvPr/>
        </p:nvCxnSpPr>
        <p:spPr>
          <a:xfrm>
            <a:off x="2865431" y="5000549"/>
            <a:ext cx="4687894" cy="7377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325187" y="4709117"/>
            <a:ext cx="733003" cy="660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9" idx="3"/>
          </p:cNvCxnSpPr>
          <p:nvPr/>
        </p:nvCxnSpPr>
        <p:spPr>
          <a:xfrm>
            <a:off x="5058190" y="5039272"/>
            <a:ext cx="2495135" cy="15520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16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23610" y="115786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#3 </a:t>
            </a:r>
            <a:r>
              <a:rPr lang="ko-KR" altLang="en-US" sz="2000" b="1" dirty="0" smtClean="0"/>
              <a:t>가입</a:t>
            </a:r>
            <a:r>
              <a:rPr lang="en-US" altLang="ko-KR" sz="2000" b="1" dirty="0" smtClean="0"/>
              <a:t>&amp;</a:t>
            </a:r>
            <a:r>
              <a:rPr lang="ko-KR" altLang="en-US" sz="2000" b="1" dirty="0" smtClean="0"/>
              <a:t>동의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가입 동의 </a:t>
            </a:r>
            <a:r>
              <a:rPr lang="ko-KR" altLang="en-US" sz="900" dirty="0" smtClean="0"/>
              <a:t>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8) </a:t>
            </a:r>
            <a:r>
              <a:rPr lang="ko-KR" altLang="en-US" sz="900" b="1" dirty="0"/>
              <a:t>뒤로 가기 버튼</a:t>
            </a: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버튼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직전 페이지로 이동한다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9) </a:t>
            </a:r>
            <a:r>
              <a:rPr lang="ko-KR" altLang="en-US" sz="900" b="1" dirty="0"/>
              <a:t>가입하기 버튼</a:t>
            </a: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버튼</a:t>
            </a:r>
            <a:r>
              <a:rPr lang="en-US" altLang="ko-KR" sz="900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 smtClean="0"/>
              <a:t>조건을 체크하여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유효하다면 계정을 생성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유효하지 않다면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유효하지 않은 위치 대해 텍스트로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중복으로 유효하지 않을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위에서부터 순서대로 우선순위 높은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종에 대해서만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A. </a:t>
            </a:r>
            <a:r>
              <a:rPr lang="ko-KR" altLang="en-US" sz="900" dirty="0" smtClean="0"/>
              <a:t>아이디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 smtClean="0"/>
              <a:t>모든 유효 조건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아이디는 </a:t>
            </a:r>
            <a:r>
              <a:rPr lang="en-US" altLang="ko-KR" sz="900" dirty="0"/>
              <a:t>4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~10</a:t>
            </a:r>
            <a:r>
              <a:rPr lang="ko-KR" altLang="en-US" sz="900" dirty="0" smtClean="0"/>
              <a:t>글자 사이여야 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B. </a:t>
            </a:r>
            <a:r>
              <a:rPr lang="ko-KR" altLang="en-US" sz="900" dirty="0" smtClean="0"/>
              <a:t> 비밀번호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 smtClean="0"/>
              <a:t>모든 비밀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비밀번호는 </a:t>
            </a:r>
            <a:r>
              <a:rPr lang="en-US" altLang="ko-KR" sz="900" dirty="0" smtClean="0"/>
              <a:t>6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~10</a:t>
            </a:r>
            <a:r>
              <a:rPr lang="ko-KR" altLang="en-US" sz="900" dirty="0" smtClean="0"/>
              <a:t>글자 사이여야 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C. </a:t>
            </a:r>
            <a:r>
              <a:rPr lang="ko-KR" altLang="en-US" sz="900" dirty="0" smtClean="0"/>
              <a:t>휴대폰 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/>
              <a:t>모든 </a:t>
            </a:r>
            <a:r>
              <a:rPr lang="ko-KR" altLang="en-US" sz="900" dirty="0" smtClean="0"/>
              <a:t>휴대폰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휴대폰 번호를 입력하세요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D. </a:t>
            </a:r>
            <a:r>
              <a:rPr lang="ko-KR" altLang="en-US" sz="900" dirty="0" smtClean="0"/>
              <a:t>인증 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</a:t>
            </a:r>
            <a:r>
              <a:rPr lang="ko-KR" altLang="en-US" sz="900" dirty="0" smtClean="0"/>
              <a:t>모든 인증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인증 번호가 올바르지 않습니다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E. </a:t>
            </a:r>
            <a:r>
              <a:rPr lang="ko-KR" altLang="en-US" sz="900" dirty="0" smtClean="0"/>
              <a:t>약관 동의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/>
              <a:t>동</a:t>
            </a:r>
            <a:r>
              <a:rPr lang="ko-KR" altLang="en-US" sz="900" dirty="0" smtClean="0"/>
              <a:t>의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약관에 동의해야 가입 가능합니다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메시지 표시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표시 후 </a:t>
            </a:r>
            <a:r>
              <a:rPr lang="en-US" altLang="ko-KR" sz="900" dirty="0"/>
              <a:t>3</a:t>
            </a:r>
            <a:r>
              <a:rPr lang="ko-KR" altLang="en-US" sz="900" dirty="0" smtClean="0"/>
              <a:t>초 뒤 종료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가입 하기 이후</a:t>
            </a:r>
            <a:r>
              <a:rPr lang="en-US" altLang="ko-KR" sz="900" dirty="0" smtClean="0"/>
              <a:t>, #7</a:t>
            </a:r>
            <a:r>
              <a:rPr lang="ko-KR" altLang="en-US" sz="900" dirty="0" smtClean="0"/>
              <a:t>캐릭터 선택 페이지로 이동</a:t>
            </a:r>
            <a:endParaRPr lang="en-US" altLang="ko-KR" sz="9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254470" y="182020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19330" y="1848983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309383" y="1856486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54470" y="2365093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19330" y="2393876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54470" y="275955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9330" y="2788337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32769" y="128083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2" name="왼쪽 화살표 1"/>
          <p:cNvSpPr/>
          <p:nvPr/>
        </p:nvSpPr>
        <p:spPr>
          <a:xfrm>
            <a:off x="3913694" y="130687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07750" y="158936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199130" y="21342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22" name="직사각형 21"/>
          <p:cNvSpPr/>
          <p:nvPr/>
        </p:nvSpPr>
        <p:spPr>
          <a:xfrm>
            <a:off x="4262210" y="3310523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62210" y="370498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27070" y="3733767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06870" y="307969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661779" y="3339306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 flipH="1">
            <a:off x="5750540" y="3580843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5420" y="402266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490451" y="334471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62210" y="425030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03245" y="4279084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87015" y="536813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 flipH="1">
            <a:off x="4932901" y="5609668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77139" y="4720431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4474634" y="5003949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4275164" y="4736643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275164" y="5033999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45186" y="472711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6153056" y="4956324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45186" y="498754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6153056" y="5216752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431934" y="3152756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512770" y="3210610"/>
            <a:ext cx="1675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아이디가 올바르지 않습니다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97" name="직사각형 96"/>
          <p:cNvSpPr/>
          <p:nvPr/>
        </p:nvSpPr>
        <p:spPr>
          <a:xfrm>
            <a:off x="518435" y="1157593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49295" y="181992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314155" y="1848707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0" name="직선 연결선 99"/>
          <p:cNvCxnSpPr>
            <a:cxnSpLocks/>
          </p:cNvCxnSpPr>
          <p:nvPr/>
        </p:nvCxnSpPr>
        <p:spPr>
          <a:xfrm>
            <a:off x="1004208" y="185621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949295" y="236481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314155" y="2393600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949295" y="275927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314155" y="2788061"/>
            <a:ext cx="15744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27594" y="128055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106" name="왼쪽 화살표 105"/>
          <p:cNvSpPr/>
          <p:nvPr/>
        </p:nvSpPr>
        <p:spPr>
          <a:xfrm>
            <a:off x="608519" y="1306601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902575" y="158909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893955" y="21339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109" name="직사각형 108"/>
          <p:cNvSpPr/>
          <p:nvPr/>
        </p:nvSpPr>
        <p:spPr>
          <a:xfrm>
            <a:off x="957035" y="3310247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957035" y="370470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321895" y="3733491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01695" y="3079415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2356604" y="333903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2445365" y="3580567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30245" y="402239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1185276" y="334444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957035" y="4250025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198070" y="4278808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681840" y="53678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120" name="직선 연결선 119"/>
          <p:cNvCxnSpPr>
            <a:cxnSpLocks/>
          </p:cNvCxnSpPr>
          <p:nvPr/>
        </p:nvCxnSpPr>
        <p:spPr>
          <a:xfrm flipH="1">
            <a:off x="1627726" y="5609392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71964" y="4720155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169459" y="500367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969989" y="4736367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969989" y="5033723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2740011" y="472684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126" name="직선 연결선 125"/>
          <p:cNvCxnSpPr>
            <a:cxnSpLocks/>
          </p:cNvCxnSpPr>
          <p:nvPr/>
        </p:nvCxnSpPr>
        <p:spPr>
          <a:xfrm flipH="1">
            <a:off x="2847881" y="4956048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740011" y="498727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128" name="직선 연결선 127"/>
          <p:cNvCxnSpPr>
            <a:cxnSpLocks/>
          </p:cNvCxnSpPr>
          <p:nvPr/>
        </p:nvCxnSpPr>
        <p:spPr>
          <a:xfrm flipH="1">
            <a:off x="2847881" y="5216476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1558028" y="5317690"/>
            <a:ext cx="887337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129" idx="3"/>
          </p:cNvCxnSpPr>
          <p:nvPr/>
        </p:nvCxnSpPr>
        <p:spPr>
          <a:xfrm flipV="1">
            <a:off x="2445365" y="2249401"/>
            <a:ext cx="5107960" cy="32720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4275164" y="1157871"/>
            <a:ext cx="3278161" cy="239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3799491" y="1200163"/>
            <a:ext cx="435929" cy="369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57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#8 </a:t>
            </a:r>
            <a:r>
              <a:rPr lang="ko-KR" altLang="en-US" sz="2000" b="1" dirty="0" smtClean="0"/>
              <a:t>캐릭터 생성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캐릭터 생성 페이지에 </a:t>
            </a:r>
            <a:r>
              <a:rPr lang="ko-KR" altLang="en-US" sz="900" dirty="0" smtClean="0"/>
              <a:t>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회원 가입 페이지 혹은 로그인 </a:t>
            </a:r>
            <a:r>
              <a:rPr lang="ko-KR" altLang="en-US" sz="900" dirty="0" smtClean="0"/>
              <a:t>페이지에서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2) </a:t>
            </a:r>
            <a:r>
              <a:rPr lang="ko-KR" altLang="en-US" sz="900" b="1" dirty="0" smtClean="0"/>
              <a:t>캐릭터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</a:t>
            </a:r>
            <a:r>
              <a:rPr lang="en-US" altLang="ko-KR" sz="900" b="1" dirty="0"/>
              <a:t>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이미</a:t>
            </a:r>
            <a:r>
              <a:rPr lang="ko-KR" altLang="en-US" sz="900" dirty="0"/>
              <a:t>지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- 1</a:t>
            </a:r>
            <a:r>
              <a:rPr lang="ko-KR" altLang="en-US" sz="900" dirty="0" smtClean="0"/>
              <a:t>종의 캐릭터 이미지가 노출된다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캐릭터 이름 텍스트 입력 창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텍스트 입력 창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 이름을 입력 가능한 텍스트 </a:t>
            </a:r>
            <a:r>
              <a:rPr lang="ko-KR" altLang="en-US" sz="900" dirty="0" err="1" smtClean="0"/>
              <a:t>입력창이다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2byte~8byte </a:t>
            </a:r>
            <a:r>
              <a:rPr lang="ko-KR" altLang="en-US" sz="900" dirty="0" smtClean="0"/>
              <a:t>내의 텍스트 길이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4) </a:t>
            </a:r>
            <a:r>
              <a:rPr lang="ko-KR" altLang="en-US" sz="900" b="1" dirty="0" smtClean="0"/>
              <a:t>시작하기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유효할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캐릭터를 생성한다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 이름 유효조건을 만족하지 못 할 경우 아래의 텍스트를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&gt; </a:t>
            </a:r>
            <a:r>
              <a:rPr lang="ko-KR" altLang="en-US" sz="900" dirty="0" smtClean="0"/>
              <a:t>캐릭터 이름은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~8</a:t>
            </a:r>
            <a:r>
              <a:rPr lang="ko-KR" altLang="en-US" sz="900" dirty="0" smtClean="0"/>
              <a:t>글자 이내여야 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캐릭터와 계정 생성에 성공할 경우</a:t>
            </a:r>
            <a:r>
              <a:rPr lang="en-US" altLang="ko-KR" sz="900" dirty="0" smtClean="0"/>
              <a:t>, #8</a:t>
            </a:r>
            <a:r>
              <a:rPr lang="ko-KR" altLang="en-US" sz="900" dirty="0" smtClean="0"/>
              <a:t>로비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</p:txBody>
      </p:sp>
      <p:sp>
        <p:nvSpPr>
          <p:cNvPr id="10" name="왼쪽 화살표 9"/>
          <p:cNvSpPr/>
          <p:nvPr/>
        </p:nvSpPr>
        <p:spPr>
          <a:xfrm>
            <a:off x="2189669" y="1279702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41352" y="469647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72862" y="4725257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캐릭터의 이름을</a:t>
            </a:r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2596265" y="473276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94632" y="446564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캐릭터 이름</a:t>
            </a:r>
            <a:endParaRPr lang="ko-KR" altLang="en-US" sz="9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186790" y="527059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시작하기</a:t>
            </a:r>
            <a:endParaRPr lang="ko-KR" altLang="en-US" sz="900" b="1" dirty="0"/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132676" y="5512129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059267" y="5182207"/>
            <a:ext cx="887337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cxnSpLocks/>
          </p:cNvCxnSpPr>
          <p:nvPr/>
        </p:nvCxnSpPr>
        <p:spPr>
          <a:xfrm flipH="1">
            <a:off x="2596265" y="1697601"/>
            <a:ext cx="2031062" cy="22838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596265" y="1697601"/>
            <a:ext cx="2023360" cy="228384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494632" y="4632336"/>
            <a:ext cx="2229768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469455" y="1532299"/>
            <a:ext cx="2229768" cy="2601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08858" y="3198936"/>
            <a:ext cx="2621916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389694" y="3256790"/>
            <a:ext cx="2541080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캐릭터 이름은 </a:t>
            </a:r>
            <a:r>
              <a:rPr lang="en-US" altLang="ko-KR" sz="900" dirty="0"/>
              <a:t>2</a:t>
            </a:r>
            <a:r>
              <a:rPr lang="ko-KR" altLang="en-US" sz="900" dirty="0"/>
              <a:t>글자</a:t>
            </a:r>
            <a:r>
              <a:rPr lang="en-US" altLang="ko-KR" sz="900" dirty="0"/>
              <a:t>~8</a:t>
            </a:r>
            <a:r>
              <a:rPr lang="ko-KR" altLang="en-US" sz="900" dirty="0"/>
              <a:t>글자 이내여야 합니다</a:t>
            </a:r>
            <a:r>
              <a:rPr lang="en-US" altLang="ko-KR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811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세부 그룹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518640"/>
              <a:ext cx="7636891" cy="561043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로비 그룹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437144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4373007" y="6129072"/>
            <a:ext cx="7638018" cy="72593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4373006" y="0"/>
            <a:ext cx="7818993" cy="50924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12011025" y="501431"/>
            <a:ext cx="182323" cy="6356569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37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3325" y="647239"/>
            <a:ext cx="4638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어플리케이션이 기기에 요청하는 허가 목록을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r>
              <a:rPr lang="en-US" altLang="ko-KR" sz="1000" dirty="0" smtClean="0"/>
              <a:t>1) </a:t>
            </a:r>
            <a:r>
              <a:rPr lang="ko-KR" altLang="en-US" sz="1000" dirty="0" smtClean="0"/>
              <a:t>문자 메시지 보내기</a:t>
            </a:r>
            <a:endParaRPr lang="en-US" altLang="ko-KR" sz="1000" dirty="0" smtClean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r>
              <a:rPr lang="en-US" altLang="ko-KR" sz="1000" dirty="0" smtClean="0"/>
              <a:t>2) </a:t>
            </a:r>
            <a:r>
              <a:rPr lang="ko-KR" altLang="en-US" sz="1000" dirty="0" smtClean="0"/>
              <a:t>주소록 열람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3) 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접근</a:t>
            </a:r>
            <a:r>
              <a:rPr lang="en-US" altLang="ko-KR" sz="1000" dirty="0"/>
              <a:t>, </a:t>
            </a:r>
            <a:r>
              <a:rPr lang="ko-KR" altLang="en-US" sz="1000" dirty="0"/>
              <a:t>사진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미디어 열람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85152" y="122186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어플리케이션 허가 요청 목록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522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- </a:t>
            </a:r>
            <a:r>
              <a:rPr lang="ko-KR" altLang="en-US" sz="1000" b="1" dirty="0" err="1" smtClean="0"/>
              <a:t>인트로</a:t>
            </a:r>
            <a:r>
              <a:rPr lang="ko-KR" altLang="en-US" sz="1000" b="1" dirty="0" smtClean="0"/>
              <a:t> 페이지 </a:t>
            </a:r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로그인 그룹 이후 입장한다</a:t>
            </a:r>
            <a:r>
              <a:rPr lang="en-US" altLang="ko-KR" sz="10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b="1" dirty="0" smtClean="0"/>
              <a:t>- </a:t>
            </a:r>
            <a:r>
              <a:rPr lang="ko-KR" altLang="en-US" sz="1000" b="1" dirty="0" smtClean="0"/>
              <a:t>홈의 역할을 하는 페이지로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다른 세부 페이지들을 연결하는 페이지이다</a:t>
            </a:r>
            <a:r>
              <a:rPr lang="en-US" altLang="ko-KR" sz="1000" b="1" dirty="0" smtClean="0"/>
              <a:t>.</a:t>
            </a:r>
            <a:endParaRPr lang="en-US" altLang="ko-KR" sz="10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824832" y="1657602"/>
            <a:ext cx="1311307" cy="1302204"/>
            <a:chOff x="3071133" y="2356671"/>
            <a:chExt cx="1453821" cy="1126384"/>
          </a:xfrm>
        </p:grpSpPr>
        <p:sp>
          <p:nvSpPr>
            <p:cNvPr id="9" name="직사각형 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2114576" y="5182194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93838" y="547937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32" name="TextBox 31"/>
          <p:cNvSpPr txBox="1"/>
          <p:nvPr/>
        </p:nvSpPr>
        <p:spPr>
          <a:xfrm>
            <a:off x="2947028" y="548073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2523006" y="547791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2216264" y="1274713"/>
            <a:ext cx="228143" cy="173339"/>
            <a:chOff x="5362575" y="3347833"/>
            <a:chExt cx="200025" cy="120799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5362575" y="3347833"/>
              <a:ext cx="20002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5362575" y="3404722"/>
              <a:ext cx="20002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5362575" y="3468632"/>
              <a:ext cx="20002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145760" y="324464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993951" y="1187068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53" y="5248838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976" y="5240853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576" y="5266455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74" y="5275980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4462301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4509926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5266455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덧셈 기호 65"/>
          <p:cNvSpPr/>
          <p:nvPr/>
        </p:nvSpPr>
        <p:spPr>
          <a:xfrm>
            <a:off x="4174239" y="5248838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031849" y="479988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290312" y="479798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200028" y="480587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68" name="그룹 67"/>
          <p:cNvGrpSpPr/>
          <p:nvPr/>
        </p:nvGrpSpPr>
        <p:grpSpPr>
          <a:xfrm flipV="1">
            <a:off x="2114159" y="3483397"/>
            <a:ext cx="2947701" cy="45719"/>
            <a:chOff x="628650" y="876300"/>
            <a:chExt cx="1910678" cy="133350"/>
          </a:xfrm>
        </p:grpSpPr>
        <p:sp>
          <p:nvSpPr>
            <p:cNvPr id="67" name="직사각형 6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482921" y="5482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4536303" y="548282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074574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20980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3533802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2624302" y="3619394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370508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003955" y="548073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4018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캐릭터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내 캐릭터의 이미지를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캐릭터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2) </a:t>
            </a:r>
            <a:r>
              <a:rPr lang="ko-KR" altLang="en-US" sz="1000" b="1" dirty="0"/>
              <a:t>아이템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 </a:t>
            </a:r>
            <a:r>
              <a:rPr lang="en-US" altLang="ko-KR" sz="1000" dirty="0"/>
              <a:t>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</a:t>
            </a:r>
            <a:r>
              <a:rPr lang="ko-KR" altLang="en-US" sz="1000" dirty="0"/>
              <a:t>아이템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이름 표시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닉네임을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레벨을 </a:t>
            </a:r>
            <a:r>
              <a:rPr lang="en-US" altLang="ko-KR" sz="1000" dirty="0" smtClean="0"/>
              <a:t>[Lv.</a:t>
            </a:r>
            <a:r>
              <a:rPr lang="ko-KR" altLang="en-US" sz="1000" dirty="0" smtClean="0"/>
              <a:t>값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으로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레벨은 레벨 변경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갱신한다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</a:t>
            </a:r>
            <a:r>
              <a:rPr lang="ko-KR" altLang="en-US" sz="1000" b="1" dirty="0"/>
              <a:t>광고 재생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입력 시</a:t>
            </a:r>
            <a:r>
              <a:rPr lang="en-US" altLang="ko-KR" sz="1000" dirty="0"/>
              <a:t> : </a:t>
            </a:r>
            <a:r>
              <a:rPr lang="ko-KR" altLang="en-US" sz="1000" dirty="0"/>
              <a:t>플레이 가능한 광고 리스트 중</a:t>
            </a:r>
            <a:r>
              <a:rPr lang="en-US" altLang="ko-KR" sz="1000" dirty="0"/>
              <a:t>, </a:t>
            </a:r>
            <a:r>
              <a:rPr lang="ko-KR" altLang="en-US" sz="1000" dirty="0"/>
              <a:t>하나를 플레이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광고 목록 </a:t>
            </a:r>
            <a:r>
              <a:rPr lang="en-US" altLang="ko-KR" sz="1000" dirty="0"/>
              <a:t>: </a:t>
            </a:r>
            <a:r>
              <a:rPr lang="ko-KR" altLang="en-US" sz="1000" dirty="0"/>
              <a:t>샘플 리스트 </a:t>
            </a:r>
            <a:r>
              <a:rPr lang="en-US" altLang="ko-KR" sz="1000" dirty="0"/>
              <a:t>5</a:t>
            </a:r>
            <a:r>
              <a:rPr lang="ko-KR" altLang="en-US" sz="1000" dirty="0"/>
              <a:t>개 중</a:t>
            </a:r>
            <a:r>
              <a:rPr lang="en-US" altLang="ko-KR" sz="1000" dirty="0"/>
              <a:t>, </a:t>
            </a:r>
            <a:r>
              <a:rPr lang="ko-KR" altLang="en-US" sz="1000" dirty="0"/>
              <a:t>랜덤으로 </a:t>
            </a:r>
            <a:r>
              <a:rPr lang="en-US" altLang="ko-KR" sz="1000" dirty="0"/>
              <a:t>1</a:t>
            </a:r>
            <a:r>
              <a:rPr lang="ko-KR" altLang="en-US" sz="1000" dirty="0"/>
              <a:t>종을 플레이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5) </a:t>
            </a:r>
            <a:r>
              <a:rPr lang="ko-KR" altLang="en-US" sz="1000" b="1" dirty="0" smtClean="0"/>
              <a:t>고액 보상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고액 보상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6) </a:t>
            </a:r>
            <a:r>
              <a:rPr lang="ko-KR" altLang="en-US" sz="1000" b="1" dirty="0" smtClean="0"/>
              <a:t>쿠폰 받기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쿠폰 받기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7)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광고 나누기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추가 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</a:t>
            </a:r>
            <a:r>
              <a:rPr lang="en-US" altLang="ko-KR" sz="1000" dirty="0" smtClean="0"/>
              <a:t>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광고 나누기페이지로 </a:t>
            </a:r>
            <a:r>
              <a:rPr lang="ko-KR" altLang="en-US" sz="1000" dirty="0" smtClean="0"/>
              <a:t>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824832" y="1657602"/>
            <a:ext cx="1311307" cy="1302204"/>
            <a:chOff x="3071133" y="2356671"/>
            <a:chExt cx="1453821" cy="1126384"/>
          </a:xfrm>
        </p:grpSpPr>
        <p:sp>
          <p:nvSpPr>
            <p:cNvPr id="9" name="직사각형 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2114576" y="5182194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2216264" y="1274713"/>
            <a:ext cx="228143" cy="173339"/>
            <a:chOff x="5362575" y="3347833"/>
            <a:chExt cx="200025" cy="120799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5362575" y="3347833"/>
              <a:ext cx="20002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5362575" y="3404722"/>
              <a:ext cx="20002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5362575" y="3468632"/>
              <a:ext cx="20002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145760" y="324464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993951" y="1187068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4462301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4509926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2290312" y="479798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200028" y="480587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68" name="그룹 67"/>
          <p:cNvGrpSpPr/>
          <p:nvPr/>
        </p:nvGrpSpPr>
        <p:grpSpPr>
          <a:xfrm flipV="1">
            <a:off x="2114159" y="3483397"/>
            <a:ext cx="2947701" cy="45719"/>
            <a:chOff x="628650" y="876300"/>
            <a:chExt cx="1910678" cy="133350"/>
          </a:xfrm>
        </p:grpSpPr>
        <p:sp>
          <p:nvSpPr>
            <p:cNvPr id="67" name="직사각형 6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074574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20980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3533802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2624302" y="3619394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370508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94" name="직사각형 93"/>
          <p:cNvSpPr/>
          <p:nvPr/>
        </p:nvSpPr>
        <p:spPr>
          <a:xfrm>
            <a:off x="2063968" y="3569359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 flipV="1">
            <a:off x="4098524" y="1274713"/>
            <a:ext cx="3454801" cy="5636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4208004" y="2029342"/>
            <a:ext cx="747042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877502" y="1747588"/>
            <a:ext cx="1221021" cy="1109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/>
          <p:nvPr/>
        </p:nvCxnSpPr>
        <p:spPr>
          <a:xfrm flipV="1">
            <a:off x="4955046" y="2162175"/>
            <a:ext cx="2598279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107" idx="3"/>
          </p:cNvCxnSpPr>
          <p:nvPr/>
        </p:nvCxnSpPr>
        <p:spPr>
          <a:xfrm flipV="1">
            <a:off x="3010099" y="2959806"/>
            <a:ext cx="4543226" cy="4164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2122669" y="3246269"/>
            <a:ext cx="887430" cy="259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>
            <a:stCxn id="94" idx="3"/>
            <a:endCxn id="8" idx="1"/>
          </p:cNvCxnSpPr>
          <p:nvPr/>
        </p:nvCxnSpPr>
        <p:spPr>
          <a:xfrm>
            <a:off x="5138498" y="3896345"/>
            <a:ext cx="2414827" cy="287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5108684" y="4637441"/>
            <a:ext cx="2444641" cy="2913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2044326" y="4439792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/>
          <p:cNvCxnSpPr/>
          <p:nvPr/>
        </p:nvCxnSpPr>
        <p:spPr>
          <a:xfrm>
            <a:off x="5108684" y="4637441"/>
            <a:ext cx="2444641" cy="16681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5108684" y="4637441"/>
            <a:ext cx="2444641" cy="978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193838" y="547937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54" name="TextBox 53"/>
          <p:cNvSpPr txBox="1"/>
          <p:nvPr/>
        </p:nvSpPr>
        <p:spPr>
          <a:xfrm>
            <a:off x="2947028" y="548073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2523006" y="547791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53" y="5248838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976" y="5240853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576" y="5266455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74" y="5275980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5266455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덧셈 기호 60"/>
          <p:cNvSpPr/>
          <p:nvPr/>
        </p:nvSpPr>
        <p:spPr>
          <a:xfrm>
            <a:off x="4174239" y="5248838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482921" y="5482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4536303" y="548282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4003955" y="548073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4031849" y="479988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23125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8) </a:t>
            </a:r>
            <a:r>
              <a:rPr lang="ko-KR" altLang="en-US" sz="1000" b="1" dirty="0"/>
              <a:t>보유 캐시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/>
              <a:t>보유 캐시 페이지로 이동한다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9) </a:t>
            </a:r>
            <a:r>
              <a:rPr lang="ko-KR" altLang="en-US" sz="1000" b="1" dirty="0"/>
              <a:t>요약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/>
              <a:t>요약 페이지로 이동한다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10) </a:t>
            </a:r>
            <a:r>
              <a:rPr lang="ko-KR" altLang="en-US" sz="1000" b="1" dirty="0" smtClean="0"/>
              <a:t>홈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#</a:t>
            </a:r>
            <a:r>
              <a:rPr lang="ko-KR" altLang="en-US" sz="1000" dirty="0" smtClean="0"/>
              <a:t>로비 페이지로 돌아온다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11) </a:t>
            </a:r>
            <a:r>
              <a:rPr lang="ko-KR" altLang="en-US" sz="1000" b="1" dirty="0" smtClean="0"/>
              <a:t>모으기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모으기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12) </a:t>
            </a:r>
            <a:r>
              <a:rPr lang="ko-KR" altLang="en-US" sz="1000" b="1" dirty="0" smtClean="0"/>
              <a:t>캐시 상점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상점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13) </a:t>
            </a:r>
            <a:r>
              <a:rPr lang="ko-KR" altLang="en-US" sz="1000" b="1" dirty="0" smtClean="0"/>
              <a:t>커뮤니티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커뮤니티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14) </a:t>
            </a:r>
            <a:r>
              <a:rPr lang="ko-KR" altLang="en-US" sz="1000" b="1" dirty="0" smtClean="0"/>
              <a:t>프로필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프로필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15)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친구 추천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위치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수정건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친구 추천 페이지로 이동한다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2824832" y="1657602"/>
            <a:ext cx="1311307" cy="1302204"/>
            <a:chOff x="3071133" y="2356671"/>
            <a:chExt cx="1453821" cy="1126384"/>
          </a:xfrm>
        </p:grpSpPr>
        <p:sp>
          <p:nvSpPr>
            <p:cNvPr id="49" name="직사각형 4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2114576" y="5182194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2216264" y="1274713"/>
            <a:ext cx="228143" cy="173339"/>
            <a:chOff x="5362575" y="3347833"/>
            <a:chExt cx="200025" cy="120799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5362575" y="3347833"/>
              <a:ext cx="20002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362575" y="3404722"/>
              <a:ext cx="20002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362575" y="3468632"/>
              <a:ext cx="20002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2145760" y="324464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993951" y="1187068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4462301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4509926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290312" y="479798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200028" y="480587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78" name="그룹 77"/>
          <p:cNvGrpSpPr/>
          <p:nvPr/>
        </p:nvGrpSpPr>
        <p:grpSpPr>
          <a:xfrm flipV="1">
            <a:off x="2114159" y="3483397"/>
            <a:ext cx="2947701" cy="45719"/>
            <a:chOff x="628650" y="876300"/>
            <a:chExt cx="1910678" cy="133350"/>
          </a:xfrm>
        </p:grpSpPr>
        <p:sp>
          <p:nvSpPr>
            <p:cNvPr id="82" name="직사각형 81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074574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20980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3533802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/>
          <p:cNvSpPr/>
          <p:nvPr/>
        </p:nvSpPr>
        <p:spPr>
          <a:xfrm rot="5400000">
            <a:off x="2624302" y="3619394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370508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94" name="직사각형 93"/>
          <p:cNvSpPr/>
          <p:nvPr/>
        </p:nvSpPr>
        <p:spPr>
          <a:xfrm>
            <a:off x="3663032" y="1108213"/>
            <a:ext cx="1395159" cy="496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072709" y="5133263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/>
          <p:cNvCxnSpPr>
            <a:stCxn id="98" idx="3"/>
          </p:cNvCxnSpPr>
          <p:nvPr/>
        </p:nvCxnSpPr>
        <p:spPr>
          <a:xfrm flipV="1">
            <a:off x="5147239" y="5429250"/>
            <a:ext cx="2377511" cy="309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4" idx="3"/>
          </p:cNvCxnSpPr>
          <p:nvPr/>
        </p:nvCxnSpPr>
        <p:spPr>
          <a:xfrm flipV="1">
            <a:off x="5058191" y="1356344"/>
            <a:ext cx="2561809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8" idx="3"/>
          </p:cNvCxnSpPr>
          <p:nvPr/>
        </p:nvCxnSpPr>
        <p:spPr>
          <a:xfrm flipV="1">
            <a:off x="5147239" y="4797987"/>
            <a:ext cx="2406086" cy="6622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2085326" y="1161339"/>
            <a:ext cx="520595" cy="4431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연결선 102"/>
          <p:cNvCxnSpPr>
            <a:stCxn id="98" idx="3"/>
          </p:cNvCxnSpPr>
          <p:nvPr/>
        </p:nvCxnSpPr>
        <p:spPr>
          <a:xfrm flipV="1">
            <a:off x="5147239" y="4043634"/>
            <a:ext cx="2406086" cy="14166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98" idx="3"/>
          </p:cNvCxnSpPr>
          <p:nvPr/>
        </p:nvCxnSpPr>
        <p:spPr>
          <a:xfrm flipV="1">
            <a:off x="5147239" y="3375451"/>
            <a:ext cx="2406086" cy="20847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8" idx="3"/>
          </p:cNvCxnSpPr>
          <p:nvPr/>
        </p:nvCxnSpPr>
        <p:spPr>
          <a:xfrm flipV="1">
            <a:off x="5147239" y="2638084"/>
            <a:ext cx="2406086" cy="28221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2605921" y="1604477"/>
            <a:ext cx="4947404" cy="3862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193838" y="547937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2947028" y="548073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2523006" y="547791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53" y="5248838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976" y="5240853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576" y="5266455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74" y="5275980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5266455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덧셈 기호 80"/>
          <p:cNvSpPr/>
          <p:nvPr/>
        </p:nvSpPr>
        <p:spPr>
          <a:xfrm>
            <a:off x="4174239" y="5248838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482921" y="54825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4536303" y="548282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4003955" y="548073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95" name="TextBox 94"/>
          <p:cNvSpPr txBox="1"/>
          <p:nvPr/>
        </p:nvSpPr>
        <p:spPr>
          <a:xfrm>
            <a:off x="4031849" y="479988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08333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5400000">
            <a:off x="3331140" y="3218070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AD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53325" y="647239"/>
            <a:ext cx="46386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광고 보기에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광고 보기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 smtClean="0"/>
              <a:t>시작 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광고 샘플 목록 </a:t>
            </a:r>
            <a:r>
              <a:rPr lang="en-US" altLang="ko-KR" sz="1000" b="1" dirty="0" smtClean="0"/>
              <a:t>5</a:t>
            </a:r>
            <a:r>
              <a:rPr lang="ko-KR" altLang="en-US" sz="1000" b="1" dirty="0" smtClean="0"/>
              <a:t>종 중</a:t>
            </a:r>
            <a:r>
              <a:rPr lang="en-US" altLang="ko-KR" sz="1000" b="1" dirty="0" smtClean="0"/>
              <a:t>, 1</a:t>
            </a:r>
            <a:r>
              <a:rPr lang="ko-KR" altLang="en-US" sz="1000" b="1" dirty="0" smtClean="0"/>
              <a:t>종을 랜덤으로 </a:t>
            </a:r>
            <a:r>
              <a:rPr lang="ko-KR" altLang="en-US" sz="1000" b="1" dirty="0" err="1" smtClean="0"/>
              <a:t>플레이한다</a:t>
            </a:r>
            <a:r>
              <a:rPr lang="en-US" altLang="ko-KR" sz="1000" b="1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 smtClean="0"/>
              <a:t>종료 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광고 종료 후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결과 보기 페이지로 이동한다</a:t>
            </a:r>
            <a:r>
              <a:rPr lang="en-US" altLang="ko-KR" sz="1000" b="1" dirty="0" smtClean="0"/>
              <a:t>.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358456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282361" y="1237034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3078758" y="2084113"/>
            <a:ext cx="1311307" cy="1302204"/>
            <a:chOff x="3071133" y="2397866"/>
            <a:chExt cx="1453821" cy="1126384"/>
          </a:xfrm>
        </p:grpSpPr>
        <p:sp>
          <p:nvSpPr>
            <p:cNvPr id="12" name="직사각형 11"/>
            <p:cNvSpPr/>
            <p:nvPr/>
          </p:nvSpPr>
          <p:spPr>
            <a:xfrm>
              <a:off x="3071133" y="2397866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cxnSpLocks/>
            </p:cNvCxnSpPr>
            <p:nvPr/>
          </p:nvCxnSpPr>
          <p:spPr>
            <a:xfrm flipH="1">
              <a:off x="3071133" y="2397866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/>
        </p:nvSpPr>
        <p:spPr>
          <a:xfrm>
            <a:off x="2267397" y="5248622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403809" y="554580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홈</a:t>
            </a:r>
            <a:endParaRPr lang="ko-KR" altLang="en-US" sz="1000"/>
          </a:p>
        </p:txBody>
      </p:sp>
      <p:sp>
        <p:nvSpPr>
          <p:cNvPr id="16" name="TextBox 15"/>
          <p:cNvSpPr txBox="1"/>
          <p:nvPr/>
        </p:nvSpPr>
        <p:spPr>
          <a:xfrm>
            <a:off x="3385599" y="554716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캐시상점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847277" y="55443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모으기</a:t>
            </a:r>
            <a:endParaRPr lang="ko-KR" altLang="en-US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388135" y="1341141"/>
            <a:ext cx="228143" cy="173339"/>
            <a:chOff x="5362575" y="3347833"/>
            <a:chExt cx="200025" cy="120799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5362575" y="3347833"/>
              <a:ext cx="20002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362575" y="3404722"/>
              <a:ext cx="20002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5362575" y="3468632"/>
              <a:ext cx="20002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2299019" y="3608056"/>
            <a:ext cx="1028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배</a:t>
            </a:r>
            <a:r>
              <a:rPr lang="ko-KR" altLang="en-US" sz="1400" b="1" dirty="0"/>
              <a:t>돌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Lv.13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24826" y="127038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924" y="5315266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247" y="530728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822" y="5332883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495" y="534240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079" y="4487536"/>
            <a:ext cx="480395" cy="42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061" y="4502465"/>
            <a:ext cx="5286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346" y="5332883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이등변 삼각형 30"/>
          <p:cNvSpPr/>
          <p:nvPr/>
        </p:nvSpPr>
        <p:spPr>
          <a:xfrm rot="5400000">
            <a:off x="4598024" y="2537198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덧셈 기호 31"/>
          <p:cNvSpPr/>
          <p:nvPr/>
        </p:nvSpPr>
        <p:spPr>
          <a:xfrm>
            <a:off x="4440270" y="4393887"/>
            <a:ext cx="561974" cy="616919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270395" y="488535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친구 추천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490758" y="486441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고액 보상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371899" y="48723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쿠폰받기</a:t>
            </a:r>
            <a:endParaRPr lang="ko-KR" altLang="en-US" sz="1200" b="1" dirty="0"/>
          </a:p>
        </p:txBody>
      </p:sp>
      <p:grpSp>
        <p:nvGrpSpPr>
          <p:cNvPr id="36" name="그룹 35"/>
          <p:cNvGrpSpPr/>
          <p:nvPr/>
        </p:nvGrpSpPr>
        <p:grpSpPr>
          <a:xfrm flipV="1">
            <a:off x="2282360" y="3900383"/>
            <a:ext cx="2947701" cy="45719"/>
            <a:chOff x="628650" y="876300"/>
            <a:chExt cx="1910678" cy="133350"/>
          </a:xfrm>
        </p:grpSpPr>
        <p:sp>
          <p:nvSpPr>
            <p:cNvPr id="37" name="직사각형 3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988167" y="554898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커뮤니티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4584349" y="555878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프로필</a:t>
            </a:r>
            <a:endParaRPr lang="ko-KR" altLang="en-US" sz="1000" dirty="0"/>
          </a:p>
        </p:txBody>
      </p:sp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11" y="2453460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677" y="129312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2292301" y="1237304"/>
            <a:ext cx="2947701" cy="4567698"/>
          </a:xfrm>
          <a:prstGeom prst="rect">
            <a:avLst/>
          </a:prstGeom>
          <a:solidFill>
            <a:schemeClr val="tx1">
              <a:lumMod val="50000"/>
              <a:lumOff val="50000"/>
              <a:alpha val="87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287" y="2727647"/>
            <a:ext cx="1135848" cy="121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#14 </a:t>
            </a:r>
            <a:r>
              <a:rPr lang="ko-KR" altLang="en-US" sz="2000" b="1" dirty="0" smtClean="0"/>
              <a:t>결과 보기 페이지</a:t>
            </a:r>
            <a:endParaRPr lang="ko-KR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553325" y="647239"/>
            <a:ext cx="4638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#14 </a:t>
            </a:r>
            <a:r>
              <a:rPr lang="ko-KR" altLang="en-US" sz="1000" dirty="0" smtClean="0"/>
              <a:t>결과 보기 페이지로 이동한다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아이템 아이콘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클릭 가능한 아이템 아이콘을 표시한다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해당 상태에서 클릭하면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아이템 열기가 재생 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69103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세부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499591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로비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그룹 246"/>
          <p:cNvGrpSpPr/>
          <p:nvPr/>
        </p:nvGrpSpPr>
        <p:grpSpPr>
          <a:xfrm>
            <a:off x="197179" y="-507690"/>
            <a:ext cx="631904" cy="222819"/>
            <a:chOff x="138541" y="3104581"/>
            <a:chExt cx="631904" cy="222819"/>
          </a:xfrm>
        </p:grpSpPr>
        <p:sp>
          <p:nvSpPr>
            <p:cNvPr id="248" name="TextBox 247"/>
            <p:cNvSpPr txBox="1"/>
            <p:nvPr/>
          </p:nvSpPr>
          <p:spPr>
            <a:xfrm>
              <a:off x="138541" y="3104581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내부 항목</a:t>
              </a:r>
              <a:endParaRPr lang="en-US" altLang="ko-KR" sz="800" dirty="0" smtClean="0"/>
            </a:p>
          </p:txBody>
        </p:sp>
        <p:cxnSp>
          <p:nvCxnSpPr>
            <p:cNvPr id="249" name="직선 연결선 248"/>
            <p:cNvCxnSpPr/>
            <p:nvPr/>
          </p:nvCxnSpPr>
          <p:spPr>
            <a:xfrm>
              <a:off x="157698" y="3327400"/>
              <a:ext cx="5905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순서도: 판단 249"/>
          <p:cNvSpPr/>
          <p:nvPr/>
        </p:nvSpPr>
        <p:spPr>
          <a:xfrm>
            <a:off x="1004460" y="-519162"/>
            <a:ext cx="641783" cy="253392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선택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883349" y="-519162"/>
            <a:ext cx="533839" cy="264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2652102" y="-519162"/>
            <a:ext cx="533206" cy="262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외부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0" y="-719446"/>
            <a:ext cx="3417313" cy="69138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-30971" y="-935122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범주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  <p:sp>
        <p:nvSpPr>
          <p:cNvPr id="111" name="직사각형 110"/>
          <p:cNvSpPr/>
          <p:nvPr/>
        </p:nvSpPr>
        <p:spPr>
          <a:xfrm>
            <a:off x="4374134" y="0"/>
            <a:ext cx="7817866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835773" y="5508451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cxnSpLocks/>
          </p:cNvCxnSpPr>
          <p:nvPr/>
        </p:nvCxnSpPr>
        <p:spPr>
          <a:xfrm flipH="1">
            <a:off x="2140765" y="4734410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cxnSpLocks/>
          </p:cNvCxnSpPr>
          <p:nvPr/>
        </p:nvCxnSpPr>
        <p:spPr>
          <a:xfrm flipH="1" flipV="1">
            <a:off x="2122675" y="4734410"/>
            <a:ext cx="749557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cxnSpLocks/>
          </p:cNvCxnSpPr>
          <p:nvPr/>
        </p:nvCxnSpPr>
        <p:spPr>
          <a:xfrm flipH="1" flipV="1">
            <a:off x="819072" y="5515958"/>
            <a:ext cx="721725" cy="3644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cxnSpLocks/>
          </p:cNvCxnSpPr>
          <p:nvPr/>
        </p:nvCxnSpPr>
        <p:spPr>
          <a:xfrm flipH="1">
            <a:off x="799056" y="6262286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cxnSpLocks/>
          </p:cNvCxnSpPr>
          <p:nvPr/>
        </p:nvCxnSpPr>
        <p:spPr>
          <a:xfrm flipH="1" flipV="1">
            <a:off x="782355" y="6269793"/>
            <a:ext cx="721725" cy="3644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8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1773</Words>
  <Application>Microsoft Office PowerPoint</Application>
  <PresentationFormat>사용자 지정</PresentationFormat>
  <Paragraphs>473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이경준 [gssk]</dc:creator>
  <cp:lastModifiedBy>gssk</cp:lastModifiedBy>
  <cp:revision>25</cp:revision>
  <dcterms:created xsi:type="dcterms:W3CDTF">2017-10-05T11:15:24Z</dcterms:created>
  <dcterms:modified xsi:type="dcterms:W3CDTF">2017-10-20T20:45:39Z</dcterms:modified>
</cp:coreProperties>
</file>