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3" r:id="rId2"/>
    <p:sldId id="305" r:id="rId3"/>
    <p:sldId id="304" r:id="rId4"/>
    <p:sldId id="306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60" autoAdjust="0"/>
    <p:restoredTop sz="99885" autoAdjust="0"/>
  </p:normalViewPr>
  <p:slideViewPr>
    <p:cSldViewPr snapToGrid="0">
      <p:cViewPr>
        <p:scale>
          <a:sx n="100" d="100"/>
          <a:sy n="100" d="100"/>
        </p:scale>
        <p:origin x="-732" y="-4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FB269-89C5-464E-91BE-E82A9D04381B}" type="datetimeFigureOut">
              <a:rPr lang="ko-KR" altLang="en-US" smtClean="0"/>
              <a:t>2017-12-10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2A0F6-B5A4-4A36-AA06-C9AD0442F63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9917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FB269-89C5-464E-91BE-E82A9D04381B}" type="datetimeFigureOut">
              <a:rPr lang="ko-KR" altLang="en-US" smtClean="0"/>
              <a:t>2017-12-10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2A0F6-B5A4-4A36-AA06-C9AD0442F63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6462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FB269-89C5-464E-91BE-E82A9D04381B}" type="datetimeFigureOut">
              <a:rPr lang="ko-KR" altLang="en-US" smtClean="0"/>
              <a:t>2017-12-10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2A0F6-B5A4-4A36-AA06-C9AD0442F63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3927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FB269-89C5-464E-91BE-E82A9D04381B}" type="datetimeFigureOut">
              <a:rPr lang="ko-KR" altLang="en-US" smtClean="0"/>
              <a:t>2017-12-10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2A0F6-B5A4-4A36-AA06-C9AD0442F63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19850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FB269-89C5-464E-91BE-E82A9D04381B}" type="datetimeFigureOut">
              <a:rPr lang="ko-KR" altLang="en-US" smtClean="0"/>
              <a:t>2017-12-10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2A0F6-B5A4-4A36-AA06-C9AD0442F63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0687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FB269-89C5-464E-91BE-E82A9D04381B}" type="datetimeFigureOut">
              <a:rPr lang="ko-KR" altLang="en-US" smtClean="0"/>
              <a:t>2017-12-10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2A0F6-B5A4-4A36-AA06-C9AD0442F63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31996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FB269-89C5-464E-91BE-E82A9D04381B}" type="datetimeFigureOut">
              <a:rPr lang="ko-KR" altLang="en-US" smtClean="0"/>
              <a:t>2017-12-10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2A0F6-B5A4-4A36-AA06-C9AD0442F63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6708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FB269-89C5-464E-91BE-E82A9D04381B}" type="datetimeFigureOut">
              <a:rPr lang="ko-KR" altLang="en-US" smtClean="0"/>
              <a:t>2017-12-10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2A0F6-B5A4-4A36-AA06-C9AD0442F63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9014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FB269-89C5-464E-91BE-E82A9D04381B}" type="datetimeFigureOut">
              <a:rPr lang="ko-KR" altLang="en-US" smtClean="0"/>
              <a:t>2017-12-10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2A0F6-B5A4-4A36-AA06-C9AD0442F63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5151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FB269-89C5-464E-91BE-E82A9D04381B}" type="datetimeFigureOut">
              <a:rPr lang="ko-KR" altLang="en-US" smtClean="0"/>
              <a:t>2017-12-10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2A0F6-B5A4-4A36-AA06-C9AD0442F63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6854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FB269-89C5-464E-91BE-E82A9D04381B}" type="datetimeFigureOut">
              <a:rPr lang="ko-KR" altLang="en-US" smtClean="0"/>
              <a:t>2017-12-10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2A0F6-B5A4-4A36-AA06-C9AD0442F63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1847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7FB269-89C5-464E-91BE-E82A9D04381B}" type="datetimeFigureOut">
              <a:rPr lang="ko-KR" altLang="en-US" smtClean="0"/>
              <a:t>2017-12-10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A2A0F6-B5A4-4A36-AA06-C9AD0442F63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58441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jpe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8137" y="1178640"/>
            <a:ext cx="2676335" cy="4641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342873" y="1178659"/>
            <a:ext cx="2947701" cy="456769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" name="직선 연결선 4"/>
          <p:cNvCxnSpPr>
            <a:cxnSpLocks/>
          </p:cNvCxnSpPr>
          <p:nvPr/>
        </p:nvCxnSpPr>
        <p:spPr>
          <a:xfrm>
            <a:off x="0" y="627709"/>
            <a:ext cx="12192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직선 연결선 5"/>
          <p:cNvCxnSpPr>
            <a:cxnSpLocks/>
          </p:cNvCxnSpPr>
          <p:nvPr/>
        </p:nvCxnSpPr>
        <p:spPr>
          <a:xfrm flipV="1">
            <a:off x="7553325" y="627708"/>
            <a:ext cx="0" cy="623029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5151" y="122186"/>
            <a:ext cx="44582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# </a:t>
            </a:r>
            <a:r>
              <a:rPr lang="ko-KR" altLang="en-US" sz="2000" b="1" dirty="0" smtClean="0"/>
              <a:t>도움말</a:t>
            </a:r>
            <a:endParaRPr lang="ko-KR" alt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553325" y="647239"/>
            <a:ext cx="463867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ko-KR" altLang="en-US" sz="1000" dirty="0" smtClean="0"/>
              <a:t>도움말에 대해 설명한다</a:t>
            </a:r>
            <a:r>
              <a:rPr lang="en-US" altLang="ko-KR" sz="1000" dirty="0" smtClean="0"/>
              <a:t>.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1) </a:t>
            </a:r>
            <a:r>
              <a:rPr lang="ko-KR" altLang="en-US" sz="1000" b="1" dirty="0" smtClean="0"/>
              <a:t>도움말 입장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 - </a:t>
            </a:r>
            <a:r>
              <a:rPr lang="ko-KR" altLang="en-US" sz="1000" dirty="0" smtClean="0"/>
              <a:t>도움말 페이지는</a:t>
            </a:r>
            <a:r>
              <a:rPr lang="en-US" altLang="ko-KR" sz="1000" dirty="0"/>
              <a:t> </a:t>
            </a:r>
            <a:r>
              <a:rPr lang="ko-KR" altLang="en-US" sz="1000" dirty="0" smtClean="0"/>
              <a:t>메인 페이지의 도움말 버튼 입력을 통해 이동 가능하다</a:t>
            </a:r>
            <a:r>
              <a:rPr lang="en-US" altLang="ko-KR" sz="1000" dirty="0" smtClean="0"/>
              <a:t>,</a:t>
            </a:r>
          </a:p>
          <a:p>
            <a:pPr>
              <a:lnSpc>
                <a:spcPct val="150000"/>
              </a:lnSpc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 - </a:t>
            </a:r>
            <a:r>
              <a:rPr lang="ko-KR" altLang="en-US" sz="1000" dirty="0" smtClean="0"/>
              <a:t>게임 최초 로그인 시에는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메인 페이지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홈</a:t>
            </a:r>
            <a:r>
              <a:rPr lang="en-US" altLang="ko-KR" sz="1000" dirty="0" smtClean="0"/>
              <a:t>)</a:t>
            </a:r>
            <a:r>
              <a:rPr lang="ko-KR" altLang="en-US" sz="1000" dirty="0" smtClean="0"/>
              <a:t>으로 입장하기 전에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</a:t>
            </a:r>
            <a:r>
              <a:rPr lang="ko-KR" altLang="en-US" sz="1000" dirty="0" smtClean="0"/>
              <a:t>도움말 페이지로 이동하며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도움말을 닫은 이후 메인 페이지로 입장한다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2) </a:t>
            </a:r>
            <a:r>
              <a:rPr lang="ko-KR" altLang="en-US" sz="1000" b="1" dirty="0" smtClean="0"/>
              <a:t>도움말 동작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- </a:t>
            </a:r>
            <a:r>
              <a:rPr lang="ko-KR" altLang="en-US" sz="1000" dirty="0" smtClean="0"/>
              <a:t>도움말 닫기 </a:t>
            </a:r>
            <a:r>
              <a:rPr lang="en-US" altLang="ko-KR" sz="1000" dirty="0" smtClean="0"/>
              <a:t>: 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X</a:t>
            </a:r>
            <a:r>
              <a:rPr lang="ko-KR" altLang="en-US" sz="1000" dirty="0" smtClean="0"/>
              <a:t>버튼 혹은 기기의 </a:t>
            </a:r>
            <a:r>
              <a:rPr lang="ko-KR" altLang="en-US" sz="1000" dirty="0" err="1" smtClean="0"/>
              <a:t>뒤로가기</a:t>
            </a:r>
            <a:r>
              <a:rPr lang="ko-KR" altLang="en-US" sz="1000" dirty="0" smtClean="0"/>
              <a:t> 버튼을 입력하여 닫기 처리를 할 수 있다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- </a:t>
            </a:r>
            <a:r>
              <a:rPr lang="ko-KR" altLang="en-US" sz="1000" dirty="0" smtClean="0"/>
              <a:t>좌우 </a:t>
            </a:r>
            <a:r>
              <a:rPr lang="ko-KR" altLang="en-US" sz="1000" dirty="0" err="1" smtClean="0"/>
              <a:t>스와이프</a:t>
            </a:r>
            <a:r>
              <a:rPr lang="ko-KR" altLang="en-US" sz="1000" dirty="0" smtClean="0"/>
              <a:t> 조작을 통해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페이지를 좌 우로 넘길 수 있다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 </a:t>
            </a:r>
            <a:r>
              <a:rPr lang="en-US" altLang="ko-KR" sz="1000" dirty="0" smtClean="0"/>
              <a:t>- </a:t>
            </a:r>
            <a:r>
              <a:rPr lang="ko-KR" altLang="en-US" sz="1000" dirty="0" smtClean="0"/>
              <a:t>하단의 페이지 위치를 점 페이지 표시를 통해 표시 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//</a:t>
            </a:r>
            <a:r>
              <a:rPr lang="ko-KR" altLang="en-US" sz="1000" dirty="0" smtClean="0"/>
              <a:t>해당 작업이 어렵다면</a:t>
            </a:r>
            <a:r>
              <a:rPr lang="en-US" altLang="ko-KR" sz="1000" dirty="0" smtClean="0"/>
              <a:t>, [</a:t>
            </a:r>
            <a:r>
              <a:rPr lang="ko-KR" altLang="en-US" sz="1000" dirty="0" smtClean="0"/>
              <a:t>현재 페이지 </a:t>
            </a:r>
            <a:r>
              <a:rPr lang="en-US" altLang="ko-KR" sz="1000" dirty="0" smtClean="0"/>
              <a:t>/ </a:t>
            </a:r>
            <a:r>
              <a:rPr lang="ko-KR" altLang="en-US" sz="1000" dirty="0" smtClean="0"/>
              <a:t>최대 페이지</a:t>
            </a:r>
            <a:r>
              <a:rPr lang="en-US" altLang="ko-KR" sz="1000" dirty="0"/>
              <a:t>]</a:t>
            </a:r>
            <a:r>
              <a:rPr lang="ko-KR" altLang="en-US" sz="1000" dirty="0" smtClean="0"/>
              <a:t> 숫자로 표기한다</a:t>
            </a:r>
            <a:r>
              <a:rPr lang="en-US" altLang="ko-KR" sz="1000" dirty="0" smtClean="0"/>
              <a:t>.</a:t>
            </a:r>
            <a:endParaRPr lang="en-US" altLang="ko-KR" sz="1000" dirty="0"/>
          </a:p>
        </p:txBody>
      </p:sp>
      <p:grpSp>
        <p:nvGrpSpPr>
          <p:cNvPr id="14" name="그룹 13"/>
          <p:cNvGrpSpPr/>
          <p:nvPr/>
        </p:nvGrpSpPr>
        <p:grpSpPr>
          <a:xfrm>
            <a:off x="1317192" y="2386505"/>
            <a:ext cx="826781" cy="1008173"/>
            <a:chOff x="3071133" y="2356671"/>
            <a:chExt cx="1453821" cy="1126384"/>
          </a:xfrm>
        </p:grpSpPr>
        <p:sp>
          <p:nvSpPr>
            <p:cNvPr id="9" name="직사각형 8"/>
            <p:cNvSpPr/>
            <p:nvPr/>
          </p:nvSpPr>
          <p:spPr>
            <a:xfrm>
              <a:off x="3071133" y="2356671"/>
              <a:ext cx="1453821" cy="112638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" name="직선 연결선 9"/>
            <p:cNvCxnSpPr>
              <a:cxnSpLocks/>
            </p:cNvCxnSpPr>
            <p:nvPr/>
          </p:nvCxnSpPr>
          <p:spPr>
            <a:xfrm flipH="1">
              <a:off x="3071133" y="2356671"/>
              <a:ext cx="1453821" cy="1126384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직사각형 14"/>
          <p:cNvSpPr/>
          <p:nvPr/>
        </p:nvSpPr>
        <p:spPr>
          <a:xfrm>
            <a:off x="344555" y="1178640"/>
            <a:ext cx="2947701" cy="55611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423817" y="1475821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홈</a:t>
            </a:r>
            <a:endParaRPr lang="ko-KR" altLang="en-US" sz="900"/>
          </a:p>
        </p:txBody>
      </p:sp>
      <p:sp>
        <p:nvSpPr>
          <p:cNvPr id="32" name="TextBox 31"/>
          <p:cNvSpPr txBox="1"/>
          <p:nvPr/>
        </p:nvSpPr>
        <p:spPr>
          <a:xfrm>
            <a:off x="862682" y="1477183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캐시상점</a:t>
            </a:r>
            <a:endParaRPr lang="ko-KR" altLang="en-US" sz="900" dirty="0"/>
          </a:p>
        </p:txBody>
      </p:sp>
      <p:sp>
        <p:nvSpPr>
          <p:cNvPr id="62" name="TextBox 61"/>
          <p:cNvSpPr txBox="1"/>
          <p:nvPr/>
        </p:nvSpPr>
        <p:spPr>
          <a:xfrm>
            <a:off x="378143" y="3890874"/>
            <a:ext cx="8643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배</a:t>
            </a:r>
            <a:r>
              <a:rPr lang="ko-KR" altLang="en-US" sz="1100" b="1" dirty="0"/>
              <a:t>돌</a:t>
            </a:r>
            <a:r>
              <a:rPr lang="ko-KR" altLang="en-US" sz="1100" b="1" dirty="0" smtClean="0"/>
              <a:t> </a:t>
            </a:r>
            <a:r>
              <a:rPr lang="en-US" altLang="ko-KR" sz="1100" b="1" dirty="0" smtClean="0"/>
              <a:t>Lv.13</a:t>
            </a:r>
            <a:endParaRPr lang="ko-KR" altLang="en-US" sz="1100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2226334" y="1833296"/>
            <a:ext cx="10374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13,000</a:t>
            </a:r>
            <a:r>
              <a:rPr lang="ko-KR" altLang="en-US" sz="1600" b="1" dirty="0" smtClean="0"/>
              <a:t>원</a:t>
            </a:r>
            <a:endParaRPr lang="ko-KR" altLang="en-US" sz="16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932" y="1245284"/>
            <a:ext cx="295275" cy="285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8630" y="1262901"/>
            <a:ext cx="305324" cy="29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628" y="1272426"/>
            <a:ext cx="278025" cy="237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536" y="5108529"/>
            <a:ext cx="395846" cy="3502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5817" y="5156154"/>
            <a:ext cx="435598" cy="298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6754" y="1262901"/>
            <a:ext cx="261216" cy="265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" name="덧셈 기호 65"/>
          <p:cNvSpPr/>
          <p:nvPr/>
        </p:nvSpPr>
        <p:spPr>
          <a:xfrm>
            <a:off x="2337543" y="1245284"/>
            <a:ext cx="281083" cy="308565"/>
          </a:xfrm>
          <a:prstGeom prst="mathPlus">
            <a:avLst>
              <a:gd name="adj1" fmla="val 10925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/>
          <p:cNvSpPr txBox="1"/>
          <p:nvPr/>
        </p:nvSpPr>
        <p:spPr>
          <a:xfrm>
            <a:off x="2264232" y="5446108"/>
            <a:ext cx="939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smtClean="0"/>
              <a:t>광고 나누기</a:t>
            </a:r>
            <a:endParaRPr lang="ko-KR" altLang="en-US" sz="1100" b="1" dirty="0"/>
          </a:p>
        </p:txBody>
      </p:sp>
      <p:sp>
        <p:nvSpPr>
          <p:cNvPr id="80" name="TextBox 79"/>
          <p:cNvSpPr txBox="1"/>
          <p:nvPr/>
        </p:nvSpPr>
        <p:spPr>
          <a:xfrm>
            <a:off x="522695" y="5444215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고액 보상</a:t>
            </a:r>
            <a:endParaRPr lang="ko-KR" altLang="en-US" sz="1100" b="1" dirty="0"/>
          </a:p>
        </p:txBody>
      </p:sp>
      <p:sp>
        <p:nvSpPr>
          <p:cNvPr id="81" name="TextBox 80"/>
          <p:cNvSpPr txBox="1"/>
          <p:nvPr/>
        </p:nvSpPr>
        <p:spPr>
          <a:xfrm>
            <a:off x="1432411" y="5452107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쿠폰 받기</a:t>
            </a:r>
            <a:endParaRPr lang="ko-KR" altLang="en-US" sz="1100" b="1" dirty="0"/>
          </a:p>
        </p:txBody>
      </p:sp>
      <p:grpSp>
        <p:nvGrpSpPr>
          <p:cNvPr id="68" name="그룹 67"/>
          <p:cNvGrpSpPr/>
          <p:nvPr/>
        </p:nvGrpSpPr>
        <p:grpSpPr>
          <a:xfrm flipV="1">
            <a:off x="346542" y="4129625"/>
            <a:ext cx="2947701" cy="45719"/>
            <a:chOff x="628650" y="876300"/>
            <a:chExt cx="1910678" cy="133350"/>
          </a:xfrm>
        </p:grpSpPr>
        <p:sp>
          <p:nvSpPr>
            <p:cNvPr id="67" name="직사각형 66"/>
            <p:cNvSpPr/>
            <p:nvPr/>
          </p:nvSpPr>
          <p:spPr>
            <a:xfrm>
              <a:off x="628650" y="876300"/>
              <a:ext cx="1910678" cy="133350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634166" y="876300"/>
              <a:ext cx="1127426" cy="13335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5" name="TextBox 84"/>
          <p:cNvSpPr txBox="1"/>
          <p:nvPr/>
        </p:nvSpPr>
        <p:spPr>
          <a:xfrm>
            <a:off x="1550975" y="1479004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커뮤니티</a:t>
            </a:r>
            <a:endParaRPr lang="ko-KR" altLang="en-US" sz="900" dirty="0"/>
          </a:p>
        </p:txBody>
      </p:sp>
      <p:sp>
        <p:nvSpPr>
          <p:cNvPr id="86" name="TextBox 85"/>
          <p:cNvSpPr txBox="1"/>
          <p:nvPr/>
        </p:nvSpPr>
        <p:spPr>
          <a:xfrm>
            <a:off x="2766282" y="1479274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프로필</a:t>
            </a:r>
            <a:endParaRPr lang="ko-KR" altLang="en-US" sz="900" dirty="0"/>
          </a:p>
        </p:txBody>
      </p:sp>
      <p:pic>
        <p:nvPicPr>
          <p:cNvPr id="89" name="Picture 5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1185" y="1856034"/>
            <a:ext cx="288426" cy="293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1" name="직사각형 90"/>
          <p:cNvSpPr/>
          <p:nvPr/>
        </p:nvSpPr>
        <p:spPr>
          <a:xfrm>
            <a:off x="342873" y="4180030"/>
            <a:ext cx="2951370" cy="7143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이등변 삼각형 64"/>
          <p:cNvSpPr/>
          <p:nvPr/>
        </p:nvSpPr>
        <p:spPr>
          <a:xfrm rot="5400000">
            <a:off x="856685" y="4265622"/>
            <a:ext cx="506402" cy="543164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/>
          <p:nvPr/>
        </p:nvSpPr>
        <p:spPr>
          <a:xfrm>
            <a:off x="1551519" y="4351308"/>
            <a:ext cx="1487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/>
              <a:t>광고 바로보기</a:t>
            </a:r>
            <a:endParaRPr lang="ko-KR" altLang="en-US" sz="16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2167259" y="1477183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친구추</a:t>
            </a:r>
            <a:r>
              <a:rPr lang="ko-KR" altLang="en-US" sz="900"/>
              <a:t>천</a:t>
            </a:r>
            <a:endParaRPr lang="ko-KR" altLang="en-US" sz="900" dirty="0"/>
          </a:p>
        </p:txBody>
      </p:sp>
      <p:sp>
        <p:nvSpPr>
          <p:cNvPr id="2" name="TextBox 1"/>
          <p:cNvSpPr txBox="1"/>
          <p:nvPr/>
        </p:nvSpPr>
        <p:spPr>
          <a:xfrm>
            <a:off x="2820666" y="3939362"/>
            <a:ext cx="5517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65/100</a:t>
            </a:r>
            <a:endParaRPr lang="ko-KR" altLang="en-US" sz="900" dirty="0"/>
          </a:p>
        </p:txBody>
      </p:sp>
      <p:grpSp>
        <p:nvGrpSpPr>
          <p:cNvPr id="11" name="그룹 10"/>
          <p:cNvGrpSpPr/>
          <p:nvPr/>
        </p:nvGrpSpPr>
        <p:grpSpPr>
          <a:xfrm>
            <a:off x="463963" y="1796982"/>
            <a:ext cx="279713" cy="400110"/>
            <a:chOff x="1463687" y="1780197"/>
            <a:chExt cx="279713" cy="400110"/>
          </a:xfrm>
        </p:grpSpPr>
        <p:sp>
          <p:nvSpPr>
            <p:cNvPr id="3" name="타원 2"/>
            <p:cNvSpPr/>
            <p:nvPr/>
          </p:nvSpPr>
          <p:spPr>
            <a:xfrm>
              <a:off x="1477059" y="1835725"/>
              <a:ext cx="266341" cy="266341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463687" y="1780197"/>
              <a:ext cx="2320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 smtClean="0"/>
                <a:t>?</a:t>
              </a:r>
              <a:endParaRPr lang="ko-KR" altLang="en-US" sz="2000" b="1" dirty="0"/>
            </a:p>
          </p:txBody>
        </p:sp>
      </p:grpSp>
      <p:sp>
        <p:nvSpPr>
          <p:cNvPr id="41" name="직사각형 40"/>
          <p:cNvSpPr/>
          <p:nvPr/>
        </p:nvSpPr>
        <p:spPr>
          <a:xfrm>
            <a:off x="423817" y="1793485"/>
            <a:ext cx="438865" cy="4036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/>
          <p:nvPr/>
        </p:nvSpPr>
        <p:spPr>
          <a:xfrm>
            <a:off x="2239120" y="3442568"/>
            <a:ext cx="939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추가 보너스</a:t>
            </a:r>
            <a:endParaRPr lang="ko-KR" altLang="en-US" sz="1100" b="1" dirty="0"/>
          </a:p>
        </p:txBody>
      </p:sp>
      <p:grpSp>
        <p:nvGrpSpPr>
          <p:cNvPr id="90" name="그룹 89"/>
          <p:cNvGrpSpPr/>
          <p:nvPr/>
        </p:nvGrpSpPr>
        <p:grpSpPr>
          <a:xfrm>
            <a:off x="2179024" y="2319994"/>
            <a:ext cx="1156109" cy="1125994"/>
            <a:chOff x="3694960" y="2688520"/>
            <a:chExt cx="1156109" cy="1125994"/>
          </a:xfrm>
        </p:grpSpPr>
        <p:sp>
          <p:nvSpPr>
            <p:cNvPr id="92" name="직사각형 91"/>
            <p:cNvSpPr/>
            <p:nvPr/>
          </p:nvSpPr>
          <p:spPr>
            <a:xfrm>
              <a:off x="3694960" y="2690612"/>
              <a:ext cx="1091784" cy="36560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3979495" y="2688520"/>
              <a:ext cx="633507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 err="1" smtClean="0"/>
                <a:t>던킨도너츠</a:t>
              </a:r>
              <a:endParaRPr lang="ko-KR" altLang="en-US" sz="700" dirty="0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3986760" y="2865130"/>
              <a:ext cx="665567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b="1" dirty="0" err="1" smtClean="0"/>
                <a:t>먼치킨</a:t>
              </a:r>
              <a:r>
                <a:rPr lang="ko-KR" altLang="en-US" sz="700" b="1" dirty="0" smtClean="0"/>
                <a:t> 박스</a:t>
              </a:r>
              <a:endParaRPr lang="ko-KR" altLang="en-US" sz="700" b="1" dirty="0"/>
            </a:p>
          </p:txBody>
        </p:sp>
        <p:pic>
          <p:nvPicPr>
            <p:cNvPr id="96" name="Picture 12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54533" y="2738237"/>
              <a:ext cx="290404" cy="277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7" name="직사각형 96"/>
            <p:cNvSpPr/>
            <p:nvPr/>
          </p:nvSpPr>
          <p:spPr>
            <a:xfrm>
              <a:off x="3694960" y="3059719"/>
              <a:ext cx="1091784" cy="38085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3694960" y="3442053"/>
              <a:ext cx="1091784" cy="37246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4008226" y="3443437"/>
              <a:ext cx="36420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 smtClean="0"/>
                <a:t>샤넬</a:t>
              </a:r>
              <a:endParaRPr lang="ko-KR" altLang="en-US" sz="700" dirty="0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4005966" y="3610522"/>
              <a:ext cx="845103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b="1" dirty="0" smtClean="0"/>
                <a:t>립스틱 </a:t>
              </a:r>
              <a:r>
                <a:rPr lang="ko-KR" altLang="en-US" sz="700" b="1" dirty="0" err="1" smtClean="0"/>
                <a:t>루즈코코</a:t>
              </a:r>
              <a:endParaRPr lang="ko-KR" altLang="en-US" sz="700" b="1" dirty="0"/>
            </a:p>
          </p:txBody>
        </p:sp>
        <p:pic>
          <p:nvPicPr>
            <p:cNvPr id="101" name="Picture 9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66931" y="3475872"/>
              <a:ext cx="234699" cy="3291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02" name="그룹 101"/>
            <p:cNvGrpSpPr/>
            <p:nvPr/>
          </p:nvGrpSpPr>
          <p:grpSpPr>
            <a:xfrm>
              <a:off x="3719306" y="3077274"/>
              <a:ext cx="347529" cy="343075"/>
              <a:chOff x="2196429" y="1714499"/>
              <a:chExt cx="582510" cy="542925"/>
            </a:xfrm>
          </p:grpSpPr>
          <p:sp>
            <p:nvSpPr>
              <p:cNvPr id="105" name="모서리가 둥근 직사각형 104"/>
              <p:cNvSpPr/>
              <p:nvPr/>
            </p:nvSpPr>
            <p:spPr>
              <a:xfrm>
                <a:off x="2196429" y="1714499"/>
                <a:ext cx="582510" cy="542925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cxnSp>
            <p:nvCxnSpPr>
              <p:cNvPr id="106" name="직선 연결선 105"/>
              <p:cNvCxnSpPr>
                <a:cxnSpLocks/>
              </p:cNvCxnSpPr>
              <p:nvPr/>
            </p:nvCxnSpPr>
            <p:spPr>
              <a:xfrm flipH="1">
                <a:off x="2215291" y="1743253"/>
                <a:ext cx="544598" cy="469986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3" name="TextBox 102"/>
            <p:cNvSpPr txBox="1"/>
            <p:nvPr/>
          </p:nvSpPr>
          <p:spPr>
            <a:xfrm>
              <a:off x="3985263" y="3067399"/>
              <a:ext cx="543739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 smtClean="0"/>
                <a:t>아리따움</a:t>
              </a:r>
              <a:endParaRPr lang="ko-KR" altLang="en-US" sz="700" dirty="0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3983003" y="3244009"/>
              <a:ext cx="806631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b="1" dirty="0" smtClean="0"/>
                <a:t>아리따움 </a:t>
              </a:r>
              <a:r>
                <a:rPr lang="en-US" altLang="ko-KR" sz="700" b="1" dirty="0" smtClean="0"/>
                <a:t>3</a:t>
              </a:r>
              <a:r>
                <a:rPr lang="ko-KR" altLang="en-US" sz="700" b="1" dirty="0" smtClean="0"/>
                <a:t>천원</a:t>
              </a:r>
              <a:endParaRPr lang="ko-KR" altLang="en-US" sz="700" b="1" dirty="0"/>
            </a:p>
          </p:txBody>
        </p:sp>
      </p:grpSp>
      <p:sp>
        <p:nvSpPr>
          <p:cNvPr id="121" name="직사각형 120"/>
          <p:cNvSpPr/>
          <p:nvPr/>
        </p:nvSpPr>
        <p:spPr>
          <a:xfrm>
            <a:off x="6385607" y="1186026"/>
            <a:ext cx="438865" cy="4036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왼쪽/오른쪽 화살표 12"/>
          <p:cNvSpPr/>
          <p:nvPr/>
        </p:nvSpPr>
        <p:spPr>
          <a:xfrm>
            <a:off x="4297415" y="3278112"/>
            <a:ext cx="2264196" cy="365989"/>
          </a:xfrm>
          <a:prstGeom prst="left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TextBox 121"/>
          <p:cNvSpPr txBox="1"/>
          <p:nvPr/>
        </p:nvSpPr>
        <p:spPr>
          <a:xfrm>
            <a:off x="4686203" y="3492879"/>
            <a:ext cx="16954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rgbClr val="FF0000"/>
                </a:solidFill>
              </a:rPr>
              <a:t>페이지 이동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123" name="직사각형 122"/>
          <p:cNvSpPr/>
          <p:nvPr/>
        </p:nvSpPr>
        <p:spPr>
          <a:xfrm>
            <a:off x="4740137" y="5357822"/>
            <a:ext cx="1449999" cy="2998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4" name="직선 연결선 123"/>
          <p:cNvCxnSpPr>
            <a:endCxn id="41" idx="3"/>
          </p:cNvCxnSpPr>
          <p:nvPr/>
        </p:nvCxnSpPr>
        <p:spPr>
          <a:xfrm flipH="1">
            <a:off x="862682" y="1528867"/>
            <a:ext cx="3285456" cy="46642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1165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직사각형 41"/>
          <p:cNvSpPr/>
          <p:nvPr/>
        </p:nvSpPr>
        <p:spPr>
          <a:xfrm>
            <a:off x="587271" y="809625"/>
            <a:ext cx="3105149" cy="54102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090" y="1796643"/>
            <a:ext cx="2580450" cy="3977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TextBox 43"/>
          <p:cNvSpPr txBox="1"/>
          <p:nvPr/>
        </p:nvSpPr>
        <p:spPr>
          <a:xfrm>
            <a:off x="841168" y="896977"/>
            <a:ext cx="2578307" cy="91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600"/>
              </a:lnSpc>
            </a:pPr>
            <a:r>
              <a:rPr lang="ko-KR" altLang="en-US" sz="1000" b="1" dirty="0" smtClean="0"/>
              <a:t>바로 적립 받기</a:t>
            </a:r>
            <a:r>
              <a:rPr lang="en-US" altLang="ko-KR" sz="1000" b="1" dirty="0" smtClean="0"/>
              <a:t>, </a:t>
            </a:r>
            <a:r>
              <a:rPr lang="ko-KR" altLang="en-US" sz="1000" b="1" dirty="0" smtClean="0"/>
              <a:t>고액 보상</a:t>
            </a:r>
            <a:r>
              <a:rPr lang="en-US" altLang="ko-KR" sz="1000" b="1" dirty="0" smtClean="0"/>
              <a:t>,</a:t>
            </a:r>
          </a:p>
          <a:p>
            <a:pPr algn="ctr">
              <a:lnSpc>
                <a:spcPts val="1600"/>
              </a:lnSpc>
            </a:pPr>
            <a:r>
              <a:rPr lang="ko-KR" altLang="en-US" sz="1000" b="1" dirty="0" smtClean="0"/>
              <a:t>쿠폰 받기 등의 활동을 통해</a:t>
            </a:r>
            <a:endParaRPr lang="en-US" altLang="ko-KR" sz="1000" b="1" dirty="0" smtClean="0"/>
          </a:p>
          <a:p>
            <a:pPr algn="ctr">
              <a:lnSpc>
                <a:spcPts val="1600"/>
              </a:lnSpc>
            </a:pPr>
            <a:r>
              <a:rPr lang="ko-KR" altLang="en-US" sz="1000" b="1" dirty="0" smtClean="0"/>
              <a:t>언제든지 광고를 보고 </a:t>
            </a:r>
            <a:r>
              <a:rPr lang="en-US" altLang="ko-KR" sz="1000" b="1" dirty="0"/>
              <a:t>‘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캐시</a:t>
            </a:r>
            <a:r>
              <a:rPr lang="en-US" altLang="ko-KR" sz="1000" b="1" dirty="0" smtClean="0"/>
              <a:t>’</a:t>
            </a:r>
            <a:r>
              <a:rPr lang="ko-KR" altLang="en-US" sz="1000" b="1" dirty="0" smtClean="0"/>
              <a:t>를</a:t>
            </a:r>
            <a:endParaRPr lang="en-US" altLang="ko-KR" sz="1000" b="1" dirty="0" smtClean="0"/>
          </a:p>
          <a:p>
            <a:pPr algn="ctr">
              <a:lnSpc>
                <a:spcPts val="1600"/>
              </a:lnSpc>
            </a:pPr>
            <a:r>
              <a:rPr lang="ko-KR" altLang="en-US" sz="1000" b="1" dirty="0" smtClean="0"/>
              <a:t>적립할 수 있습니다</a:t>
            </a:r>
            <a:r>
              <a:rPr lang="en-US" altLang="ko-KR" sz="1000" b="1" dirty="0" smtClean="0"/>
              <a:t>.</a:t>
            </a:r>
            <a:r>
              <a:rPr lang="ko-KR" altLang="en-US" sz="1000" b="1" dirty="0" smtClean="0"/>
              <a:t>  </a:t>
            </a:r>
            <a:endParaRPr lang="ko-KR" altLang="en-US" sz="10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475676" y="504765"/>
            <a:ext cx="44582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85000"/>
                  </a:schemeClr>
                </a:solidFill>
              </a:rPr>
              <a:t>도움말</a:t>
            </a:r>
            <a:r>
              <a:rPr lang="en-US" altLang="ko-KR" sz="1400" b="1" dirty="0" smtClean="0">
                <a:solidFill>
                  <a:schemeClr val="bg1">
                    <a:lumMod val="85000"/>
                  </a:schemeClr>
                </a:solidFill>
              </a:rPr>
              <a:t>-</a:t>
            </a:r>
            <a:r>
              <a:rPr lang="ko-KR" altLang="en-US" sz="1400" b="1" dirty="0" smtClean="0">
                <a:solidFill>
                  <a:schemeClr val="bg1">
                    <a:lumMod val="85000"/>
                  </a:schemeClr>
                </a:solidFill>
              </a:rPr>
              <a:t>페이지</a:t>
            </a:r>
            <a:r>
              <a:rPr lang="en-US" altLang="ko-KR" sz="1400" b="1" dirty="0" smtClean="0">
                <a:solidFill>
                  <a:schemeClr val="bg1">
                    <a:lumMod val="85000"/>
                  </a:schemeClr>
                </a:solidFill>
              </a:rPr>
              <a:t>1</a:t>
            </a:r>
            <a:endParaRPr lang="ko-KR" altLang="en-US" sz="14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7996873" y="839628"/>
            <a:ext cx="3105149" cy="54102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8260295" y="916027"/>
            <a:ext cx="257830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600"/>
              </a:lnSpc>
            </a:pPr>
            <a:r>
              <a:rPr lang="ko-KR" altLang="en-US" sz="1000" b="1" dirty="0" smtClean="0"/>
              <a:t>광고를 보고 난 뒤에는</a:t>
            </a:r>
            <a:endParaRPr lang="en-US" altLang="ko-KR" sz="1000" b="1" dirty="0" smtClean="0"/>
          </a:p>
          <a:p>
            <a:pPr algn="ctr">
              <a:lnSpc>
                <a:spcPts val="1600"/>
              </a:lnSpc>
            </a:pPr>
            <a:r>
              <a:rPr lang="en-US" altLang="ko-KR" sz="1000" b="1" dirty="0" smtClean="0"/>
              <a:t>‘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추가 보너스</a:t>
            </a:r>
            <a:r>
              <a:rPr lang="en-US" altLang="ko-KR" sz="1000" b="1" dirty="0" smtClean="0"/>
              <a:t>’</a:t>
            </a:r>
            <a:r>
              <a:rPr lang="ko-KR" altLang="en-US" sz="1000" b="1" dirty="0" smtClean="0"/>
              <a:t>에 사용하거나</a:t>
            </a:r>
            <a:r>
              <a:rPr lang="en-US" altLang="ko-KR" sz="1000" b="1" dirty="0" smtClean="0"/>
              <a:t>, </a:t>
            </a:r>
          </a:p>
          <a:p>
            <a:pPr algn="ctr">
              <a:lnSpc>
                <a:spcPts val="1600"/>
              </a:lnSpc>
            </a:pPr>
            <a:r>
              <a:rPr lang="en-US" altLang="ko-KR" sz="1000" b="1" dirty="0" smtClean="0"/>
              <a:t>‘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캐릭터 성장</a:t>
            </a:r>
            <a:r>
              <a:rPr lang="en-US" altLang="ko-KR" sz="1000" b="1" dirty="0" smtClean="0"/>
              <a:t>’</a:t>
            </a:r>
            <a:r>
              <a:rPr lang="ko-KR" altLang="en-US" sz="1000" b="1" dirty="0" smtClean="0"/>
              <a:t>에 필요한 아이템을 획득할 수 있습니다</a:t>
            </a:r>
            <a:r>
              <a:rPr lang="en-US" altLang="ko-KR" sz="1000" b="1" dirty="0" smtClean="0"/>
              <a:t>.</a:t>
            </a:r>
          </a:p>
          <a:p>
            <a:pPr algn="ctr">
              <a:lnSpc>
                <a:spcPts val="1600"/>
              </a:lnSpc>
            </a:pPr>
            <a:endParaRPr lang="en-US" altLang="ko-KR" sz="1000" b="1" dirty="0" smtClean="0"/>
          </a:p>
          <a:p>
            <a:pPr algn="ctr">
              <a:lnSpc>
                <a:spcPts val="1600"/>
              </a:lnSpc>
            </a:pPr>
            <a:endParaRPr lang="ko-KR" altLang="en-US" sz="1000" b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8781" y="1882555"/>
            <a:ext cx="2529346" cy="38858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TextBox 50"/>
          <p:cNvSpPr txBox="1"/>
          <p:nvPr/>
        </p:nvSpPr>
        <p:spPr>
          <a:xfrm>
            <a:off x="4296168" y="515718"/>
            <a:ext cx="28322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85000"/>
                  </a:schemeClr>
                </a:solidFill>
              </a:rPr>
              <a:t>도움말</a:t>
            </a:r>
            <a:r>
              <a:rPr lang="en-US" altLang="ko-KR" sz="1400" b="1" dirty="0" smtClean="0">
                <a:solidFill>
                  <a:schemeClr val="bg1">
                    <a:lumMod val="85000"/>
                  </a:schemeClr>
                </a:solidFill>
              </a:rPr>
              <a:t>-</a:t>
            </a:r>
            <a:r>
              <a:rPr lang="ko-KR" altLang="en-US" sz="1400" b="1" dirty="0" smtClean="0">
                <a:solidFill>
                  <a:schemeClr val="bg1">
                    <a:lumMod val="85000"/>
                  </a:schemeClr>
                </a:solidFill>
              </a:rPr>
              <a:t>페이지</a:t>
            </a:r>
            <a:r>
              <a:rPr lang="en-US" altLang="ko-KR" sz="1400" b="1" dirty="0" smtClean="0">
                <a:solidFill>
                  <a:schemeClr val="bg1">
                    <a:lumMod val="85000"/>
                  </a:schemeClr>
                </a:solidFill>
              </a:rPr>
              <a:t>2</a:t>
            </a:r>
            <a:endParaRPr lang="ko-KR" altLang="en-US" sz="14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4296168" y="839628"/>
            <a:ext cx="3105149" cy="54102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8006398" y="504765"/>
            <a:ext cx="19940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85000"/>
                  </a:schemeClr>
                </a:solidFill>
              </a:rPr>
              <a:t>도움말</a:t>
            </a:r>
            <a:r>
              <a:rPr lang="en-US" altLang="ko-KR" sz="1400" b="1" dirty="0" smtClean="0">
                <a:solidFill>
                  <a:schemeClr val="bg1">
                    <a:lumMod val="85000"/>
                  </a:schemeClr>
                </a:solidFill>
              </a:rPr>
              <a:t>-</a:t>
            </a:r>
            <a:r>
              <a:rPr lang="ko-KR" altLang="en-US" sz="1400" b="1" dirty="0" smtClean="0">
                <a:solidFill>
                  <a:schemeClr val="bg1">
                    <a:lumMod val="85000"/>
                  </a:schemeClr>
                </a:solidFill>
              </a:rPr>
              <a:t>페이지</a:t>
            </a:r>
            <a:r>
              <a:rPr lang="en-US" altLang="ko-KR" sz="1400" b="1" dirty="0" smtClean="0">
                <a:solidFill>
                  <a:schemeClr val="bg1">
                    <a:lumMod val="85000"/>
                  </a:schemeClr>
                </a:solidFill>
              </a:rPr>
              <a:t>3</a:t>
            </a:r>
            <a:endParaRPr lang="ko-KR" altLang="en-US" sz="14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164773" y="1009361"/>
            <a:ext cx="33908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600"/>
              </a:lnSpc>
            </a:pPr>
            <a:r>
              <a:rPr lang="ko-KR" altLang="en-US" sz="1000" b="1" dirty="0" smtClean="0"/>
              <a:t>광고 보기</a:t>
            </a:r>
            <a:r>
              <a:rPr lang="en-US" altLang="ko-KR" sz="1000" b="1" dirty="0" smtClean="0"/>
              <a:t>, </a:t>
            </a:r>
            <a:r>
              <a:rPr lang="ko-KR" altLang="en-US" sz="1000" b="1" dirty="0" smtClean="0"/>
              <a:t>광고 나누기 등 활동을 통해</a:t>
            </a:r>
            <a:endParaRPr lang="en-US" altLang="ko-KR" sz="1000" b="1" dirty="0" smtClean="0"/>
          </a:p>
          <a:p>
            <a:pPr algn="ctr">
              <a:lnSpc>
                <a:spcPts val="1600"/>
              </a:lnSpc>
            </a:pPr>
            <a:r>
              <a:rPr lang="ko-KR" altLang="en-US" sz="1000" b="1" dirty="0" smtClean="0"/>
              <a:t>내 캐릭터의 경험치를 획득하며</a:t>
            </a:r>
            <a:r>
              <a:rPr lang="en-US" altLang="ko-KR" sz="1000" b="1" dirty="0" smtClean="0"/>
              <a:t>,</a:t>
            </a:r>
          </a:p>
          <a:p>
            <a:pPr algn="ctr">
              <a:lnSpc>
                <a:spcPts val="1600"/>
              </a:lnSpc>
            </a:pPr>
            <a:r>
              <a:rPr lang="ko-KR" altLang="en-US" sz="1000" b="1" dirty="0" smtClean="0"/>
              <a:t>내 캐릭터의 </a:t>
            </a:r>
            <a:r>
              <a:rPr lang="en-US" altLang="ko-KR" sz="1000" b="1" dirty="0" smtClean="0"/>
              <a:t>‘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레벨</a:t>
            </a:r>
            <a:r>
              <a:rPr lang="en-US" altLang="ko-KR" sz="1000" b="1" dirty="0" smtClean="0"/>
              <a:t>’</a:t>
            </a:r>
            <a:r>
              <a:rPr lang="ko-KR" altLang="en-US" sz="1000" b="1" dirty="0" smtClean="0"/>
              <a:t>을 성장시킬 수 있습니다</a:t>
            </a:r>
            <a:r>
              <a:rPr lang="en-US" altLang="ko-KR" sz="1000" b="1" dirty="0" smtClean="0"/>
              <a:t>.</a:t>
            </a: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8517" y="1846231"/>
            <a:ext cx="2580450" cy="3977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직사각형 16"/>
          <p:cNvSpPr/>
          <p:nvPr/>
        </p:nvSpPr>
        <p:spPr>
          <a:xfrm>
            <a:off x="4573632" y="4190999"/>
            <a:ext cx="2554740" cy="2921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2268190" y="2313243"/>
            <a:ext cx="1036985" cy="43405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923925" y="4394217"/>
            <a:ext cx="2405890" cy="13741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/>
          <p:cNvSpPr/>
          <p:nvPr/>
        </p:nvSpPr>
        <p:spPr>
          <a:xfrm>
            <a:off x="1504950" y="5895975"/>
            <a:ext cx="85725" cy="8572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1657350" y="5895975"/>
            <a:ext cx="85725" cy="8572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1809750" y="5895975"/>
            <a:ext cx="85725" cy="8572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1962150" y="5895975"/>
            <a:ext cx="85725" cy="8572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2114550" y="5895975"/>
            <a:ext cx="85725" cy="8572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2276475" y="5895975"/>
            <a:ext cx="85725" cy="8572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2428875" y="5895975"/>
            <a:ext cx="85725" cy="8572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2581275" y="5895975"/>
            <a:ext cx="85725" cy="8572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곱셈 기호 2"/>
          <p:cNvSpPr/>
          <p:nvPr/>
        </p:nvSpPr>
        <p:spPr>
          <a:xfrm>
            <a:off x="3263283" y="896977"/>
            <a:ext cx="323563" cy="323563"/>
          </a:xfrm>
          <a:prstGeom prst="mathMultiply">
            <a:avLst>
              <a:gd name="adj1" fmla="val 14688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곱셈 기호 32"/>
          <p:cNvSpPr/>
          <p:nvPr/>
        </p:nvSpPr>
        <p:spPr>
          <a:xfrm>
            <a:off x="6967660" y="907985"/>
            <a:ext cx="323563" cy="323563"/>
          </a:xfrm>
          <a:prstGeom prst="mathMultiply">
            <a:avLst>
              <a:gd name="adj1" fmla="val 14688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곱셈 기호 33"/>
          <p:cNvSpPr/>
          <p:nvPr/>
        </p:nvSpPr>
        <p:spPr>
          <a:xfrm>
            <a:off x="10676820" y="918850"/>
            <a:ext cx="323563" cy="323563"/>
          </a:xfrm>
          <a:prstGeom prst="mathMultiply">
            <a:avLst>
              <a:gd name="adj1" fmla="val 14688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5279197" y="5919787"/>
            <a:ext cx="1162050" cy="85725"/>
            <a:chOff x="2143125" y="6048375"/>
            <a:chExt cx="1162050" cy="85725"/>
          </a:xfrm>
          <a:solidFill>
            <a:schemeClr val="bg1">
              <a:lumMod val="75000"/>
            </a:schemeClr>
          </a:solidFill>
        </p:grpSpPr>
        <p:sp>
          <p:nvSpPr>
            <p:cNvPr id="35" name="타원 34"/>
            <p:cNvSpPr/>
            <p:nvPr/>
          </p:nvSpPr>
          <p:spPr>
            <a:xfrm>
              <a:off x="2143125" y="6048375"/>
              <a:ext cx="85725" cy="85725"/>
            </a:xfrm>
            <a:prstGeom prst="ellipse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타원 35"/>
            <p:cNvSpPr/>
            <p:nvPr/>
          </p:nvSpPr>
          <p:spPr>
            <a:xfrm>
              <a:off x="2295525" y="6048375"/>
              <a:ext cx="85725" cy="8572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타원 36"/>
            <p:cNvSpPr/>
            <p:nvPr/>
          </p:nvSpPr>
          <p:spPr>
            <a:xfrm>
              <a:off x="2447925" y="6048375"/>
              <a:ext cx="85725" cy="85725"/>
            </a:xfrm>
            <a:prstGeom prst="ellipse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타원 37"/>
            <p:cNvSpPr/>
            <p:nvPr/>
          </p:nvSpPr>
          <p:spPr>
            <a:xfrm>
              <a:off x="2600325" y="6048375"/>
              <a:ext cx="85725" cy="85725"/>
            </a:xfrm>
            <a:prstGeom prst="ellipse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타원 38"/>
            <p:cNvSpPr/>
            <p:nvPr/>
          </p:nvSpPr>
          <p:spPr>
            <a:xfrm>
              <a:off x="2752725" y="6048375"/>
              <a:ext cx="85725" cy="85725"/>
            </a:xfrm>
            <a:prstGeom prst="ellipse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타원 42"/>
            <p:cNvSpPr/>
            <p:nvPr/>
          </p:nvSpPr>
          <p:spPr>
            <a:xfrm>
              <a:off x="2914650" y="6048375"/>
              <a:ext cx="85725" cy="85725"/>
            </a:xfrm>
            <a:prstGeom prst="ellipse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타원 46"/>
            <p:cNvSpPr/>
            <p:nvPr/>
          </p:nvSpPr>
          <p:spPr>
            <a:xfrm>
              <a:off x="3067050" y="6048375"/>
              <a:ext cx="85725" cy="85725"/>
            </a:xfrm>
            <a:prstGeom prst="ellipse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타원 48"/>
            <p:cNvSpPr/>
            <p:nvPr/>
          </p:nvSpPr>
          <p:spPr>
            <a:xfrm>
              <a:off x="3219450" y="6048375"/>
              <a:ext cx="85725" cy="85725"/>
            </a:xfrm>
            <a:prstGeom prst="ellipse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9005747" y="5886448"/>
            <a:ext cx="1162050" cy="85725"/>
            <a:chOff x="2143125" y="6048375"/>
            <a:chExt cx="1162050" cy="85725"/>
          </a:xfrm>
        </p:grpSpPr>
        <p:sp>
          <p:nvSpPr>
            <p:cNvPr id="55" name="타원 54"/>
            <p:cNvSpPr/>
            <p:nvPr/>
          </p:nvSpPr>
          <p:spPr>
            <a:xfrm>
              <a:off x="2143125" y="6048375"/>
              <a:ext cx="85725" cy="857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타원 55"/>
            <p:cNvSpPr/>
            <p:nvPr/>
          </p:nvSpPr>
          <p:spPr>
            <a:xfrm>
              <a:off x="2295525" y="6048375"/>
              <a:ext cx="85725" cy="857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타원 56"/>
            <p:cNvSpPr/>
            <p:nvPr/>
          </p:nvSpPr>
          <p:spPr>
            <a:xfrm>
              <a:off x="2447925" y="6048375"/>
              <a:ext cx="85725" cy="8572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타원 57"/>
            <p:cNvSpPr/>
            <p:nvPr/>
          </p:nvSpPr>
          <p:spPr>
            <a:xfrm>
              <a:off x="2600325" y="6048375"/>
              <a:ext cx="85725" cy="857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타원 58"/>
            <p:cNvSpPr/>
            <p:nvPr/>
          </p:nvSpPr>
          <p:spPr>
            <a:xfrm>
              <a:off x="2752725" y="6048375"/>
              <a:ext cx="85725" cy="857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타원 59"/>
            <p:cNvSpPr/>
            <p:nvPr/>
          </p:nvSpPr>
          <p:spPr>
            <a:xfrm>
              <a:off x="2914650" y="6048375"/>
              <a:ext cx="85725" cy="857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타원 60"/>
            <p:cNvSpPr/>
            <p:nvPr/>
          </p:nvSpPr>
          <p:spPr>
            <a:xfrm>
              <a:off x="3067050" y="6048375"/>
              <a:ext cx="85725" cy="857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타원 61"/>
            <p:cNvSpPr/>
            <p:nvPr/>
          </p:nvSpPr>
          <p:spPr>
            <a:xfrm>
              <a:off x="3219450" y="6048375"/>
              <a:ext cx="85725" cy="857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40079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직사각형 41"/>
          <p:cNvSpPr/>
          <p:nvPr/>
        </p:nvSpPr>
        <p:spPr>
          <a:xfrm>
            <a:off x="587271" y="809625"/>
            <a:ext cx="3105149" cy="54102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841168" y="906502"/>
            <a:ext cx="2578307" cy="91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600"/>
              </a:lnSpc>
            </a:pPr>
            <a:r>
              <a:rPr lang="ko-KR" altLang="en-US" sz="1000" b="1" dirty="0" smtClean="0"/>
              <a:t>각 캐릭터는 보상을 추가로 얻을 수 있는</a:t>
            </a:r>
            <a:endParaRPr lang="en-US" altLang="ko-KR" sz="1000" b="1" dirty="0" smtClean="0"/>
          </a:p>
          <a:p>
            <a:pPr algn="ctr">
              <a:lnSpc>
                <a:spcPts val="1600"/>
              </a:lnSpc>
            </a:pPr>
            <a:r>
              <a:rPr lang="ko-KR" altLang="en-US" sz="1000" b="1" dirty="0" smtClean="0"/>
              <a:t>고유의</a:t>
            </a:r>
            <a:r>
              <a:rPr lang="en-US" altLang="ko-KR" sz="1000" b="1" dirty="0"/>
              <a:t> </a:t>
            </a:r>
            <a:r>
              <a:rPr lang="en-US" altLang="ko-KR" sz="1000" b="1" dirty="0" smtClean="0"/>
              <a:t>‘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보너스 능력</a:t>
            </a:r>
            <a:r>
              <a:rPr lang="en-US" altLang="ko-KR" sz="1000" b="1" dirty="0" smtClean="0"/>
              <a:t>’</a:t>
            </a:r>
            <a:r>
              <a:rPr lang="ko-KR" altLang="en-US" sz="1000" b="1" dirty="0" smtClean="0"/>
              <a:t>을 지니고 있습니다</a:t>
            </a:r>
            <a:r>
              <a:rPr lang="en-US" altLang="ko-KR" sz="1000" b="1" dirty="0" smtClean="0"/>
              <a:t>.</a:t>
            </a:r>
          </a:p>
          <a:p>
            <a:pPr algn="ctr">
              <a:lnSpc>
                <a:spcPts val="1600"/>
              </a:lnSpc>
            </a:pPr>
            <a:r>
              <a:rPr lang="ko-KR" altLang="en-US" sz="1000" b="1" dirty="0" smtClean="0"/>
              <a:t>광고를 통해 성장시켜</a:t>
            </a:r>
            <a:endParaRPr lang="en-US" altLang="ko-KR" sz="1000" b="1" dirty="0" smtClean="0"/>
          </a:p>
          <a:p>
            <a:pPr algn="ctr">
              <a:lnSpc>
                <a:spcPts val="1600"/>
              </a:lnSpc>
            </a:pPr>
            <a:r>
              <a:rPr lang="ko-KR" altLang="en-US" sz="1000" b="1" dirty="0" smtClean="0"/>
              <a:t>더 큰 보상을 받아보세요</a:t>
            </a:r>
            <a:r>
              <a:rPr lang="en-US" altLang="ko-KR" sz="1000" b="1" dirty="0" smtClean="0"/>
              <a:t>.</a:t>
            </a:r>
            <a:endParaRPr lang="ko-KR" altLang="en-US" sz="10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475676" y="504765"/>
            <a:ext cx="44582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400" b="1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ko-KR" altLang="en-US" dirty="0"/>
              <a:t>도움말</a:t>
            </a:r>
            <a:r>
              <a:rPr lang="en-US" altLang="ko-KR" dirty="0"/>
              <a:t>-</a:t>
            </a:r>
            <a:r>
              <a:rPr lang="ko-KR" altLang="en-US" dirty="0"/>
              <a:t>페이지</a:t>
            </a:r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4092471" y="809625"/>
            <a:ext cx="3105149" cy="54102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4203493" y="944602"/>
            <a:ext cx="28512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600"/>
              </a:lnSpc>
            </a:pPr>
            <a:r>
              <a:rPr lang="ko-KR" altLang="en-US" sz="1000" b="1" dirty="0" smtClean="0"/>
              <a:t>캐릭터 레벨에 따라</a:t>
            </a:r>
            <a:r>
              <a:rPr lang="en-US" altLang="ko-KR" sz="1000" b="1" dirty="0" smtClean="0"/>
              <a:t>,</a:t>
            </a:r>
          </a:p>
          <a:p>
            <a:pPr algn="ctr">
              <a:lnSpc>
                <a:spcPts val="1600"/>
              </a:lnSpc>
            </a:pPr>
            <a:r>
              <a:rPr lang="ko-KR" altLang="en-US" sz="1000" b="1" dirty="0" smtClean="0"/>
              <a:t>더 비싼 </a:t>
            </a:r>
            <a:r>
              <a:rPr lang="en-US" altLang="ko-KR" sz="1000" b="1" dirty="0" smtClean="0"/>
              <a:t>‘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보너스 상품</a:t>
            </a:r>
            <a:r>
              <a:rPr lang="en-US" altLang="ko-KR" sz="1000" b="1" dirty="0" smtClean="0"/>
              <a:t>’</a:t>
            </a:r>
            <a:r>
              <a:rPr lang="ko-KR" altLang="en-US" sz="1000" b="1" dirty="0" smtClean="0"/>
              <a:t>을 받을 수 있습니다</a:t>
            </a:r>
            <a:r>
              <a:rPr lang="en-US" altLang="ko-KR" sz="1000" b="1" dirty="0" smtClean="0"/>
              <a:t>.</a:t>
            </a:r>
          </a:p>
          <a:p>
            <a:pPr algn="ctr">
              <a:lnSpc>
                <a:spcPts val="1600"/>
              </a:lnSpc>
            </a:pPr>
            <a:r>
              <a:rPr lang="ko-KR" altLang="en-US" sz="1000" b="1" dirty="0" smtClean="0"/>
              <a:t>레벨을 올려 추가 보너스에 도전하세요</a:t>
            </a:r>
            <a:r>
              <a:rPr lang="en-US" altLang="ko-KR" sz="1000" b="1" dirty="0" smtClean="0"/>
              <a:t>.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4092472" y="501848"/>
            <a:ext cx="28322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85000"/>
                  </a:schemeClr>
                </a:solidFill>
              </a:rPr>
              <a:t>도움말</a:t>
            </a:r>
            <a:r>
              <a:rPr lang="en-US" altLang="ko-KR" sz="1400" b="1" dirty="0" smtClean="0">
                <a:solidFill>
                  <a:schemeClr val="bg1">
                    <a:lumMod val="85000"/>
                  </a:schemeClr>
                </a:solidFill>
              </a:rPr>
              <a:t>-</a:t>
            </a:r>
            <a:r>
              <a:rPr lang="ko-KR" altLang="en-US" sz="1400" b="1" dirty="0" smtClean="0">
                <a:solidFill>
                  <a:schemeClr val="bg1">
                    <a:lumMod val="85000"/>
                  </a:schemeClr>
                </a:solidFill>
              </a:rPr>
              <a:t>페이지</a:t>
            </a:r>
            <a:r>
              <a:rPr lang="en-US" altLang="ko-KR" sz="1400" b="1" dirty="0" smtClean="0">
                <a:solidFill>
                  <a:schemeClr val="bg1">
                    <a:lumMod val="85000"/>
                  </a:schemeClr>
                </a:solidFill>
              </a:rPr>
              <a:t>5</a:t>
            </a:r>
            <a:endParaRPr lang="ko-KR" altLang="en-US" sz="14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8094295" y="809625"/>
            <a:ext cx="3105149" cy="54102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8094295" y="507208"/>
            <a:ext cx="19940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85000"/>
                  </a:schemeClr>
                </a:solidFill>
              </a:rPr>
              <a:t>도움말</a:t>
            </a:r>
            <a:r>
              <a:rPr lang="en-US" altLang="ko-KR" sz="1400" b="1" dirty="0" smtClean="0">
                <a:solidFill>
                  <a:schemeClr val="bg1">
                    <a:lumMod val="85000"/>
                  </a:schemeClr>
                </a:solidFill>
              </a:rPr>
              <a:t>-</a:t>
            </a:r>
            <a:r>
              <a:rPr lang="ko-KR" altLang="en-US" sz="1400" b="1" dirty="0" smtClean="0">
                <a:solidFill>
                  <a:schemeClr val="bg1">
                    <a:lumMod val="85000"/>
                  </a:schemeClr>
                </a:solidFill>
              </a:rPr>
              <a:t>페이지</a:t>
            </a:r>
            <a:r>
              <a:rPr lang="en-US" altLang="ko-KR" sz="1400" b="1" dirty="0">
                <a:solidFill>
                  <a:schemeClr val="bg1">
                    <a:lumMod val="85000"/>
                  </a:schemeClr>
                </a:solidFill>
              </a:rPr>
              <a:t>6</a:t>
            </a:r>
            <a:endParaRPr lang="ko-KR" altLang="en-US" sz="14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8170495" y="912683"/>
            <a:ext cx="2966114" cy="91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600"/>
              </a:lnSpc>
            </a:pPr>
            <a:r>
              <a:rPr lang="ko-KR" altLang="en-US" sz="1000" b="1" dirty="0"/>
              <a:t>광고를 본 뒤 </a:t>
            </a:r>
            <a:r>
              <a:rPr lang="en-US" altLang="ko-KR" sz="1000" b="1" dirty="0"/>
              <a:t>‘</a:t>
            </a:r>
            <a:r>
              <a:rPr lang="ko-KR" altLang="en-US" sz="1000" b="1" dirty="0">
                <a:solidFill>
                  <a:srgbClr val="FF0000"/>
                </a:solidFill>
              </a:rPr>
              <a:t>획득한 아이템</a:t>
            </a:r>
            <a:r>
              <a:rPr lang="en-US" altLang="ko-KR" sz="1000" b="1" dirty="0"/>
              <a:t>’</a:t>
            </a:r>
            <a:r>
              <a:rPr lang="ko-KR" altLang="en-US" sz="1000" b="1" dirty="0"/>
              <a:t>을</a:t>
            </a:r>
            <a:endParaRPr lang="en-US" altLang="ko-KR" sz="1000" b="1" dirty="0"/>
          </a:p>
          <a:p>
            <a:pPr algn="ctr">
              <a:lnSpc>
                <a:spcPts val="1600"/>
              </a:lnSpc>
            </a:pPr>
            <a:r>
              <a:rPr lang="ko-KR" altLang="en-US" sz="1000" b="1" dirty="0"/>
              <a:t>추가 보너스에 사용할 수 있습니다</a:t>
            </a:r>
            <a:r>
              <a:rPr lang="en-US" altLang="ko-KR" sz="1000" b="1" dirty="0"/>
              <a:t>.</a:t>
            </a:r>
          </a:p>
          <a:p>
            <a:pPr algn="ctr">
              <a:lnSpc>
                <a:spcPts val="1600"/>
              </a:lnSpc>
            </a:pPr>
            <a:r>
              <a:rPr lang="ko-KR" altLang="en-US" sz="1000" b="1" dirty="0"/>
              <a:t>각 상품 별</a:t>
            </a:r>
            <a:r>
              <a:rPr lang="en-US" altLang="ko-KR" sz="1000" b="1" dirty="0"/>
              <a:t>,</a:t>
            </a:r>
            <a:r>
              <a:rPr lang="ko-KR" altLang="en-US" sz="1000" b="1" dirty="0"/>
              <a:t> </a:t>
            </a:r>
            <a:r>
              <a:rPr lang="en-US" altLang="ko-KR" sz="1000" b="1" dirty="0" smtClean="0"/>
              <a:t>‘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아이템 지도</a:t>
            </a:r>
            <a:r>
              <a:rPr lang="en-US" altLang="ko-KR" sz="1000" b="1" dirty="0" smtClean="0"/>
              <a:t>’</a:t>
            </a:r>
            <a:r>
              <a:rPr lang="ko-KR" altLang="en-US" sz="1000" b="1" dirty="0" smtClean="0"/>
              <a:t>를 </a:t>
            </a:r>
            <a:r>
              <a:rPr lang="ko-KR" altLang="en-US" sz="1000" b="1" dirty="0"/>
              <a:t>채워</a:t>
            </a:r>
            <a:endParaRPr lang="en-US" altLang="ko-KR" sz="1000" b="1" dirty="0"/>
          </a:p>
          <a:p>
            <a:pPr algn="ctr">
              <a:lnSpc>
                <a:spcPts val="1600"/>
              </a:lnSpc>
            </a:pPr>
            <a:r>
              <a:rPr lang="ko-KR" altLang="en-US" sz="1000" b="1" dirty="0" smtClean="0"/>
              <a:t>추가 </a:t>
            </a:r>
            <a:r>
              <a:rPr lang="ko-KR" altLang="en-US" sz="1000" b="1" dirty="0"/>
              <a:t>보너스 </a:t>
            </a:r>
            <a:r>
              <a:rPr lang="ko-KR" altLang="en-US" sz="1000" b="1" dirty="0" smtClean="0"/>
              <a:t>상품을 </a:t>
            </a:r>
            <a:r>
              <a:rPr lang="ko-KR" altLang="en-US" sz="1000" b="1" dirty="0"/>
              <a:t>받아보세요</a:t>
            </a:r>
            <a:r>
              <a:rPr lang="en-US" altLang="ko-KR" sz="1000" b="1" dirty="0"/>
              <a:t>.</a:t>
            </a:r>
            <a:endParaRPr lang="ko-KR" altLang="en-US" sz="1000" b="1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346" y="1825218"/>
            <a:ext cx="2542998" cy="3903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직사각형 40"/>
          <p:cNvSpPr/>
          <p:nvPr/>
        </p:nvSpPr>
        <p:spPr>
          <a:xfrm>
            <a:off x="1323177" y="4800600"/>
            <a:ext cx="1463505" cy="77695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3219" y="1872692"/>
            <a:ext cx="2543365" cy="3903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3" name="원호 82"/>
          <p:cNvSpPr/>
          <p:nvPr/>
        </p:nvSpPr>
        <p:spPr>
          <a:xfrm rot="4112948">
            <a:off x="7452940" y="3127812"/>
            <a:ext cx="2612393" cy="2140025"/>
          </a:xfrm>
          <a:prstGeom prst="arc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TextBox 87"/>
          <p:cNvSpPr txBox="1"/>
          <p:nvPr/>
        </p:nvSpPr>
        <p:spPr>
          <a:xfrm>
            <a:off x="9890190" y="4115794"/>
            <a:ext cx="1246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err="1" smtClean="0">
                <a:solidFill>
                  <a:srgbClr val="FF0000"/>
                </a:solidFill>
              </a:rPr>
              <a:t>Drag&amp;Drop</a:t>
            </a:r>
            <a:endParaRPr lang="en-US" altLang="ko-KR" sz="1400" b="1" dirty="0" smtClean="0">
              <a:solidFill>
                <a:srgbClr val="FF0000"/>
              </a:solidFill>
            </a:endParaRPr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749" y="1829097"/>
            <a:ext cx="2333625" cy="4080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" name="곱셈 기호 173"/>
          <p:cNvSpPr/>
          <p:nvPr/>
        </p:nvSpPr>
        <p:spPr>
          <a:xfrm>
            <a:off x="3263283" y="896977"/>
            <a:ext cx="323563" cy="323563"/>
          </a:xfrm>
          <a:prstGeom prst="mathMultiply">
            <a:avLst>
              <a:gd name="adj1" fmla="val 14688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5" name="곱셈 기호 174"/>
          <p:cNvSpPr/>
          <p:nvPr/>
        </p:nvSpPr>
        <p:spPr>
          <a:xfrm>
            <a:off x="6762894" y="898460"/>
            <a:ext cx="323563" cy="323563"/>
          </a:xfrm>
          <a:prstGeom prst="mathMultiply">
            <a:avLst>
              <a:gd name="adj1" fmla="val 14688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6" name="곱셈 기호 175"/>
          <p:cNvSpPr/>
          <p:nvPr/>
        </p:nvSpPr>
        <p:spPr>
          <a:xfrm>
            <a:off x="10774097" y="907464"/>
            <a:ext cx="323563" cy="323563"/>
          </a:xfrm>
          <a:prstGeom prst="mathMultiply">
            <a:avLst>
              <a:gd name="adj1" fmla="val 14688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7" name="타원 176"/>
          <p:cNvSpPr/>
          <p:nvPr/>
        </p:nvSpPr>
        <p:spPr>
          <a:xfrm>
            <a:off x="1504950" y="5895975"/>
            <a:ext cx="85725" cy="8572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8" name="타원 177"/>
          <p:cNvSpPr/>
          <p:nvPr/>
        </p:nvSpPr>
        <p:spPr>
          <a:xfrm>
            <a:off x="1657350" y="5895975"/>
            <a:ext cx="85725" cy="8572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9" name="타원 178"/>
          <p:cNvSpPr/>
          <p:nvPr/>
        </p:nvSpPr>
        <p:spPr>
          <a:xfrm>
            <a:off x="1809750" y="5895975"/>
            <a:ext cx="85725" cy="8572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0" name="타원 179"/>
          <p:cNvSpPr/>
          <p:nvPr/>
        </p:nvSpPr>
        <p:spPr>
          <a:xfrm>
            <a:off x="1962150" y="5895975"/>
            <a:ext cx="85725" cy="85725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1" name="타원 180"/>
          <p:cNvSpPr/>
          <p:nvPr/>
        </p:nvSpPr>
        <p:spPr>
          <a:xfrm>
            <a:off x="2114550" y="5895975"/>
            <a:ext cx="85725" cy="8572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2" name="타원 181"/>
          <p:cNvSpPr/>
          <p:nvPr/>
        </p:nvSpPr>
        <p:spPr>
          <a:xfrm>
            <a:off x="2276475" y="5895975"/>
            <a:ext cx="85725" cy="8572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3" name="타원 182"/>
          <p:cNvSpPr/>
          <p:nvPr/>
        </p:nvSpPr>
        <p:spPr>
          <a:xfrm>
            <a:off x="2428875" y="5895975"/>
            <a:ext cx="85725" cy="8572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4" name="타원 183"/>
          <p:cNvSpPr/>
          <p:nvPr/>
        </p:nvSpPr>
        <p:spPr>
          <a:xfrm>
            <a:off x="2581275" y="5895975"/>
            <a:ext cx="85725" cy="8572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5" name="그룹 184"/>
          <p:cNvGrpSpPr/>
          <p:nvPr/>
        </p:nvGrpSpPr>
        <p:grpSpPr>
          <a:xfrm>
            <a:off x="5062536" y="5938837"/>
            <a:ext cx="1162050" cy="85725"/>
            <a:chOff x="2143125" y="6048375"/>
            <a:chExt cx="1162050" cy="85725"/>
          </a:xfrm>
        </p:grpSpPr>
        <p:sp>
          <p:nvSpPr>
            <p:cNvPr id="186" name="타원 185"/>
            <p:cNvSpPr/>
            <p:nvPr/>
          </p:nvSpPr>
          <p:spPr>
            <a:xfrm>
              <a:off x="2143125" y="6048375"/>
              <a:ext cx="85725" cy="857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7" name="타원 186"/>
            <p:cNvSpPr/>
            <p:nvPr/>
          </p:nvSpPr>
          <p:spPr>
            <a:xfrm>
              <a:off x="2295525" y="6048375"/>
              <a:ext cx="85725" cy="857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8" name="타원 187"/>
            <p:cNvSpPr/>
            <p:nvPr/>
          </p:nvSpPr>
          <p:spPr>
            <a:xfrm>
              <a:off x="2447925" y="6048375"/>
              <a:ext cx="85725" cy="857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9" name="타원 188"/>
            <p:cNvSpPr/>
            <p:nvPr/>
          </p:nvSpPr>
          <p:spPr>
            <a:xfrm>
              <a:off x="2600325" y="6048375"/>
              <a:ext cx="85725" cy="857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0" name="타원 189"/>
            <p:cNvSpPr/>
            <p:nvPr/>
          </p:nvSpPr>
          <p:spPr>
            <a:xfrm>
              <a:off x="2752725" y="6048375"/>
              <a:ext cx="85725" cy="8572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1" name="타원 190"/>
            <p:cNvSpPr/>
            <p:nvPr/>
          </p:nvSpPr>
          <p:spPr>
            <a:xfrm>
              <a:off x="2914650" y="6048375"/>
              <a:ext cx="85725" cy="857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2" name="타원 191"/>
            <p:cNvSpPr/>
            <p:nvPr/>
          </p:nvSpPr>
          <p:spPr>
            <a:xfrm>
              <a:off x="3067050" y="6048375"/>
              <a:ext cx="85725" cy="857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3" name="타원 192"/>
            <p:cNvSpPr/>
            <p:nvPr/>
          </p:nvSpPr>
          <p:spPr>
            <a:xfrm>
              <a:off x="3219450" y="6048375"/>
              <a:ext cx="85725" cy="857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4" name="그룹 193"/>
          <p:cNvGrpSpPr/>
          <p:nvPr/>
        </p:nvGrpSpPr>
        <p:grpSpPr>
          <a:xfrm>
            <a:off x="9167531" y="5886447"/>
            <a:ext cx="1162050" cy="85725"/>
            <a:chOff x="2143125" y="6048375"/>
            <a:chExt cx="1162050" cy="85725"/>
          </a:xfrm>
        </p:grpSpPr>
        <p:sp>
          <p:nvSpPr>
            <p:cNvPr id="195" name="타원 194"/>
            <p:cNvSpPr/>
            <p:nvPr/>
          </p:nvSpPr>
          <p:spPr>
            <a:xfrm>
              <a:off x="2143125" y="6048375"/>
              <a:ext cx="85725" cy="857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6" name="타원 195"/>
            <p:cNvSpPr/>
            <p:nvPr/>
          </p:nvSpPr>
          <p:spPr>
            <a:xfrm>
              <a:off x="2295525" y="6048375"/>
              <a:ext cx="85725" cy="857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7" name="타원 196"/>
            <p:cNvSpPr/>
            <p:nvPr/>
          </p:nvSpPr>
          <p:spPr>
            <a:xfrm>
              <a:off x="2447925" y="6048375"/>
              <a:ext cx="85725" cy="857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8" name="타원 197"/>
            <p:cNvSpPr/>
            <p:nvPr/>
          </p:nvSpPr>
          <p:spPr>
            <a:xfrm>
              <a:off x="2600325" y="6048375"/>
              <a:ext cx="85725" cy="857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9" name="타원 198"/>
            <p:cNvSpPr/>
            <p:nvPr/>
          </p:nvSpPr>
          <p:spPr>
            <a:xfrm>
              <a:off x="2752725" y="6048375"/>
              <a:ext cx="85725" cy="857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0" name="타원 199"/>
            <p:cNvSpPr/>
            <p:nvPr/>
          </p:nvSpPr>
          <p:spPr>
            <a:xfrm>
              <a:off x="2914650" y="6048375"/>
              <a:ext cx="85725" cy="8572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1" name="타원 200"/>
            <p:cNvSpPr/>
            <p:nvPr/>
          </p:nvSpPr>
          <p:spPr>
            <a:xfrm>
              <a:off x="3067050" y="6048375"/>
              <a:ext cx="85725" cy="857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2" name="타원 201"/>
            <p:cNvSpPr/>
            <p:nvPr/>
          </p:nvSpPr>
          <p:spPr>
            <a:xfrm>
              <a:off x="3219450" y="6048375"/>
              <a:ext cx="85725" cy="857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47654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직사각형 41"/>
          <p:cNvSpPr/>
          <p:nvPr/>
        </p:nvSpPr>
        <p:spPr>
          <a:xfrm>
            <a:off x="4683021" y="809625"/>
            <a:ext cx="3105149" cy="54102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4571426" y="504765"/>
            <a:ext cx="30580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85000"/>
                  </a:schemeClr>
                </a:solidFill>
              </a:rPr>
              <a:t>도움말</a:t>
            </a:r>
            <a:r>
              <a:rPr lang="en-US" altLang="ko-KR" sz="1400" b="1" dirty="0" smtClean="0">
                <a:solidFill>
                  <a:schemeClr val="bg1">
                    <a:lumMod val="85000"/>
                  </a:schemeClr>
                </a:solidFill>
              </a:rPr>
              <a:t>-</a:t>
            </a:r>
            <a:r>
              <a:rPr lang="ko-KR" altLang="en-US" sz="1400" b="1" dirty="0" smtClean="0">
                <a:solidFill>
                  <a:schemeClr val="bg1">
                    <a:lumMod val="85000"/>
                  </a:schemeClr>
                </a:solidFill>
              </a:rPr>
              <a:t>페이지</a:t>
            </a:r>
            <a:r>
              <a:rPr lang="en-US" altLang="ko-KR" sz="1400" b="1" dirty="0" smtClean="0">
                <a:solidFill>
                  <a:schemeClr val="bg1">
                    <a:lumMod val="85000"/>
                  </a:schemeClr>
                </a:solidFill>
              </a:rPr>
              <a:t>8</a:t>
            </a:r>
            <a:endParaRPr lang="ko-KR" altLang="en-US" sz="14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752537" y="912348"/>
            <a:ext cx="2966114" cy="1118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600"/>
              </a:lnSpc>
            </a:pPr>
            <a:r>
              <a:rPr lang="ko-KR" altLang="en-US" sz="1000" b="1" dirty="0" smtClean="0"/>
              <a:t>상점에서 </a:t>
            </a:r>
            <a:r>
              <a:rPr lang="en-US" altLang="ko-KR" sz="1000" b="1" dirty="0" smtClean="0"/>
              <a:t>‘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아이템을 구매</a:t>
            </a:r>
            <a:r>
              <a:rPr lang="en-US" altLang="ko-KR" sz="1000" b="1" dirty="0" smtClean="0"/>
              <a:t>’</a:t>
            </a:r>
            <a:r>
              <a:rPr lang="ko-KR" altLang="en-US" sz="1000" b="1" dirty="0" smtClean="0"/>
              <a:t>하여</a:t>
            </a:r>
            <a:r>
              <a:rPr lang="en-US" altLang="ko-KR" sz="1000" b="1" dirty="0" smtClean="0"/>
              <a:t>,</a:t>
            </a:r>
          </a:p>
          <a:p>
            <a:pPr algn="ctr">
              <a:lnSpc>
                <a:spcPts val="1600"/>
              </a:lnSpc>
            </a:pPr>
            <a:r>
              <a:rPr lang="ko-KR" altLang="en-US" sz="1000" b="1" dirty="0" smtClean="0"/>
              <a:t>캐릭터를 더 빨리 성장 시키거나</a:t>
            </a:r>
            <a:r>
              <a:rPr lang="en-US" altLang="ko-KR" sz="1000" b="1" dirty="0" smtClean="0"/>
              <a:t>,</a:t>
            </a:r>
          </a:p>
          <a:p>
            <a:pPr algn="ctr">
              <a:lnSpc>
                <a:spcPts val="1600"/>
              </a:lnSpc>
            </a:pPr>
            <a:r>
              <a:rPr lang="ko-KR" altLang="en-US" sz="1000" b="1" dirty="0" smtClean="0"/>
              <a:t>추가 보너스에 필요한 아이템을</a:t>
            </a:r>
            <a:endParaRPr lang="en-US" altLang="ko-KR" sz="1000" b="1" dirty="0" smtClean="0"/>
          </a:p>
          <a:p>
            <a:pPr algn="ctr">
              <a:lnSpc>
                <a:spcPts val="1600"/>
              </a:lnSpc>
            </a:pPr>
            <a:r>
              <a:rPr lang="ko-KR" altLang="en-US" sz="1000" b="1" dirty="0" smtClean="0"/>
              <a:t>직접 구매할 수 있습니다</a:t>
            </a:r>
            <a:r>
              <a:rPr lang="en-US" altLang="ko-KR" sz="1000" b="1" dirty="0" smtClean="0"/>
              <a:t>.</a:t>
            </a:r>
          </a:p>
          <a:p>
            <a:pPr algn="ctr">
              <a:lnSpc>
                <a:spcPts val="1600"/>
              </a:lnSpc>
            </a:pPr>
            <a:endParaRPr lang="en-US" altLang="ko-KR" sz="1000" b="1" dirty="0" smtClean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8059" y="1884895"/>
            <a:ext cx="2455071" cy="3873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직사각형 16"/>
          <p:cNvSpPr/>
          <p:nvPr/>
        </p:nvSpPr>
        <p:spPr>
          <a:xfrm>
            <a:off x="817195" y="814985"/>
            <a:ext cx="3105149" cy="54102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817195" y="512568"/>
            <a:ext cx="19940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85000"/>
                  </a:schemeClr>
                </a:solidFill>
              </a:rPr>
              <a:t>도움말</a:t>
            </a:r>
            <a:r>
              <a:rPr lang="en-US" altLang="ko-KR" sz="1400" b="1" dirty="0" smtClean="0">
                <a:solidFill>
                  <a:schemeClr val="bg1">
                    <a:lumMod val="85000"/>
                  </a:schemeClr>
                </a:solidFill>
              </a:rPr>
              <a:t>-</a:t>
            </a:r>
            <a:r>
              <a:rPr lang="ko-KR" altLang="en-US" sz="1400" b="1" dirty="0" smtClean="0">
                <a:solidFill>
                  <a:schemeClr val="bg1">
                    <a:lumMod val="85000"/>
                  </a:schemeClr>
                </a:solidFill>
              </a:rPr>
              <a:t>페이지</a:t>
            </a:r>
            <a:r>
              <a:rPr lang="en-US" altLang="ko-KR" sz="1400" b="1" dirty="0" smtClean="0">
                <a:solidFill>
                  <a:schemeClr val="bg1">
                    <a:lumMod val="85000"/>
                  </a:schemeClr>
                </a:solidFill>
              </a:rPr>
              <a:t>7</a:t>
            </a:r>
            <a:endParaRPr lang="ko-KR" altLang="en-US" sz="14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93395" y="975193"/>
            <a:ext cx="29661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600"/>
              </a:lnSpc>
            </a:pPr>
            <a:r>
              <a:rPr lang="ko-KR" altLang="en-US" sz="1000" b="1" dirty="0" smtClean="0"/>
              <a:t>적립된 캐시를 사용하여</a:t>
            </a:r>
            <a:r>
              <a:rPr lang="en-US" altLang="ko-KR" sz="1000" b="1" dirty="0" smtClean="0"/>
              <a:t>,</a:t>
            </a:r>
            <a:endParaRPr lang="en-US" altLang="ko-KR" sz="1000" b="1" dirty="0"/>
          </a:p>
          <a:p>
            <a:pPr algn="ctr">
              <a:lnSpc>
                <a:spcPts val="1600"/>
              </a:lnSpc>
            </a:pPr>
            <a:r>
              <a:rPr lang="en-US" altLang="ko-KR" sz="1000" b="1" dirty="0" smtClean="0"/>
              <a:t>‘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상품</a:t>
            </a:r>
            <a:r>
              <a:rPr lang="en-US" altLang="ko-KR" sz="1000" b="1" dirty="0" smtClean="0"/>
              <a:t>’</a:t>
            </a:r>
            <a:r>
              <a:rPr lang="ko-KR" altLang="en-US" sz="1000" b="1" dirty="0" smtClean="0"/>
              <a:t>을 구입 할 수 있으며</a:t>
            </a:r>
            <a:r>
              <a:rPr lang="en-US" altLang="ko-KR" sz="1000" b="1" dirty="0" smtClean="0"/>
              <a:t>,</a:t>
            </a:r>
          </a:p>
          <a:p>
            <a:pPr algn="ctr">
              <a:lnSpc>
                <a:spcPts val="1600"/>
              </a:lnSpc>
            </a:pPr>
            <a:r>
              <a:rPr lang="ko-KR" altLang="en-US" sz="1000" b="1" dirty="0" smtClean="0"/>
              <a:t>현금으로 </a:t>
            </a:r>
            <a:r>
              <a:rPr lang="en-US" altLang="ko-KR" sz="1000" b="1" dirty="0" smtClean="0"/>
              <a:t>‘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환전</a:t>
            </a:r>
            <a:r>
              <a:rPr lang="en-US" altLang="ko-KR" sz="1000" b="1" dirty="0" smtClean="0"/>
              <a:t>’</a:t>
            </a:r>
            <a:r>
              <a:rPr lang="ko-KR" altLang="en-US" sz="1000" b="1" dirty="0" smtClean="0"/>
              <a:t>할 수도 있습니다</a:t>
            </a:r>
            <a:r>
              <a:rPr lang="en-US" altLang="ko-KR" sz="1000" b="1" dirty="0" smtClean="0"/>
              <a:t>.</a:t>
            </a:r>
          </a:p>
        </p:txBody>
      </p:sp>
      <p:pic>
        <p:nvPicPr>
          <p:cNvPr id="20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4616" y="1863032"/>
            <a:ext cx="2488405" cy="39092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곱셈 기호 20"/>
          <p:cNvSpPr/>
          <p:nvPr/>
        </p:nvSpPr>
        <p:spPr>
          <a:xfrm>
            <a:off x="3535946" y="912348"/>
            <a:ext cx="323563" cy="323563"/>
          </a:xfrm>
          <a:prstGeom prst="mathMultiply">
            <a:avLst>
              <a:gd name="adj1" fmla="val 14688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곱셈 기호 21"/>
          <p:cNvSpPr/>
          <p:nvPr/>
        </p:nvSpPr>
        <p:spPr>
          <a:xfrm>
            <a:off x="7367853" y="920476"/>
            <a:ext cx="323563" cy="323563"/>
          </a:xfrm>
          <a:prstGeom prst="mathMultiply">
            <a:avLst>
              <a:gd name="adj1" fmla="val 14688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1771650" y="5886450"/>
            <a:ext cx="85725" cy="8572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1924050" y="5886450"/>
            <a:ext cx="85725" cy="8572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2076450" y="5886450"/>
            <a:ext cx="85725" cy="8572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2228850" y="5886450"/>
            <a:ext cx="85725" cy="8572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2381250" y="5886450"/>
            <a:ext cx="85725" cy="8572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2543175" y="5886450"/>
            <a:ext cx="85725" cy="8572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2695575" y="5886450"/>
            <a:ext cx="85725" cy="85725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2847975" y="5886450"/>
            <a:ext cx="85725" cy="8572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2" name="그룹 31"/>
          <p:cNvGrpSpPr/>
          <p:nvPr/>
        </p:nvGrpSpPr>
        <p:grpSpPr>
          <a:xfrm>
            <a:off x="5679247" y="5891212"/>
            <a:ext cx="1162050" cy="85725"/>
            <a:chOff x="2143125" y="6048375"/>
            <a:chExt cx="1162050" cy="85725"/>
          </a:xfrm>
        </p:grpSpPr>
        <p:sp>
          <p:nvSpPr>
            <p:cNvPr id="33" name="타원 32"/>
            <p:cNvSpPr/>
            <p:nvPr/>
          </p:nvSpPr>
          <p:spPr>
            <a:xfrm>
              <a:off x="2143125" y="6048375"/>
              <a:ext cx="85725" cy="857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/>
            <p:cNvSpPr/>
            <p:nvPr/>
          </p:nvSpPr>
          <p:spPr>
            <a:xfrm>
              <a:off x="2295525" y="6048375"/>
              <a:ext cx="85725" cy="857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타원 34"/>
            <p:cNvSpPr/>
            <p:nvPr/>
          </p:nvSpPr>
          <p:spPr>
            <a:xfrm>
              <a:off x="2447925" y="6048375"/>
              <a:ext cx="85725" cy="857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타원 35"/>
            <p:cNvSpPr/>
            <p:nvPr/>
          </p:nvSpPr>
          <p:spPr>
            <a:xfrm>
              <a:off x="2600325" y="6048375"/>
              <a:ext cx="85725" cy="857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타원 36"/>
            <p:cNvSpPr/>
            <p:nvPr/>
          </p:nvSpPr>
          <p:spPr>
            <a:xfrm>
              <a:off x="2752725" y="6048375"/>
              <a:ext cx="85725" cy="857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타원 37"/>
            <p:cNvSpPr/>
            <p:nvPr/>
          </p:nvSpPr>
          <p:spPr>
            <a:xfrm>
              <a:off x="2914650" y="6048375"/>
              <a:ext cx="85725" cy="857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타원 38"/>
            <p:cNvSpPr/>
            <p:nvPr/>
          </p:nvSpPr>
          <p:spPr>
            <a:xfrm>
              <a:off x="3067050" y="6048375"/>
              <a:ext cx="85725" cy="857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타원 39"/>
            <p:cNvSpPr/>
            <p:nvPr/>
          </p:nvSpPr>
          <p:spPr>
            <a:xfrm>
              <a:off x="3219450" y="6048375"/>
              <a:ext cx="85725" cy="8572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272463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1282</TotalTime>
  <Words>366</Words>
  <Application>Microsoft Office PowerPoint</Application>
  <PresentationFormat>사용자 지정</PresentationFormat>
  <Paragraphs>75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이경준 [gssk]</dc:creator>
  <cp:lastModifiedBy>gssk</cp:lastModifiedBy>
  <cp:revision>100</cp:revision>
  <dcterms:created xsi:type="dcterms:W3CDTF">2017-10-05T11:15:24Z</dcterms:created>
  <dcterms:modified xsi:type="dcterms:W3CDTF">2017-12-09T18:36:51Z</dcterms:modified>
</cp:coreProperties>
</file>