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앱 실행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가입 동의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로비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관심 분야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앱 종료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프로필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샵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결과 보기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계정 로그인</a:t>
                </a:r>
                <a:endParaRPr lang="en-US" altLang="ko-KR" sz="800" dirty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회원 가입</a:t>
                </a:r>
                <a:endParaRPr lang="en-US" altLang="ko-KR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바로 시작</a:t>
                </a:r>
                <a:endParaRPr lang="en-US" altLang="ko-KR" sz="800" dirty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프로필</a:t>
                </a:r>
                <a:endParaRPr lang="en-US" altLang="ko-KR" sz="800" dirty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광고 보기</a:t>
                </a:r>
                <a:endParaRPr lang="en-US" altLang="ko-KR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캐릭터</a:t>
                </a:r>
                <a:endParaRPr lang="en-US" altLang="ko-KR" sz="800" dirty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설정</a:t>
                </a:r>
                <a:endParaRPr lang="en-US" altLang="ko-KR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아이템</a:t>
                </a:r>
                <a:endParaRPr lang="en-US" altLang="ko-KR" sz="800" dirty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출석체크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팝업</a:t>
                </a:r>
                <a:r>
                  <a:rPr lang="en-US" altLang="ko-KR" sz="800" dirty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누적 포인트</a:t>
                </a:r>
                <a:endParaRPr lang="en-US" altLang="ko-KR" sz="800" dirty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앱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외부 연결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종료 요청</a:t>
                </a:r>
                <a:endParaRPr lang="en-US" altLang="ko-KR" sz="800" dirty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내부 항목</a:t>
              </a:r>
              <a:endParaRPr lang="en-US" altLang="ko-KR" sz="800" dirty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외부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▼앱 페이지 흐름도</a:t>
            </a:r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앱 실행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가입 동의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로비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관심 분야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앱 종료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프로필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아이템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샵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결과 보기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>
                  <a:solidFill>
                    <a:schemeClr val="tx1"/>
                  </a:solidFill>
                </a:rPr>
                <a:t>페이지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계정 로그인</a:t>
                </a:r>
                <a:endParaRPr lang="en-US" altLang="ko-KR" sz="800" dirty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회원 가입</a:t>
                </a:r>
                <a:endParaRPr lang="en-US" altLang="ko-KR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바로 시작</a:t>
                </a:r>
                <a:endParaRPr lang="en-US" altLang="ko-KR" sz="800" dirty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프로필</a:t>
                </a:r>
                <a:endParaRPr lang="en-US" altLang="ko-KR" sz="800" dirty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광고 보기</a:t>
                </a:r>
                <a:endParaRPr lang="en-US" altLang="ko-KR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캐릭터</a:t>
                </a:r>
                <a:endParaRPr lang="en-US" altLang="ko-KR" sz="800" dirty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설정</a:t>
                </a:r>
                <a:endParaRPr lang="en-US" altLang="ko-KR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아이템</a:t>
                </a:r>
                <a:endParaRPr lang="en-US" altLang="ko-KR" sz="800" dirty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출석체크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팝업</a:t>
                </a:r>
                <a:r>
                  <a:rPr lang="en-US" altLang="ko-KR" sz="800" dirty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누적 포인트</a:t>
                </a:r>
                <a:endParaRPr lang="en-US" altLang="ko-KR" sz="800" dirty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앱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외부 연결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>
                  <a:solidFill>
                    <a:srgbClr val="FF0000"/>
                  </a:solidFill>
                </a:rPr>
                <a:t>세부 그룹</a:t>
              </a:r>
              <a:endParaRPr lang="en-US" altLang="ko-KR" sz="800" dirty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>
                  <a:solidFill>
                    <a:srgbClr val="FF0000"/>
                  </a:solidFill>
                </a:rPr>
                <a:t>로비 그룹</a:t>
              </a:r>
              <a:endParaRPr lang="en-US" altLang="ko-KR" sz="800" dirty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종료 요청</a:t>
                </a:r>
                <a:endParaRPr lang="en-US" altLang="ko-KR" sz="800" dirty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▼앱 페이지 흐름도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/>
              <a:t>어플리케이션이 기기에 요청하는 허가 목록을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/>
          </a:p>
          <a:p>
            <a:r>
              <a:rPr lang="en-US" altLang="ko-KR" sz="1000" dirty="0"/>
              <a:t>1) </a:t>
            </a:r>
            <a:r>
              <a:rPr lang="ko-KR" altLang="en-US" sz="1000" dirty="0"/>
              <a:t>문자 메시지 보내기</a:t>
            </a: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/>
              <a:t>2) </a:t>
            </a:r>
            <a:r>
              <a:rPr lang="ko-KR" altLang="en-US" sz="1000" dirty="0"/>
              <a:t>주소록 열람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3) </a:t>
            </a:r>
            <a:r>
              <a:rPr lang="ko-KR" altLang="en-US" sz="1000" dirty="0"/>
              <a:t>파일 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/>
              <a:t>미디어 열람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/>
              <a:t>페이지 로비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/>
              <a:t># </a:t>
            </a:r>
            <a:r>
              <a:rPr lang="ko-KR" altLang="en-US" sz="1000" dirty="0"/>
              <a:t>로비 페이지에 대해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1) </a:t>
            </a:r>
            <a:r>
              <a:rPr lang="ko-KR" altLang="en-US" sz="1000" b="1" dirty="0"/>
              <a:t>페이지 입장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- </a:t>
            </a:r>
            <a:r>
              <a:rPr lang="ko-KR" altLang="en-US" sz="1000" b="1" dirty="0" err="1"/>
              <a:t>인트로</a:t>
            </a:r>
            <a:r>
              <a:rPr lang="ko-KR" altLang="en-US" sz="1000" b="1" dirty="0"/>
              <a:t> 페이지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로그인 그룹 이후 입장한다</a:t>
            </a:r>
            <a:r>
              <a:rPr lang="en-US" altLang="ko-KR" sz="1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- </a:t>
            </a:r>
            <a:r>
              <a:rPr lang="ko-KR" altLang="en-US" sz="1000" b="1" dirty="0"/>
              <a:t>홈의 역할을 하는 페이지로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다른 세부 페이지들을 연결하는 페이지이다</a:t>
            </a:r>
            <a:r>
              <a:rPr lang="en-US" altLang="ko-KR" sz="1000" b="1" dirty="0"/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824832" y="1657602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4576" y="51821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50988" y="547937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2778" y="54807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캐시상점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456" y="54779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모으기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216264" y="1274713"/>
            <a:ext cx="228143" cy="173339"/>
            <a:chOff x="5362575" y="3347833"/>
            <a:chExt cx="200025" cy="120799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2446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배돌 </a:t>
            </a:r>
            <a:r>
              <a:rPr lang="en-US" altLang="ko-KR" sz="1100" b="1" dirty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1870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13,000</a:t>
            </a:r>
            <a:r>
              <a:rPr lang="ko-KR" altLang="en-US" sz="1600" b="1" dirty="0"/>
              <a:t>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03" y="52488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26" y="52408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01" y="52664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4" y="52759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44623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45099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2664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277924" y="4426512"/>
            <a:ext cx="463066" cy="508341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98524" y="47998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친구 추천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90312" y="47979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고액 보상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028" y="48058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쿠폰 받기</a:t>
            </a:r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3483397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835346" y="54825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커뮤니티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31528" y="549235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프로필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0745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2098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35338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36193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37050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광고 바로보기</a:t>
            </a:r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/>
              <a:t>페이지 로비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/>
              <a:t># </a:t>
            </a:r>
            <a:r>
              <a:rPr lang="ko-KR" altLang="en-US" sz="1000" dirty="0"/>
              <a:t>로비 페이지에 대해 설명한다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1) </a:t>
            </a:r>
            <a:r>
              <a:rPr lang="ko-KR" altLang="en-US" sz="1000" b="1" dirty="0"/>
              <a:t>캐릭터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내 캐릭터의 이미지를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캐릭터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3) </a:t>
            </a:r>
            <a:r>
              <a:rPr lang="ko-KR" altLang="en-US" sz="1000" b="1" dirty="0"/>
              <a:t>이름 표시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닉네임을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레벨을 </a:t>
            </a:r>
            <a:r>
              <a:rPr lang="en-US" altLang="ko-KR" sz="1000" dirty="0"/>
              <a:t>[Lv.</a:t>
            </a:r>
            <a:r>
              <a:rPr lang="ko-KR" altLang="en-US" sz="1000" dirty="0"/>
              <a:t>값</a:t>
            </a:r>
            <a:r>
              <a:rPr lang="en-US" altLang="ko-KR" sz="1000" dirty="0"/>
              <a:t>] </a:t>
            </a:r>
            <a:r>
              <a:rPr lang="ko-KR" altLang="en-US" sz="1000" dirty="0"/>
              <a:t>으로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레벨은 레벨 변경 시</a:t>
            </a:r>
            <a:r>
              <a:rPr lang="en-US" altLang="ko-KR" sz="1000" dirty="0"/>
              <a:t>, </a:t>
            </a:r>
            <a:r>
              <a:rPr lang="ko-KR" altLang="en-US" sz="1000" dirty="0"/>
              <a:t>갱신한다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5) </a:t>
            </a:r>
            <a:r>
              <a:rPr lang="ko-KR" altLang="en-US" sz="1000" b="1" dirty="0"/>
              <a:t>고액 보상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고액 보상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6) </a:t>
            </a:r>
            <a:r>
              <a:rPr lang="ko-KR" altLang="en-US" sz="1000" b="1" dirty="0"/>
              <a:t>쿠폰 받기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쿠폰 받기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7) </a:t>
            </a:r>
            <a:r>
              <a:rPr lang="ko-KR" altLang="en-US" sz="1000" b="1" dirty="0"/>
              <a:t>친구 추천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친구 추천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1657602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4576" y="51821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50988" y="547937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2778" y="54807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캐시상점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456" y="54779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모으기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216264" y="1274713"/>
            <a:ext cx="228143" cy="173339"/>
            <a:chOff x="5362575" y="3347833"/>
            <a:chExt cx="200025" cy="120799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2446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배돌 </a:t>
            </a:r>
            <a:r>
              <a:rPr lang="en-US" altLang="ko-KR" sz="1100" b="1" dirty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1870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13,000</a:t>
            </a:r>
            <a:r>
              <a:rPr lang="ko-KR" altLang="en-US" sz="1600" b="1" dirty="0"/>
              <a:t>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03" y="52488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26" y="52408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01" y="52664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4" y="52759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44623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45099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2664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277924" y="4426512"/>
            <a:ext cx="463066" cy="508341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98524" y="47998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친구 추천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90312" y="47979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고액 보상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028" y="48058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쿠폰 받기</a:t>
            </a:r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3483397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835346" y="54825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커뮤니티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31528" y="549235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프로필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0745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2098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35338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36193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37050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광고 바로보기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063968" y="3569359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098524" y="1274713"/>
            <a:ext cx="3454801" cy="563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029342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1747588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4955046" y="2162175"/>
            <a:ext cx="2598279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2959806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246269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>
            <a:off x="5138498" y="3896345"/>
            <a:ext cx="2414827" cy="28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4439792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/>
              <a:t>페이지 로비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/>
              <a:t># </a:t>
            </a:r>
            <a:r>
              <a:rPr lang="ko-KR" altLang="en-US" sz="1000" dirty="0"/>
              <a:t>로비 페이지에 대해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8) </a:t>
            </a:r>
            <a:r>
              <a:rPr lang="ko-KR" altLang="en-US" sz="1000" dirty="0"/>
              <a:t>보유 캐시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9) </a:t>
            </a:r>
            <a:r>
              <a:rPr lang="ko-KR" altLang="en-US" sz="1000" b="1" dirty="0"/>
              <a:t>요약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요약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10) </a:t>
            </a:r>
            <a:r>
              <a:rPr lang="ko-KR" altLang="en-US" sz="1000" b="1" dirty="0"/>
              <a:t>홈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#</a:t>
            </a:r>
            <a:r>
              <a:rPr lang="ko-KR" altLang="en-US" sz="1000" dirty="0"/>
              <a:t>로비 페이지로 돌아온다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11) </a:t>
            </a:r>
            <a:r>
              <a:rPr lang="ko-KR" altLang="en-US" sz="1000" b="1" dirty="0"/>
              <a:t>모으기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모으기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12) </a:t>
            </a:r>
            <a:r>
              <a:rPr lang="ko-KR" altLang="en-US" sz="1000" b="1" dirty="0"/>
              <a:t>캐시 상점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상점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13) </a:t>
            </a:r>
            <a:r>
              <a:rPr lang="ko-KR" altLang="en-US" sz="1000" b="1" dirty="0"/>
              <a:t>커뮤니티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커뮤니티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14) </a:t>
            </a:r>
            <a:r>
              <a:rPr lang="ko-KR" altLang="en-US" sz="1000" b="1" dirty="0"/>
              <a:t>프로필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프로필 페이지로 이동한다</a:t>
            </a:r>
            <a:r>
              <a:rPr lang="en-US" altLang="ko-KR" sz="1000" dirty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16576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2114576" y="51821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50988" y="547937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홈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2778" y="54807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캐시상점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4456" y="54779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모으기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216264" y="1274713"/>
            <a:ext cx="228143" cy="173339"/>
            <a:chOff x="5362575" y="3347833"/>
            <a:chExt cx="200025" cy="12079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2446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배돌 </a:t>
            </a:r>
            <a:r>
              <a:rPr lang="en-US" altLang="ko-KR" sz="1100" b="1" dirty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1870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13,000</a:t>
            </a:r>
            <a:r>
              <a:rPr lang="ko-KR" altLang="en-US" sz="1600" b="1" dirty="0"/>
              <a:t>원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03" y="52488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26" y="52408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01" y="52664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4" y="52759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44623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45099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2664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덧셈 기호 73"/>
          <p:cNvSpPr/>
          <p:nvPr/>
        </p:nvSpPr>
        <p:spPr>
          <a:xfrm>
            <a:off x="4277924" y="4426512"/>
            <a:ext cx="463066" cy="508341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98524" y="47998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친구 추천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90312" y="47979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고액 보상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00028" y="48058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쿠폰 받기</a:t>
            </a:r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34833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835346" y="54825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커뮤니티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31528" y="549235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프로필</a:t>
            </a:r>
          </a:p>
        </p:txBody>
      </p: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0745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2098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35338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36193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37050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광고 바로보기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663032" y="11082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72709" y="5133263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5147239" y="5429250"/>
            <a:ext cx="2377511" cy="30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356344"/>
            <a:ext cx="256180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8" idx="3"/>
          </p:cNvCxnSpPr>
          <p:nvPr/>
        </p:nvCxnSpPr>
        <p:spPr>
          <a:xfrm flipV="1">
            <a:off x="5147239" y="4797987"/>
            <a:ext cx="2406086" cy="662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085326" y="1161339"/>
            <a:ext cx="520595" cy="44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98" idx="3"/>
          </p:cNvCxnSpPr>
          <p:nvPr/>
        </p:nvCxnSpPr>
        <p:spPr>
          <a:xfrm flipV="1">
            <a:off x="5147239" y="4043634"/>
            <a:ext cx="2406086" cy="141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8" idx="3"/>
          </p:cNvCxnSpPr>
          <p:nvPr/>
        </p:nvCxnSpPr>
        <p:spPr>
          <a:xfrm flipV="1">
            <a:off x="5147239" y="3375451"/>
            <a:ext cx="2406086" cy="2084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 flipV="1">
            <a:off x="5147239" y="2638084"/>
            <a:ext cx="2406086" cy="2822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605921" y="1604477"/>
            <a:ext cx="4947404" cy="386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/>
              <a:t># </a:t>
            </a:r>
            <a:r>
              <a:rPr lang="ko-KR" altLang="en-US" sz="1000" dirty="0"/>
              <a:t>광고 보기에 대해 설명한다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1) </a:t>
            </a:r>
            <a:r>
              <a:rPr lang="ko-KR" altLang="en-US" sz="1000" b="1" dirty="0"/>
              <a:t>광고 보기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광고 샘플 목록 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종 중</a:t>
            </a:r>
            <a:r>
              <a:rPr lang="en-US" altLang="ko-KR" sz="1000" b="1" dirty="0"/>
              <a:t>, 1</a:t>
            </a:r>
            <a:r>
              <a:rPr lang="ko-KR" altLang="en-US" sz="1000" b="1" dirty="0"/>
              <a:t>종을 랜덤으로 </a:t>
            </a:r>
            <a:r>
              <a:rPr lang="ko-KR" altLang="en-US" sz="1000" b="1" dirty="0" err="1"/>
              <a:t>플레이한다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/>
              <a:t>종료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광고 종료 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결과 보기 페이지로 이동한다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37034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08411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2267397" y="524862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03809" y="554580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85599" y="55471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캐시상점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7277" y="5544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모으기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388135" y="1341141"/>
            <a:ext cx="228143" cy="173339"/>
            <a:chOff x="5362575" y="3347833"/>
            <a:chExt cx="200025" cy="120799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360805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배돌 </a:t>
            </a:r>
            <a:r>
              <a:rPr lang="en-US" altLang="ko-KR" sz="1400" b="1" dirty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27038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13,000</a:t>
            </a:r>
            <a:r>
              <a:rPr lang="ko-KR" altLang="en-US" sz="1600" b="1" dirty="0"/>
              <a:t>원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24" y="531526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47" y="53072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22" y="533288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95" y="534240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448753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450246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46" y="533288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253719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39388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48853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친구 추천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90758" y="486441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고액 보상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71899" y="48723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390038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8167" y="55489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커뮤니티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84349" y="55587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프로필</a:t>
            </a:r>
          </a:p>
        </p:txBody>
      </p: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245346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29312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292301" y="1237304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272764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#14 </a:t>
            </a:r>
            <a:r>
              <a:rPr lang="ko-KR" altLang="en-US" sz="2000" b="1" dirty="0"/>
              <a:t>결과 보기 페이지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/>
              <a:t>#14 </a:t>
            </a:r>
            <a:r>
              <a:rPr lang="ko-KR" altLang="en-US" sz="1000" dirty="0"/>
              <a:t>결과 보기 페이지로 이동한다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/>
              <a:t>아이템 아이콘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클릭 가능한 아이템 아이콘을 표시한다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해당 상태에서 클릭하면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 열기가 재생 된다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688</Words>
  <Application>Microsoft Office PowerPoint</Application>
  <PresentationFormat>와이드스크린</PresentationFormat>
  <Paragraphs>230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이경준</cp:lastModifiedBy>
  <cp:revision>15</cp:revision>
  <dcterms:created xsi:type="dcterms:W3CDTF">2017-10-05T11:15:24Z</dcterms:created>
  <dcterms:modified xsi:type="dcterms:W3CDTF">2017-10-15T02:17:30Z</dcterms:modified>
</cp:coreProperties>
</file>