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9" r:id="rId5"/>
  </p:sldIdLst>
  <p:sldSz cx="9144000" cy="6858000" type="screen4x3"/>
  <p:notesSz cx="6858000" cy="9144000"/>
  <p:defaultTextStyle>
    <a:defPPr rtl="0">
      <a:defRPr lang="fi-FI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8024" autoAdjust="0"/>
  </p:normalViewPr>
  <p:slideViewPr>
    <p:cSldViewPr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02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pPr rtl="0"/>
            <a:endParaRPr lang="fi-FI" dirty="0"/>
          </a:p>
        </p:txBody>
      </p:sp>
      <p:sp>
        <p:nvSpPr>
          <p:cNvPr id="3" name="Suorakulmio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pPr rtl="0"/>
            <a:fld id="{31CA1470-5CCB-404B-84FE-C6952D12B1C2}" type="datetime1">
              <a:rPr lang="fi-FI" smtClean="0"/>
              <a:t>25.10.2019</a:t>
            </a:fld>
            <a:endParaRPr lang="fi-FI" dirty="0"/>
          </a:p>
        </p:txBody>
      </p:sp>
      <p:sp>
        <p:nvSpPr>
          <p:cNvPr id="4" name="Suorakulmio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pPr rtl="0"/>
            <a:endParaRPr lang="fi-FI" dirty="0"/>
          </a:p>
        </p:txBody>
      </p:sp>
      <p:sp>
        <p:nvSpPr>
          <p:cNvPr id="5" name="Suorakulmio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pPr rtl="0"/>
            <a:fld id="{B16A41B8-7DC3-4DB6-84E4-E105629EAA36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7359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pPr rtl="0"/>
            <a:endParaRPr lang="fi-FI" noProof="0" dirty="0"/>
          </a:p>
        </p:txBody>
      </p:sp>
      <p:sp>
        <p:nvSpPr>
          <p:cNvPr id="3" name="Suorakulmio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E66C88AC-1A87-4427-AB66-3F254D6B85B0}" type="datetime1">
              <a:rPr lang="fi-FI" noProof="0" smtClean="0"/>
              <a:pPr/>
              <a:t>25.10.2019</a:t>
            </a:fld>
            <a:endParaRPr lang="fi-FI" noProof="0" dirty="0"/>
          </a:p>
        </p:txBody>
      </p:sp>
      <p:sp>
        <p:nvSpPr>
          <p:cNvPr id="4" name="Suorakulmio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fi-FI" noProof="0" dirty="0"/>
          </a:p>
        </p:txBody>
      </p:sp>
      <p:sp>
        <p:nvSpPr>
          <p:cNvPr id="5" name="Suorakulmio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fi-FI" noProof="0" dirty="0" smtClean="0"/>
              <a:t>Muokkaa tekstin perustyylejä napsauttamalla</a:t>
            </a:r>
          </a:p>
          <a:p>
            <a:pPr lvl="1" rtl="0"/>
            <a:r>
              <a:rPr lang="fi-FI" noProof="0" dirty="0" smtClean="0"/>
              <a:t>Toinen taso</a:t>
            </a:r>
          </a:p>
          <a:p>
            <a:pPr lvl="2" rtl="0"/>
            <a:r>
              <a:rPr lang="fi-FI" noProof="0" dirty="0" smtClean="0"/>
              <a:t>Kolmas taso</a:t>
            </a:r>
          </a:p>
          <a:p>
            <a:pPr lvl="3" rtl="0"/>
            <a:r>
              <a:rPr lang="fi-FI" noProof="0" dirty="0" smtClean="0"/>
              <a:t>Neljäs taso</a:t>
            </a:r>
          </a:p>
          <a:p>
            <a:pPr lvl="4" rtl="0"/>
            <a:r>
              <a:rPr lang="fi-FI" noProof="0" dirty="0" smtClean="0"/>
              <a:t>Viides taso</a:t>
            </a:r>
            <a:endParaRPr lang="fi-FI" noProof="0" dirty="0"/>
          </a:p>
        </p:txBody>
      </p:sp>
      <p:sp>
        <p:nvSpPr>
          <p:cNvPr id="6" name="Suorakulmio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pPr rtl="0"/>
            <a:endParaRPr lang="fi-FI" noProof="0" dirty="0"/>
          </a:p>
        </p:txBody>
      </p:sp>
      <p:sp>
        <p:nvSpPr>
          <p:cNvPr id="7" name="Suorakulmio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pPr rtl="0"/>
            <a:fld id="{9B26CD33-4337-4529-948A-94F6960B2374}" type="slidenum">
              <a:rPr lang="fi-FI" noProof="0" smtClean="0"/>
              <a:pPr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30028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i-FI" noProof="0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B26CD33-4337-4529-948A-94F6960B2374}" type="slidenum">
              <a:rPr lang="fi-FI" smtClean="0"/>
              <a:pPr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229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in kan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  <a:prstGeom prst="rect">
            <a:avLst/>
          </a:prstGeom>
        </p:spPr>
        <p:txBody>
          <a:bodyPr bIns="0" rtlCol="0" anchor="ctr" anchorCtr="0"/>
          <a:lstStyle>
            <a:lvl1pPr algn="r" eaLnBrk="1" latinLnBrk="0" hangingPunct="1">
              <a:defRPr kumimoji="0" lang="en-US" dirty="0"/>
            </a:lvl1pPr>
            <a:extLst/>
          </a:lstStyle>
          <a:p>
            <a:pPr rtl="0"/>
            <a:r>
              <a:rPr lang="fi-FI" noProof="0" dirty="0" smtClean="0"/>
              <a:t>Lisää valokuva-albumin otsikko napsauttamalla.</a:t>
            </a:r>
            <a:endParaRPr lang="fi-FI" noProof="0" dirty="0"/>
          </a:p>
        </p:txBody>
      </p:sp>
      <p:sp>
        <p:nvSpPr>
          <p:cNvPr id="9" name="Suorakulmio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rtlCol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päivämäärä ja muita tietoja napsauttamalla</a:t>
            </a:r>
            <a:endParaRPr lang="fi-FI" noProof="0" dirty="0"/>
          </a:p>
        </p:txBody>
      </p:sp>
      <p:sp>
        <p:nvSpPr>
          <p:cNvPr id="27" name="Suorakulmio 6" descr="Tyhjä paikkamerkki kuvan lisäämistä varten. Napsauta paikkamerkkiä ja valitse kuva, jonka haluat lisätä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/>
          <a:lstStyle/>
          <a:p>
            <a:pPr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6" name="Suorakulmio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0" lang="fi-FI" noProof="0" dirty="0"/>
          </a:p>
        </p:txBody>
      </p:sp>
      <p:sp>
        <p:nvSpPr>
          <p:cNvPr id="11" name="Suorakulmio 10"/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B0D3824F-5333-4CDA-BD2B-689F9A07EBE1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13" name="Suorakulmio 12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12" name="Suorakulmio 11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vaakakuvaa ja kuvateks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86836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15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26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3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27" name="Suorakulmio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19200"/>
            <a:ext cx="4023360" cy="2026920"/>
          </a:xfrm>
        </p:spPr>
        <p:txBody>
          <a:bodyPr rtlCol="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6" name="Suorakulmio 5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fld id="{6FEBCEA3-1452-4DFD-9C88-E03C41176BBA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7" name="Suorakulmio 6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erisuuntaista 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26720" y="365125"/>
            <a:ext cx="4457700" cy="10033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z="2000"/>
            </a:lvl1pPr>
          </a:lstStyle>
          <a:p>
            <a:pPr lvl="0"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29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1600200"/>
            <a:ext cx="4457700" cy="47274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0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7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5" name="Suorakulmio 4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5DF3573-8211-4D0D-B7D3-76FD37313006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6" name="Suorakulmio 5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Neljä pystykuvaa ja kuvateks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6" name="Suorakulmio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rtlCol="0"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3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4" name="Suorakulmio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rtlCol="0"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10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4" name="Suorakulmio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rtlCol="0"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27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3" name="Suorakulmio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rtlCol="0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11" name="Suorakulmio 10"/>
          <p:cNvSpPr>
            <a:spLocks noGrp="1"/>
          </p:cNvSpPr>
          <p:nvPr>
            <p:ph type="dt" sz="half" idx="31"/>
          </p:nvPr>
        </p:nvSpPr>
        <p:spPr/>
        <p:txBody>
          <a:bodyPr rtlCol="0"/>
          <a:lstStyle/>
          <a:p>
            <a:pPr rtl="0"/>
            <a:fld id="{6DB3A824-F064-4384-B30D-68C6428E8D79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15" name="Suorakulmio 14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12" name="Suorakulmio 11"/>
          <p:cNvSpPr>
            <a:spLocks noGrp="1"/>
          </p:cNvSpPr>
          <p:nvPr>
            <p:ph type="sldNum" sz="quarter" idx="32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Neljä vaakakuvaa ja kuvateks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4" name="Suorakulmio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rtlCol="0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6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rtlCol="0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9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6" name="Suorakulmio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rtlCol="0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14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8" name="Suorakulmio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rtlCol="0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10" name="Suorakulmio 9"/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F829360C-7733-44E8-BB1C-B4597A781DD9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12" name="Suorakulmio 11"/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11" name="Suorakulmio 10"/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Neljä pystykuvaa suurella kuvatekstil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7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30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29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24" name="Suorakulmio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609600"/>
          </a:xfrm>
        </p:spPr>
        <p:txBody>
          <a:bodyPr rtlCol="0"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dt" sz="half" idx="33"/>
          </p:nvPr>
        </p:nvSpPr>
        <p:spPr/>
        <p:txBody>
          <a:bodyPr rtlCol="0"/>
          <a:lstStyle/>
          <a:p>
            <a:pPr rtl="0"/>
            <a:fld id="{06579BE1-6A67-48BC-9BD7-A20AF139FD8F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10" name="Suorakulmio 9"/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9" name="Suorakulmio 8"/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ljä kuvaa: yksi pystykuva ja kolme vaaka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705350" cy="11557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z="2000"/>
            </a:lvl1pPr>
          </a:lstStyle>
          <a:p>
            <a:pPr lvl="0"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26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14"/>
          </p:nvPr>
        </p:nvSpPr>
        <p:spPr>
          <a:xfrm>
            <a:off x="609600" y="1676400"/>
            <a:ext cx="4724400" cy="472744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4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6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4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7" name="Suorakulmio 6"/>
          <p:cNvSpPr>
            <a:spLocks noGrp="1"/>
          </p:cNvSpPr>
          <p:nvPr>
            <p:ph type="dt" sz="half" idx="24"/>
          </p:nvPr>
        </p:nvSpPr>
        <p:spPr/>
        <p:txBody>
          <a:bodyPr rtlCol="0"/>
          <a:lstStyle/>
          <a:p>
            <a:pPr rtl="0"/>
            <a:fld id="{496A1901-3175-4630-BA73-1EF9DDFE8237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9" name="Suorakulmio 8"/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sldNum" sz="quarter" idx="25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Viisi kuvaa: kolme vaakakuvaa ja kaksi pysty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31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9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23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26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7" name="Suorakulmio 6"/>
          <p:cNvSpPr>
            <a:spLocks noGrp="1"/>
          </p:cNvSpPr>
          <p:nvPr>
            <p:ph type="dt" sz="half" idx="29"/>
          </p:nvPr>
        </p:nvSpPr>
        <p:spPr/>
        <p:txBody>
          <a:bodyPr rtlCol="0"/>
          <a:lstStyle/>
          <a:p>
            <a:pPr rtl="0"/>
            <a:fld id="{BBA39658-0F4A-465A-9A8A-B000E8EFE5AD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10" name="Suorakulmio 9"/>
          <p:cNvSpPr>
            <a:spLocks noGrp="1"/>
          </p:cNvSpPr>
          <p:nvPr>
            <p:ph type="ftr" sz="quarter" idx="31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sldNum" sz="quarter" idx="30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Viisi kuvaa: kolme vaakakuvaa ja kaksi pysty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30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7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22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31" name="Suorakulmio 7" descr="Tyhjä paikkamerkki kuvan lisäämistä varten. Napsauta paikkamerkkiä ja valitse kuva, jonka haluat lisätä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7" name="Suorakulmio 6"/>
          <p:cNvSpPr>
            <a:spLocks noGrp="1"/>
          </p:cNvSpPr>
          <p:nvPr>
            <p:ph type="dt" sz="half" idx="31"/>
          </p:nvPr>
        </p:nvSpPr>
        <p:spPr/>
        <p:txBody>
          <a:bodyPr rtlCol="0"/>
          <a:lstStyle/>
          <a:p>
            <a:pPr rtl="0"/>
            <a:fld id="{1884DDFF-850D-4168-8FDB-0DB98608F4EE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9" name="Suorakulmio 8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sldNum" sz="quarter" idx="32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liö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252728"/>
          </a:xfrm>
          <a:prstGeom prst="rect">
            <a:avLst/>
          </a:prstGeom>
        </p:spPr>
        <p:txBody>
          <a:bodyPr rtlCol="0" anchor="ctr" anchorCtr="0"/>
          <a:lstStyle/>
          <a:p>
            <a:pPr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4" name="Kuvan paikkamerkki 3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7" name="Tekstin paikkamerkki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rtlCol="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5" name="Suorakulmio 4"/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fld id="{FDAB615B-A5F1-4F49-A79A-3EB01359AC10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6" name="Suorakulmio 5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neliötä ja kuvateks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uvan paikkamerkki 5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8" name="Tekstin paikkamerkki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rtlCol="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4" name="Kuvan paikkamerkki 3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7" name="Tekstin paikkamerkki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rtlCol="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9" name="Suorakulmio 8"/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/>
          <a:p>
            <a:pPr rtl="0"/>
            <a:fld id="{BC39CE61-41C5-450A-BF75-D46E86E762D2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11" name="Suorakulmio 10"/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10" name="Suorakulmio 9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ak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15924" y="5943600"/>
            <a:ext cx="7388352" cy="33496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1900"/>
            </a:lvl1pPr>
          </a:lstStyle>
          <a:p>
            <a:pPr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5" name="Suorakulmio 9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391400" cy="554355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7" name="Suorakulmio 5"/>
          <p:cNvSpPr>
            <a:spLocks noGrp="1"/>
          </p:cNvSpPr>
          <p:nvPr>
            <p:ph type="body" sz="quarter" idx="11" hasCustomPrompt="1"/>
          </p:nvPr>
        </p:nvSpPr>
        <p:spPr>
          <a:xfrm>
            <a:off x="915924" y="6324600"/>
            <a:ext cx="7388352" cy="381000"/>
          </a:xfrm>
        </p:spPr>
        <p:txBody>
          <a:bodyPr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252728"/>
          </a:xfrm>
          <a:prstGeom prst="rect">
            <a:avLst/>
          </a:prstGeom>
        </p:spPr>
        <p:txBody>
          <a:bodyPr rtlCol="0" anchor="ctr" anchorCtr="0"/>
          <a:lstStyle>
            <a:lvl1pPr>
              <a:defRPr lang="en-US"/>
            </a:lvl1pPr>
          </a:lstStyle>
          <a:p>
            <a:pPr lvl="0"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3" name="Kuvan paikkamerkki 2" descr="Tyhjä paikkamerkki kuvan lisäämistä varten. Napsauta paikkamerkkiä ja valitse kuva, jonka haluat lisätä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rtlCol="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5" name="Suorakulmio 4"/>
          <p:cNvSpPr>
            <a:spLocks noGrp="1"/>
          </p:cNvSpPr>
          <p:nvPr>
            <p:ph type="dt" sz="half" idx="31"/>
          </p:nvPr>
        </p:nvSpPr>
        <p:spPr/>
        <p:txBody>
          <a:bodyPr rtlCol="0"/>
          <a:lstStyle/>
          <a:p>
            <a:pPr rtl="0"/>
            <a:fld id="{BF3A2E07-993A-49BD-8C97-CD560D7F9534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7" name="Suorakulmio 6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6" name="Suorakulmio 5"/>
          <p:cNvSpPr>
            <a:spLocks noGrp="1"/>
          </p:cNvSpPr>
          <p:nvPr>
            <p:ph type="sldNum" sz="quarter" idx="32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252728"/>
          </a:xfrm>
          <a:prstGeom prst="rect">
            <a:avLst/>
          </a:prstGeom>
        </p:spPr>
        <p:txBody>
          <a:bodyPr rtlCol="0" anchor="ctr" anchorCtr="0"/>
          <a:lstStyle/>
          <a:p>
            <a:pPr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14" name="Suorakulmio 6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1" hangingPunct="1"/>
            <a:r>
              <a:rPr lang="fi-FI" noProof="0" smtClean="0"/>
              <a:t>Muokkaa tekstin perustyylejä</a:t>
            </a:r>
          </a:p>
          <a:p>
            <a:pPr lvl="1" rtl="0" eaLnBrk="1" latinLnBrk="1" hangingPunct="1"/>
            <a:r>
              <a:rPr lang="fi-FI" noProof="0" smtClean="0"/>
              <a:t>toinen taso</a:t>
            </a:r>
          </a:p>
          <a:p>
            <a:pPr lvl="2" rtl="0" eaLnBrk="1" latinLnBrk="1" hangingPunct="1"/>
            <a:r>
              <a:rPr lang="fi-FI" noProof="0" smtClean="0"/>
              <a:t>kolmas taso</a:t>
            </a:r>
          </a:p>
          <a:p>
            <a:pPr lvl="3" rtl="0" eaLnBrk="1" latinLnBrk="1" hangingPunct="1"/>
            <a:r>
              <a:rPr lang="fi-FI" noProof="0" smtClean="0"/>
              <a:t>neljäs taso</a:t>
            </a:r>
          </a:p>
          <a:p>
            <a:pPr lvl="4" rtl="0" eaLnBrk="1" latinLnBrk="1" hangingPunct="1"/>
            <a:r>
              <a:rPr lang="fi-FI" noProof="0" smtClean="0"/>
              <a:t>viides taso</a:t>
            </a:r>
            <a:endParaRPr lang="fi-FI" noProof="0" dirty="0"/>
          </a:p>
        </p:txBody>
      </p:sp>
      <p:sp>
        <p:nvSpPr>
          <p:cNvPr id="2" name="Suorakulmio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AE33D-AC99-4D40-8F36-E72F7CB3FADF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27" name="Suorakulmio 19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24" name="Suorakulmio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63B0023-0CED-47F7-85AE-654F0B232C29}" type="slidenum">
              <a:rPr kumimoji="0" lang="fi-FI" noProof="0" smtClean="0"/>
              <a:pPr/>
              <a:t>‹#›</a:t>
            </a:fld>
            <a:endParaRPr kumimoji="0" lang="fi-FI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sty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505200" cy="685800"/>
          </a:xfrm>
          <a:prstGeom prst="rect">
            <a:avLst/>
          </a:prstGeom>
        </p:spPr>
        <p:txBody>
          <a:bodyPr rtlCol="0" anchor="t" anchorCtr="0">
            <a:normAutofit/>
          </a:bodyPr>
          <a:lstStyle>
            <a:lvl1pPr>
              <a:defRPr sz="2000"/>
            </a:lvl1pPr>
          </a:lstStyle>
          <a:p>
            <a:pPr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11" name="Suorakulmio 8" descr="Tyhjä paikkamerkki kuvan lisäämistä varten. Napsauta paikkamerkkiä ja valitse kuva, jonka haluat lisätä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3" name="Suorakulmio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2895600"/>
            <a:ext cx="3505200" cy="3505200"/>
          </a:xfrm>
        </p:spPr>
        <p:txBody>
          <a:bodyPr tIns="91440" bIns="91440" rtlCol="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4" name="Suorakulmio 3"/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AB992B2C-1F2D-4669-BBC7-3057388F00BF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6" name="Suorakulmio 5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5" name="Suorakulmio 4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akakuva (koko näyttö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orakulmio 6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>
              <a:buFontTx/>
              <a:buNone/>
            </a:pPr>
            <a:r>
              <a:rPr lang="fi-FI" i="0" noProof="0" dirty="0"/>
              <a:t>Napsauta kuvaketta, jos haluat lisätä koko sivun kokoisen kuvan</a:t>
            </a:r>
            <a:endParaRPr kumimoji="0" lang="fi-FI" i="0" baseline="0" noProof="0" dirty="0"/>
          </a:p>
          <a:p>
            <a:pPr marL="0" marR="0" indent="0" algn="ctr" rtl="0">
              <a:buFontTx/>
              <a:buNone/>
            </a:pPr>
            <a:endParaRPr kumimoji="0" lang="fi-FI" i="0" noProof="0" dirty="0"/>
          </a:p>
          <a:p>
            <a:pPr algn="ctr" rtl="0">
              <a:buFontTx/>
              <a:buNone/>
            </a:pPr>
            <a:endParaRPr kumimoji="0" lang="fi-FI" i="0" noProof="0" dirty="0"/>
          </a:p>
          <a:p>
            <a:pPr algn="ctr" rtl="0">
              <a:buFontTx/>
              <a:buNone/>
            </a:pPr>
            <a:endParaRPr kumimoji="0" lang="fi-FI" i="0" noProof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in osi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752856" y="4575048"/>
            <a:ext cx="7781544" cy="987552"/>
          </a:xfrm>
          <a:prstGeom prst="rect">
            <a:avLst/>
          </a:prstGeom>
        </p:spPr>
        <p:txBody>
          <a:bodyPr bIns="0" rtlCol="0" anchor="b" anchorCtr="0">
            <a:normAutofit/>
          </a:bodyPr>
          <a:lstStyle/>
          <a:p>
            <a:pPr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7" name="Suorakulmio 6" descr="Tyhjä paikkamerkki kuvan lisäämistä varten. Napsauta paikkamerkkiä ja valitse kuva, jonka haluat lisätä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/>
          <a:lstStyle/>
          <a:p>
            <a:pPr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8" name="Suorakulmio 6" descr="Tyhjä paikkamerkki kuvan lisäämistä varten. Napsauta paikkamerkkiä ja valitse kuva, jonka haluat lisätä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/>
          <a:lstStyle/>
          <a:p>
            <a:pPr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2" name="Suorakulmio 6" descr="Tyhjä paikkamerkki kuvan lisäämistä varten. Napsauta paikkamerkkiä ja valitse kuva, jonka haluat lisätä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/>
          <a:lstStyle/>
          <a:p>
            <a:pPr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27" name="Suorakulmio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 rtlCol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 rtl="0"/>
            <a:r>
              <a:rPr lang="fi-FI" noProof="0" dirty="0" smtClean="0"/>
              <a:t>Lisää alaotsikko napsauttamalla</a:t>
            </a:r>
            <a:endParaRPr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/>
          <a:p>
            <a:pPr rtl="0"/>
            <a:fld id="{39B34C0A-08A0-49C2-8921-74E61FB01827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10" name="Suorakulmio 9"/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9" name="Suorakulmio 8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pystykuvaa ja kuvateks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11" name="Suorakulmio 8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1"/>
          </p:nvPr>
        </p:nvSpPr>
        <p:spPr>
          <a:xfrm>
            <a:off x="1297754" y="1625111"/>
            <a:ext cx="2895966" cy="386128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3" name="Suorakulmio 7"/>
          <p:cNvSpPr>
            <a:spLocks noGrp="1"/>
          </p:cNvSpPr>
          <p:nvPr>
            <p:ph type="body" sz="quarter" idx="14" hasCustomPrompt="1"/>
          </p:nvPr>
        </p:nvSpPr>
        <p:spPr>
          <a:xfrm>
            <a:off x="1297753" y="5652341"/>
            <a:ext cx="2895967" cy="748458"/>
          </a:xfrm>
        </p:spPr>
        <p:txBody>
          <a:bodyPr lIns="91440"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20" name="Suorakulmio 8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0"/>
          </p:nvPr>
        </p:nvSpPr>
        <p:spPr>
          <a:xfrm>
            <a:off x="4953000" y="1625600"/>
            <a:ext cx="2897953" cy="38639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9" name="Suorakulmio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5353" y="5652341"/>
            <a:ext cx="2895967" cy="748458"/>
          </a:xfrm>
        </p:spPr>
        <p:txBody>
          <a:bodyPr lIns="91440"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6" name="Suorakulmio 5"/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fld id="{2E32C445-587D-4B3B-9BA1-74F10F5CC817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7" name="Suorakulmio 6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vaakakuvaa ja kuvateks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25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23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9" name="Suorakulmio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6" name="Suorakulmio 5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fld id="{EFA2B7CB-9E10-4AA9-B163-4980BE61DD19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9" name="Suorakulmio 8"/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7" name="Suorakulmio 6"/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erisuuntaista kuvaa ja kuvateks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6" name="Suorakulmio 7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1" name="Suorakulmio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5" name="Suorakulmio 4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4A1EC87B-D843-4944-BEB8-4E82E0C5466E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7" name="Suorakulmio 6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pystykuvaa ja kuvateks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i-FI" noProof="0" smtClean="0"/>
              <a:t>Muokkaa perustyyl. napsautt.</a:t>
            </a:r>
            <a:endParaRPr lang="fi-FI" noProof="0" dirty="0"/>
          </a:p>
        </p:txBody>
      </p:sp>
      <p:sp>
        <p:nvSpPr>
          <p:cNvPr id="2" name="Suorakulmio 8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0"/>
          </p:nvPr>
        </p:nvSpPr>
        <p:spPr>
          <a:xfrm>
            <a:off x="457200" y="1752600"/>
            <a:ext cx="2514600" cy="33528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7" name="Suorakulmio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81600"/>
            <a:ext cx="2514600" cy="1143000"/>
          </a:xfrm>
        </p:spPr>
        <p:txBody>
          <a:bodyPr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4" name="Suorakulmio 8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1"/>
          </p:nvPr>
        </p:nvSpPr>
        <p:spPr>
          <a:xfrm>
            <a:off x="3314700" y="1752600"/>
            <a:ext cx="2514600" cy="33528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6" name="Suorakulmio 6"/>
          <p:cNvSpPr>
            <a:spLocks noGrp="1"/>
          </p:cNvSpPr>
          <p:nvPr>
            <p:ph type="body" sz="quarter" idx="14" hasCustomPrompt="1"/>
          </p:nvPr>
        </p:nvSpPr>
        <p:spPr>
          <a:xfrm>
            <a:off x="3314700" y="5181600"/>
            <a:ext cx="2514600" cy="1143000"/>
          </a:xfrm>
        </p:spPr>
        <p:txBody>
          <a:bodyPr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31" name="Suorakulmio 8" descr="Tyhjä paikkamerkki kuvan lisäämistä varten. Napsauta paikkamerkkiä ja valitse kuva, jonka haluat lisätä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752600"/>
            <a:ext cx="2514600" cy="33528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fi-FI" noProof="0" smtClean="0"/>
              <a:t>Lisää kuva napsauttamalla kuvaketta</a:t>
            </a:r>
            <a:endParaRPr lang="fi-FI" noProof="0" dirty="0"/>
          </a:p>
        </p:txBody>
      </p:sp>
      <p:sp>
        <p:nvSpPr>
          <p:cNvPr id="14" name="Suorakulmio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5181600"/>
            <a:ext cx="2514600" cy="1143000"/>
          </a:xfrm>
        </p:spPr>
        <p:txBody>
          <a:bodyPr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fi-FI" noProof="0" dirty="0" smtClean="0"/>
              <a:t>Lisää kuvateksti napsauttamalla</a:t>
            </a:r>
            <a:endParaRPr lang="fi-FI" noProof="0" dirty="0"/>
          </a:p>
        </p:txBody>
      </p:sp>
      <p:sp>
        <p:nvSpPr>
          <p:cNvPr id="8" name="Suorakulmio 7"/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fld id="{5719F9C4-149A-4C5A-8627-16DC90799641}" type="datetime1">
              <a:rPr kumimoji="0" lang="fi-FI" noProof="0" smtClean="0"/>
              <a:t>25.10.2019</a:t>
            </a:fld>
            <a:endParaRPr kumimoji="0" lang="fi-FI" noProof="0" dirty="0"/>
          </a:p>
        </p:txBody>
      </p:sp>
      <p:sp>
        <p:nvSpPr>
          <p:cNvPr id="10" name="Suorakulmio 9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9" name="Suorakulmio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noProof="0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1" hangingPunct="1"/>
            <a:r>
              <a:rPr lang="fi-FI" noProof="0" dirty="0" smtClean="0"/>
              <a:t>Muokkaa tekstin perustyylejä napsauttamalla</a:t>
            </a:r>
          </a:p>
          <a:p>
            <a:pPr lvl="1" rtl="0" eaLnBrk="1" latinLnBrk="1" hangingPunct="1"/>
            <a:r>
              <a:rPr lang="fi-FI" noProof="0" dirty="0" smtClean="0"/>
              <a:t>Toinen taso</a:t>
            </a:r>
          </a:p>
          <a:p>
            <a:pPr lvl="2" rtl="0" eaLnBrk="1" latinLnBrk="1" hangingPunct="1"/>
            <a:r>
              <a:rPr lang="fi-FI" noProof="0" dirty="0" smtClean="0"/>
              <a:t>Kolmas taso</a:t>
            </a:r>
          </a:p>
          <a:p>
            <a:pPr lvl="3" rtl="0" eaLnBrk="1" latinLnBrk="1" hangingPunct="1"/>
            <a:r>
              <a:rPr lang="fi-FI" noProof="0" dirty="0" smtClean="0"/>
              <a:t>Neljäs taso</a:t>
            </a:r>
          </a:p>
          <a:p>
            <a:pPr lvl="4" rtl="0" eaLnBrk="1" latinLnBrk="1" hangingPunct="1"/>
            <a:r>
              <a:rPr lang="fi-FI" noProof="0" dirty="0" smtClean="0"/>
              <a:t>Viides taso</a:t>
            </a:r>
            <a:endParaRPr lang="fi-FI" noProof="0" dirty="0"/>
          </a:p>
        </p:txBody>
      </p:sp>
      <p:sp>
        <p:nvSpPr>
          <p:cNvPr id="29" name="Suorakulmio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rtlCol="0"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rtl="0"/>
            <a:fld id="{8F3DB800-AAF7-4E0A-90CE-E08FF6F62BB9}" type="datetime1">
              <a:rPr kumimoji="0" lang="fi-FI" sz="1200" noProof="0" smtClean="0">
                <a:solidFill>
                  <a:schemeClr val="tx2"/>
                </a:solidFill>
              </a:rPr>
              <a:t>25.10.2019</a:t>
            </a:fld>
            <a:endParaRPr kumimoji="0" lang="fi-FI" sz="1200" noProof="0" dirty="0">
              <a:solidFill>
                <a:schemeClr val="tx2"/>
              </a:solidFill>
            </a:endParaRPr>
          </a:p>
        </p:txBody>
      </p:sp>
      <p:sp>
        <p:nvSpPr>
          <p:cNvPr id="20" name="Suorakulmio 25"/>
          <p:cNvSpPr>
            <a:spLocks noGrp="1"/>
          </p:cNvSpPr>
          <p:nvPr>
            <p:ph type="ftr" sz="quarter" idx="3"/>
          </p:nvPr>
        </p:nvSpPr>
        <p:spPr>
          <a:xfrm>
            <a:off x="2971800" y="6559360"/>
            <a:ext cx="4648200" cy="246888"/>
          </a:xfrm>
          <a:prstGeom prst="rect">
            <a:avLst/>
          </a:prstGeom>
        </p:spPr>
        <p:txBody>
          <a:bodyPr rtlCol="0"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fi-FI" noProof="0" dirty="0" smtClean="0"/>
              <a:t>Lisää alatunniste</a:t>
            </a:r>
            <a:endParaRPr lang="fi-FI" noProof="0" dirty="0"/>
          </a:p>
        </p:txBody>
      </p:sp>
      <p:sp>
        <p:nvSpPr>
          <p:cNvPr id="23" name="Suorakulmio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 rtlCol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F99EC173-99AE-4773-AB25-02E469A13EAE}" type="slidenum">
              <a:rPr kumimoji="0" lang="fi-FI" sz="1200" noProof="0" smtClean="0">
                <a:solidFill>
                  <a:schemeClr val="tx2"/>
                </a:solidFill>
              </a:rPr>
              <a:pPr algn="r"/>
              <a:t>‹#›</a:t>
            </a:fld>
            <a:endParaRPr kumimoji="0" lang="fi-FI" sz="1200" noProof="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isällön paikkamerkki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4714427" cy="2592288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683568" y="47667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O-levyasemalta löytyy jokaiselle opiskelijalle varatut resurssit koulun Linux- palvelimelta. </a:t>
            </a:r>
            <a:r>
              <a:rPr lang="fi-FI" smtClean="0">
                <a:solidFill>
                  <a:srgbClr val="FF0000"/>
                </a:solidFill>
              </a:rPr>
              <a:t>Intra</a:t>
            </a:r>
            <a:r>
              <a:rPr lang="fi-FI" smtClean="0"/>
              <a:t>-kansion sisältöä pääsee katsomaan </a:t>
            </a:r>
            <a:r>
              <a:rPr lang="fi-FI" smtClean="0">
                <a:solidFill>
                  <a:srgbClr val="FF0000"/>
                </a:solidFill>
              </a:rPr>
              <a:t>koulun lähiverkon</a:t>
            </a:r>
            <a:r>
              <a:rPr lang="fi-FI" smtClean="0"/>
              <a:t> kautta, </a:t>
            </a:r>
            <a:r>
              <a:rPr lang="fi-FI" smtClean="0">
                <a:solidFill>
                  <a:srgbClr val="FF0000"/>
                </a:solidFill>
              </a:rPr>
              <a:t>Public</a:t>
            </a:r>
            <a:r>
              <a:rPr lang="fi-FI" smtClean="0"/>
              <a:t>-kansion sisältöä </a:t>
            </a:r>
            <a:r>
              <a:rPr lang="fi-FI" smtClean="0">
                <a:solidFill>
                  <a:srgbClr val="FF0000"/>
                </a:solidFill>
              </a:rPr>
              <a:t>minkä tahansa </a:t>
            </a:r>
            <a:r>
              <a:rPr lang="fi-FI" smtClean="0"/>
              <a:t>internetin yli.</a:t>
            </a:r>
            <a:endParaRPr lang="fi-FI"/>
          </a:p>
        </p:txBody>
      </p:sp>
      <p:sp>
        <p:nvSpPr>
          <p:cNvPr id="8" name="Tekstiruutu 7"/>
          <p:cNvSpPr txBox="1"/>
          <p:nvPr/>
        </p:nvSpPr>
        <p:spPr>
          <a:xfrm>
            <a:off x="5652120" y="234888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Kansion  O:\intra sisältöä pääsee katsomaan URL-osoitteesta </a:t>
            </a:r>
            <a:r>
              <a:rPr lang="fi-FI" smtClean="0">
                <a:solidFill>
                  <a:srgbClr val="FF0000"/>
                </a:solidFill>
              </a:rPr>
              <a:t>https://intra.bc.fi/s1900877</a:t>
            </a:r>
            <a:endParaRPr lang="fi-FI">
              <a:solidFill>
                <a:srgbClr val="FF0000"/>
              </a:solidFill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5436096" y="479715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Kansion O:\public sisältöä pääsee katsomaan </a:t>
            </a:r>
            <a:r>
              <a:rPr lang="fi-FI">
                <a:solidFill>
                  <a:srgbClr val="FF0000"/>
                </a:solidFill>
              </a:rPr>
              <a:t>URL-osoitteesta </a:t>
            </a:r>
          </a:p>
          <a:p>
            <a:r>
              <a:rPr lang="fi-FI">
                <a:solidFill>
                  <a:srgbClr val="FF0000"/>
                </a:solidFill>
              </a:rPr>
              <a:t>https://public.bc.fi/s1900877</a:t>
            </a:r>
          </a:p>
        </p:txBody>
      </p:sp>
      <p:cxnSp>
        <p:nvCxnSpPr>
          <p:cNvPr id="11" name="Suora nuoliyhdysviiva 10"/>
          <p:cNvCxnSpPr/>
          <p:nvPr/>
        </p:nvCxnSpPr>
        <p:spPr>
          <a:xfrm flipH="1" flipV="1">
            <a:off x="2627784" y="3212976"/>
            <a:ext cx="2736304" cy="2016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/>
          <p:nvPr/>
        </p:nvCxnSpPr>
        <p:spPr>
          <a:xfrm flipH="1">
            <a:off x="2195736" y="2588858"/>
            <a:ext cx="3456384" cy="360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inteinenValokuva-albumi">
  <a:themeElements>
    <a:clrScheme name="Harmaasävy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757011_TF16401343" id="{FEE88738-80A6-4569-924C-A66A70F71EEB}" vid="{925DB636-88CC-4D0C-97BE-F6FD4F04E3F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31d92cf942c19623f8ea37c5ae89e9e4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5ae4c53a902569674f13d354e575c07c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972707BD-2281-4DCA-AA5D-81635DA3C3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AC59B4-08CA-4A65-A6A2-05C030B984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AF2633-212A-42A8-A664-9532FA5B8A8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Perinteinen valokuva-albumi</Template>
  <TotalTime>10</TotalTime>
  <Words>48</Words>
  <Application>Microsoft Office PowerPoint</Application>
  <PresentationFormat>Näytössä katseltava diaesitys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4" baseType="lpstr">
      <vt:lpstr>Calibri</vt:lpstr>
      <vt:lpstr>Century Schoolbook</vt:lpstr>
      <vt:lpstr>PerinteinenValokuva-albumi</vt:lpstr>
      <vt:lpstr>PowerPoint-esitys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Julkunen Noa</dc:creator>
  <cp:lastModifiedBy>Julkunen Noa</cp:lastModifiedBy>
  <cp:revision>3</cp:revision>
  <dcterms:created xsi:type="dcterms:W3CDTF">2019-10-25T10:35:22Z</dcterms:created>
  <dcterms:modified xsi:type="dcterms:W3CDTF">2019-10-25T10:45:44Z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65;#zpp120;#79;#tpl120;#419;#zpp140</vt:lpwstr>
  </property>
  <property fmtid="{D5CDD505-2E9C-101B-9397-08002B2CF9AE}" pid="8" name="PolicheckCounter">
    <vt:lpwstr>0</vt:lpwstr>
  </property>
  <property fmtid="{D5CDD505-2E9C-101B-9397-08002B2CF9AE}" pid="9" name="_LCID">
    <vt:i4>1033</vt:i4>
  </property>
  <property fmtid="{D5CDD505-2E9C-101B-9397-08002B2CF9AE}" pid="10" name="_Version">
    <vt:lpwstr>12.0.4513</vt:lpwstr>
  </property>
  <property fmtid="{D5CDD505-2E9C-101B-9397-08002B2CF9AE}" pid="11" name="APTrustLevel">
    <vt:r8>1</vt:r8>
  </property>
</Properties>
</file>