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318E-B5D1-4EC1-9FE5-DFB22A78E569}" type="datetimeFigureOut">
              <a:rPr lang="fi-FI" smtClean="0"/>
              <a:t>4.9.2019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B9657-DA5C-4FEB-9A2F-9EED39FFB79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33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6751-7BD5-4144-AE06-7434C1A97849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E684-F9C4-4807-8491-42195AEACEE2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83B9-232A-4CC5-98E0-FBD230A0DBF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A645-165C-40AF-88EA-D0EDDBF83942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D506-E25E-4E73-8104-A6050BF25DB9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3E10-4B4B-4EBA-B740-4255658E85FE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1457-DC2E-427B-BED7-DB368CE8C2F5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1B03-9D50-4749-9BE9-855F0A6C0D31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3E21FC-1D90-4EF5-9926-7879FF77C7C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299" y="1335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-13575" y="24549"/>
            <a:ext cx="10437812" cy="12894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91440"/>
            <a:ext cx="1602997" cy="1243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00" y="110164"/>
            <a:ext cx="9613861" cy="1155676"/>
          </a:xfrm>
        </p:spPr>
        <p:txBody>
          <a:bodyPr>
            <a:normAutofit/>
          </a:bodyPr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99" y="1660992"/>
            <a:ext cx="11328781" cy="435880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60" y="6248607"/>
            <a:ext cx="975360" cy="365125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fld id="{50BC76DF-25E6-4E05-A75B-5B8068820BB1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111448"/>
            <a:ext cx="6870660" cy="365125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156327"/>
            <a:ext cx="1154151" cy="1090789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88A9-E13F-492C-B561-DBA127E00559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E7A4-3CC6-42F8-8BBA-37B876487C27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88F-8DC4-41E4-9832-ADDB381E27E1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2607-7FB5-409E-9672-05380F3FB92C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77D4-95B2-4C6D-9F65-F8DCDB64714F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CFF1-AA29-40AB-9D87-72D91967DC72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BD73-F677-4E63-B7CF-D4C943E3F5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031-E3CE-4778-AE0B-CB9DC6983DA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Mitä  tarkoittaa binäärinen?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smtClean="0"/>
              <a:t>© 2019 Noa Julkunen 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17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98399" y="156327"/>
            <a:ext cx="9895783" cy="1016691"/>
          </a:xfrm>
        </p:spPr>
        <p:txBody>
          <a:bodyPr/>
          <a:lstStyle/>
          <a:p>
            <a:r>
              <a:rPr lang="fi-FI" smtClean="0"/>
              <a:t>Mikä on bitti?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Binäärinumero?</a:t>
            </a:r>
          </a:p>
          <a:p>
            <a:r>
              <a:rPr lang="fi-FI" smtClean="0"/>
              <a:t>Binäärinumerolla voi olla kaksi tilaa 0 tai 1</a:t>
            </a:r>
            <a:endParaRPr lang="fi-FI"/>
          </a:p>
          <a:p>
            <a:r>
              <a:rPr lang="fi-FI" smtClean="0"/>
              <a:t>Englanniksi 1 bitti =1 bit</a:t>
            </a:r>
          </a:p>
          <a:p>
            <a:r>
              <a:rPr lang="fi-FI" smtClean="0"/>
              <a:t>Lyhenne 1 bitti =1 b</a:t>
            </a: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Mikä on tavu?</a:t>
            </a:r>
            <a:br>
              <a:rPr lang="fi-FI" smtClean="0"/>
            </a:b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8 bittiä =1 tavu = 1 byte = noin 1 merkki</a:t>
            </a:r>
          </a:p>
          <a:p>
            <a:r>
              <a:rPr lang="fi-FI" smtClean="0"/>
              <a:t>Lyhenne 1 tavu = 1 B (englanniksi) = 1 t (suomeksi)</a:t>
            </a:r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Mikä on kilotavu?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~ 1000 tavua (~tarkoittaa ”noin”)</a:t>
            </a:r>
          </a:p>
          <a:p>
            <a:r>
              <a:rPr lang="fi-FI" smtClean="0"/>
              <a:t>1024 tavua = 1 kB (englanniksi) = 1 kt (suomeksi)</a:t>
            </a:r>
          </a:p>
          <a:p>
            <a:r>
              <a:rPr lang="fi-FI" smtClean="0"/>
              <a:t>2</a:t>
            </a:r>
            <a:r>
              <a:rPr lang="fi-FI" baseline="30000" smtClean="0"/>
              <a:t>8</a:t>
            </a:r>
            <a:r>
              <a:rPr lang="fi-FI" smtClean="0"/>
              <a:t> = ”2 potenssiin 8”= 1024</a:t>
            </a:r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Kahden potenssit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smtClean="0"/>
              <a:t>2</a:t>
            </a:r>
            <a:r>
              <a:rPr lang="fi-FI" baseline="30000" smtClean="0"/>
              <a:t>0</a:t>
            </a:r>
            <a:r>
              <a:rPr lang="fi-FI" smtClean="0"/>
              <a:t> = 1</a:t>
            </a:r>
          </a:p>
          <a:p>
            <a:r>
              <a:rPr lang="fi-FI" smtClean="0"/>
              <a:t>2</a:t>
            </a:r>
            <a:r>
              <a:rPr lang="fi-FI" baseline="30000" smtClean="0"/>
              <a:t>1</a:t>
            </a:r>
            <a:r>
              <a:rPr lang="fi-FI" smtClean="0"/>
              <a:t> </a:t>
            </a:r>
            <a:r>
              <a:rPr lang="fi-FI"/>
              <a:t>= </a:t>
            </a:r>
            <a:r>
              <a:rPr lang="fi-FI" smtClean="0"/>
              <a:t>2</a:t>
            </a:r>
          </a:p>
          <a:p>
            <a:r>
              <a:rPr lang="fi-FI" smtClean="0"/>
              <a:t>2</a:t>
            </a:r>
            <a:r>
              <a:rPr lang="fi-FI" baseline="30000" smtClean="0"/>
              <a:t>2</a:t>
            </a:r>
            <a:r>
              <a:rPr lang="fi-FI" smtClean="0"/>
              <a:t> </a:t>
            </a:r>
            <a:r>
              <a:rPr lang="fi-FI"/>
              <a:t>= </a:t>
            </a:r>
            <a:r>
              <a:rPr lang="fi-FI" smtClean="0"/>
              <a:t>4</a:t>
            </a:r>
          </a:p>
          <a:p>
            <a:r>
              <a:rPr lang="fi-FI" smtClean="0"/>
              <a:t>2</a:t>
            </a:r>
            <a:r>
              <a:rPr lang="fi-FI" baseline="30000" smtClean="0"/>
              <a:t>3</a:t>
            </a:r>
            <a:r>
              <a:rPr lang="fi-FI" smtClean="0"/>
              <a:t> </a:t>
            </a:r>
            <a:r>
              <a:rPr lang="fi-FI"/>
              <a:t>= </a:t>
            </a:r>
            <a:r>
              <a:rPr lang="fi-FI"/>
              <a:t>8</a:t>
            </a:r>
            <a:endParaRPr lang="fi-FI" smtClean="0"/>
          </a:p>
          <a:p>
            <a:r>
              <a:rPr lang="fi-FI" smtClean="0"/>
              <a:t>2</a:t>
            </a:r>
            <a:r>
              <a:rPr lang="fi-FI" baseline="30000" smtClean="0"/>
              <a:t>4</a:t>
            </a:r>
            <a:r>
              <a:rPr lang="fi-FI" smtClean="0"/>
              <a:t> = 16</a:t>
            </a:r>
          </a:p>
          <a:p>
            <a:r>
              <a:rPr lang="fi-FI" smtClean="0"/>
              <a:t>2</a:t>
            </a:r>
            <a:r>
              <a:rPr lang="fi-FI" baseline="30000" smtClean="0"/>
              <a:t>5</a:t>
            </a:r>
            <a:r>
              <a:rPr lang="fi-FI" smtClean="0"/>
              <a:t> </a:t>
            </a:r>
            <a:r>
              <a:rPr lang="fi-FI"/>
              <a:t>= </a:t>
            </a:r>
            <a:r>
              <a:rPr lang="fi-FI" smtClean="0"/>
              <a:t>32</a:t>
            </a:r>
            <a:endParaRPr lang="fi-FI"/>
          </a:p>
          <a:p>
            <a:r>
              <a:rPr lang="fi-FI" smtClean="0"/>
              <a:t>2</a:t>
            </a:r>
            <a:r>
              <a:rPr lang="fi-FI" baseline="30000" smtClean="0"/>
              <a:t>6</a:t>
            </a:r>
            <a:r>
              <a:rPr lang="fi-FI" smtClean="0"/>
              <a:t> </a:t>
            </a:r>
            <a:r>
              <a:rPr lang="fi-FI"/>
              <a:t>= </a:t>
            </a:r>
            <a:r>
              <a:rPr lang="fi-FI" smtClean="0"/>
              <a:t>64</a:t>
            </a:r>
          </a:p>
          <a:p>
            <a:r>
              <a:rPr lang="fi-FI" smtClean="0"/>
              <a:t>2</a:t>
            </a:r>
            <a:r>
              <a:rPr lang="fi-FI" baseline="30000" smtClean="0"/>
              <a:t>7</a:t>
            </a:r>
            <a:r>
              <a:rPr lang="fi-FI" smtClean="0"/>
              <a:t> </a:t>
            </a:r>
            <a:r>
              <a:rPr lang="fi-FI"/>
              <a:t>= </a:t>
            </a:r>
            <a:r>
              <a:rPr lang="fi-FI" smtClean="0"/>
              <a:t>128</a:t>
            </a:r>
            <a:endParaRPr lang="fi-FI"/>
          </a:p>
          <a:p>
            <a:r>
              <a:rPr lang="fi-FI" smtClean="0"/>
              <a:t>2</a:t>
            </a:r>
            <a:r>
              <a:rPr lang="fi-FI" baseline="30000" smtClean="0"/>
              <a:t>8</a:t>
            </a:r>
            <a:r>
              <a:rPr lang="fi-FI" smtClean="0"/>
              <a:t> = 256</a:t>
            </a:r>
          </a:p>
          <a:p>
            <a:r>
              <a:rPr lang="fi-FI" smtClean="0"/>
              <a:t>2</a:t>
            </a:r>
            <a:r>
              <a:rPr lang="fi-FI" baseline="30000" smtClean="0"/>
              <a:t>9</a:t>
            </a:r>
            <a:r>
              <a:rPr lang="fi-FI" smtClean="0"/>
              <a:t> = 512</a:t>
            </a:r>
            <a:endParaRPr lang="fi-FI"/>
          </a:p>
          <a:p>
            <a:r>
              <a:rPr lang="fi-FI" smtClean="0"/>
              <a:t>2</a:t>
            </a:r>
            <a:r>
              <a:rPr lang="fi-FI" baseline="30000" smtClean="0"/>
              <a:t>10</a:t>
            </a:r>
            <a:r>
              <a:rPr lang="fi-FI" smtClean="0"/>
              <a:t> = 1 042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 smtClean="0"/>
          </a:p>
          <a:p>
            <a:endParaRPr lang="fi-FI"/>
          </a:p>
          <a:p>
            <a:endParaRPr lang="fi-FI"/>
          </a:p>
          <a:p>
            <a:endParaRPr lang="fi-FI" smtClean="0"/>
          </a:p>
          <a:p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4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Mikä on megatavu?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Lyhenne = 1 MB (englanniksi) = 1 Mt (suomeksi)</a:t>
            </a:r>
          </a:p>
          <a:p>
            <a:r>
              <a:rPr lang="fi-FI" smtClean="0"/>
              <a:t>~ miljoona tavua =</a:t>
            </a:r>
          </a:p>
          <a:p>
            <a:r>
              <a:rPr lang="fi-FI" smtClean="0"/>
              <a:t>1 048 576 B = </a:t>
            </a:r>
            <a:r>
              <a:rPr lang="fi-FI"/>
              <a:t>1 048 </a:t>
            </a:r>
            <a:r>
              <a:rPr lang="fi-FI"/>
              <a:t>576 </a:t>
            </a:r>
            <a:r>
              <a:rPr lang="fi-FI" smtClean="0"/>
              <a:t>t</a:t>
            </a:r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Mitä tulee megatavun jälkeen?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Gigatavu (GB/Gt) = 1 000 megatavua</a:t>
            </a:r>
          </a:p>
          <a:p>
            <a:r>
              <a:rPr lang="fi-FI" smtClean="0"/>
              <a:t>Teratavu (TB/Tt) = 1 000 gigatavua</a:t>
            </a:r>
          </a:p>
          <a:p>
            <a:r>
              <a:rPr lang="fi-FI"/>
              <a:t>P</a:t>
            </a:r>
            <a:r>
              <a:rPr lang="fi-FI" smtClean="0"/>
              <a:t>etatavu (PB/Pt) = 1 000 teratavua</a:t>
            </a:r>
          </a:p>
          <a:p>
            <a:r>
              <a:rPr lang="fi-FI" smtClean="0"/>
              <a:t>Eksatavu (EB/Et) = 1 000 petatavua</a:t>
            </a:r>
          </a:p>
          <a:p>
            <a:r>
              <a:rPr lang="fi-FI" smtClean="0"/>
              <a:t>Tsettatavu (Zb/Zt) =1 000 ekstatavua</a:t>
            </a:r>
          </a:p>
          <a:p>
            <a:r>
              <a:rPr lang="fi-FI" smtClean="0"/>
              <a:t>Jottatavu (Yb/Yt) = 1 000 tsettatavua</a:t>
            </a:r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Noa Julkunen</a:t>
            </a:r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31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ini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TM04033917[[fn=Berliini]]</Template>
  <TotalTime>123</TotalTime>
  <Words>236</Words>
  <Application>Microsoft Office PowerPoint</Application>
  <PresentationFormat>Laajakuva</PresentationFormat>
  <Paragraphs>55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Arial</vt:lpstr>
      <vt:lpstr>Bahnschrift SemiLight</vt:lpstr>
      <vt:lpstr>Calibri</vt:lpstr>
      <vt:lpstr>Trebuchet MS</vt:lpstr>
      <vt:lpstr>Berliini</vt:lpstr>
      <vt:lpstr>Mitä  tarkoittaa binäärinen?</vt:lpstr>
      <vt:lpstr>Mikä on bitti?</vt:lpstr>
      <vt:lpstr>Mikä on tavu? </vt:lpstr>
      <vt:lpstr>Mikä on kilotavu?</vt:lpstr>
      <vt:lpstr>Kahden potenssit</vt:lpstr>
      <vt:lpstr>Mikä on megatavu?</vt:lpstr>
      <vt:lpstr>Mitä tulee megatavun jälkeen?</vt:lpstr>
    </vt:vector>
  </TitlesOfParts>
  <Company>Business College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Mitä  tarkoittaa binäärinen?</dc:title>
  <dc:creator>Julkunen Noa</dc:creator>
  <cp:lastModifiedBy>Julkunen Noa</cp:lastModifiedBy>
  <cp:revision>13</cp:revision>
  <dcterms:created xsi:type="dcterms:W3CDTF">2019-09-04T06:25:53Z</dcterms:created>
  <dcterms:modified xsi:type="dcterms:W3CDTF">2019-09-04T08:30:41Z</dcterms:modified>
</cp:coreProperties>
</file>