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4876-E2AD-4224-8CEC-EA4460F2495F}" type="datetimeFigureOut">
              <a:rPr lang="fi-FI" smtClean="0"/>
              <a:t>13.9.2019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009E-24AA-4C3C-B7BF-D6570F4B13D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046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4876-E2AD-4224-8CEC-EA4460F2495F}" type="datetimeFigureOut">
              <a:rPr lang="fi-FI" smtClean="0"/>
              <a:t>13.9.2019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009E-24AA-4C3C-B7BF-D6570F4B13D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5358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4876-E2AD-4224-8CEC-EA4460F2495F}" type="datetimeFigureOut">
              <a:rPr lang="fi-FI" smtClean="0"/>
              <a:t>13.9.2019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009E-24AA-4C3C-B7BF-D6570F4B13D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428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4876-E2AD-4224-8CEC-EA4460F2495F}" type="datetimeFigureOut">
              <a:rPr lang="fi-FI" smtClean="0"/>
              <a:t>13.9.2019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009E-24AA-4C3C-B7BF-D6570F4B13D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54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4876-E2AD-4224-8CEC-EA4460F2495F}" type="datetimeFigureOut">
              <a:rPr lang="fi-FI" smtClean="0"/>
              <a:t>13.9.2019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009E-24AA-4C3C-B7BF-D6570F4B13D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7361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4876-E2AD-4224-8CEC-EA4460F2495F}" type="datetimeFigureOut">
              <a:rPr lang="fi-FI" smtClean="0"/>
              <a:t>13.9.2019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009E-24AA-4C3C-B7BF-D6570F4B13D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87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4876-E2AD-4224-8CEC-EA4460F2495F}" type="datetimeFigureOut">
              <a:rPr lang="fi-FI" smtClean="0"/>
              <a:t>13.9.2019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009E-24AA-4C3C-B7BF-D6570F4B13D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388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4876-E2AD-4224-8CEC-EA4460F2495F}" type="datetimeFigureOut">
              <a:rPr lang="fi-FI" smtClean="0"/>
              <a:t>13.9.2019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009E-24AA-4C3C-B7BF-D6570F4B13D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305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4876-E2AD-4224-8CEC-EA4460F2495F}" type="datetimeFigureOut">
              <a:rPr lang="fi-FI" smtClean="0"/>
              <a:t>13.9.2019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009E-24AA-4C3C-B7BF-D6570F4B13D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08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4876-E2AD-4224-8CEC-EA4460F2495F}" type="datetimeFigureOut">
              <a:rPr lang="fi-FI" smtClean="0"/>
              <a:t>13.9.2019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009E-24AA-4C3C-B7BF-D6570F4B13D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2881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4876-E2AD-4224-8CEC-EA4460F2495F}" type="datetimeFigureOut">
              <a:rPr lang="fi-FI" smtClean="0"/>
              <a:t>13.9.2019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009E-24AA-4C3C-B7BF-D6570F4B13D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8938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C4876-E2AD-4224-8CEC-EA4460F2495F}" type="datetimeFigureOut">
              <a:rPr lang="fi-FI" smtClean="0"/>
              <a:t>13.9.2019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2009E-24AA-4C3C-B7BF-D6570F4B13D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0676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mtClean="0"/>
              <a:t>Python lataus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smtClean="0"/>
              <a:t>Noa Julkunen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834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727654" cy="4351338"/>
          </a:xfrm>
        </p:spPr>
      </p:pic>
      <p:sp>
        <p:nvSpPr>
          <p:cNvPr id="5" name="Tekstiruutu 4"/>
          <p:cNvSpPr txBox="1"/>
          <p:nvPr/>
        </p:nvSpPr>
        <p:spPr>
          <a:xfrm>
            <a:off x="9091749" y="2063931"/>
            <a:ext cx="2325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Mene sivulle python.org ja valitse oikea versio. Sitten valitse minne asennat sen.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7135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32" y="2204494"/>
            <a:ext cx="4186200" cy="2576512"/>
          </a:xfrm>
        </p:spPr>
      </p:pic>
      <p:sp>
        <p:nvSpPr>
          <p:cNvPr id="5" name="Tekstiruutu 4"/>
          <p:cNvSpPr txBox="1"/>
          <p:nvPr/>
        </p:nvSpPr>
        <p:spPr>
          <a:xfrm>
            <a:off x="7715794" y="2368731"/>
            <a:ext cx="325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Python on nyt asennettu, hienoa.</a:t>
            </a:r>
            <a:endParaRPr lang="fi-FI"/>
          </a:p>
        </p:txBody>
      </p:sp>
      <p:pic>
        <p:nvPicPr>
          <p:cNvPr id="6" name="Sisällön paikkamerkki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215" y="2908663"/>
            <a:ext cx="3900865" cy="255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6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6" name="Sisällön paikkamerkk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5328"/>
            <a:ext cx="7570229" cy="4351338"/>
          </a:xfrm>
        </p:spPr>
      </p:pic>
      <p:sp>
        <p:nvSpPr>
          <p:cNvPr id="7" name="Tekstiruutu 6"/>
          <p:cNvSpPr txBox="1"/>
          <p:nvPr/>
        </p:nvSpPr>
        <p:spPr>
          <a:xfrm>
            <a:off x="9300754" y="2055223"/>
            <a:ext cx="220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Näin toimii python.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22125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Laajakuva</PresentationFormat>
  <Paragraphs>5</Paragraphs>
  <Slides>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Office-teema</vt:lpstr>
      <vt:lpstr>Python lataus</vt:lpstr>
      <vt:lpstr>PowerPoint-esitys</vt:lpstr>
      <vt:lpstr>PowerPoint-esitys</vt:lpstr>
      <vt:lpstr>PowerPoint-esitys</vt:lpstr>
    </vt:vector>
  </TitlesOfParts>
  <Company>Business College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lataus</dc:title>
  <dc:creator>Julkunen Noa</dc:creator>
  <cp:lastModifiedBy>Julkunen Noa</cp:lastModifiedBy>
  <cp:revision>1</cp:revision>
  <dcterms:created xsi:type="dcterms:W3CDTF">2019-09-13T08:38:34Z</dcterms:created>
  <dcterms:modified xsi:type="dcterms:W3CDTF">2019-09-13T08:38:45Z</dcterms:modified>
</cp:coreProperties>
</file>