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901F4-4548-4B7B-9B32-B5B2E5FFF31E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46A30-52BC-4E7F-9ADA-7C9E97A0CD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738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104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26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29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38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54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66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06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73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8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67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6EC4-A8AD-4775-A60D-B0979975E65A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1C83-0624-4C6C-8E87-06CBC41E40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755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office.org/download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st.com/index#pc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Windowsin asennus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4380410" y="3602038"/>
            <a:ext cx="6000207" cy="1655762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77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49466" cy="4351338"/>
          </a:xfrm>
        </p:spPr>
      </p:pic>
      <p:sp>
        <p:nvSpPr>
          <p:cNvPr id="6" name="Tekstiruutu 5"/>
          <p:cNvSpPr txBox="1"/>
          <p:nvPr/>
        </p:nvSpPr>
        <p:spPr>
          <a:xfrm>
            <a:off x="6810103" y="2377440"/>
            <a:ext cx="46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Mene osoitteeseen </a:t>
            </a:r>
            <a:r>
              <a:rPr lang="fi-FI" smtClean="0">
                <a:hlinkClick r:id="rId3"/>
              </a:rPr>
              <a:t>openoffice.org/download</a:t>
            </a:r>
            <a:r>
              <a:rPr lang="fi-FI" smtClean="0"/>
              <a:t> ja paina kuvassa merkatusta napista. Lataus alkaa hetken kuluttua.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0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0677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7402286" y="2116183"/>
            <a:ext cx="273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Sinun täytyy antaa Open Officen muokata tietoja, jotta se voi asentaa itsensä.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4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" y="1830010"/>
            <a:ext cx="3802710" cy="2949196"/>
          </a:xfr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97" y="1690688"/>
            <a:ext cx="4740051" cy="3444538"/>
          </a:xfrm>
          <a:prstGeom prst="rect">
            <a:avLst/>
          </a:prstGeom>
        </p:spPr>
      </p:pic>
      <p:sp>
        <p:nvSpPr>
          <p:cNvPr id="6" name="Tekstiruutu 5"/>
          <p:cNvSpPr txBox="1"/>
          <p:nvPr/>
        </p:nvSpPr>
        <p:spPr>
          <a:xfrm>
            <a:off x="838200" y="5135226"/>
            <a:ext cx="3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Valitse, minne sovellus asennetaan.</a:t>
            </a:r>
            <a:endParaRPr lang="fi-FI"/>
          </a:p>
        </p:txBody>
      </p:sp>
      <p:sp>
        <p:nvSpPr>
          <p:cNvPr id="7" name="Tekstiruutu 6"/>
          <p:cNvSpPr txBox="1"/>
          <p:nvPr/>
        </p:nvSpPr>
        <p:spPr>
          <a:xfrm>
            <a:off x="5529943" y="5712823"/>
            <a:ext cx="407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Sovellus on asennettu, nyt sinun täytyy vain ottaa se käyttöön.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24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75199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7262949" y="2534194"/>
            <a:ext cx="35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Nyt on Open Office käyttöönotettu ja se on valmis käyttöön. 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Virustorjuntaohjelman asentaminen (Avast Free Antivirus)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42514" y="3602038"/>
            <a:ext cx="2525486" cy="1655762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18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42472" cy="4351338"/>
          </a:xfrm>
        </p:spPr>
      </p:pic>
      <p:sp>
        <p:nvSpPr>
          <p:cNvPr id="7" name="Tekstiruutu 6"/>
          <p:cNvSpPr txBox="1"/>
          <p:nvPr/>
        </p:nvSpPr>
        <p:spPr>
          <a:xfrm>
            <a:off x="7132320" y="2865120"/>
            <a:ext cx="39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i-FI" smtClean="0"/>
              <a:t>Mene nettisivulle </a:t>
            </a:r>
            <a:r>
              <a:rPr lang="fi-FI" smtClean="0">
                <a:hlinkClick r:id="rId3"/>
              </a:rPr>
              <a:t>avast.com/fi-fi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9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3715" cy="3003232"/>
          </a:xfrm>
        </p:spPr>
      </p:pic>
      <p:sp>
        <p:nvSpPr>
          <p:cNvPr id="6" name="Tekstiruutu 5"/>
          <p:cNvSpPr txBox="1"/>
          <p:nvPr/>
        </p:nvSpPr>
        <p:spPr>
          <a:xfrm>
            <a:off x="6644640" y="2360023"/>
            <a:ext cx="272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Sinun täytyy antaa Avastin muokata tietojasi, jotta sovellus voi asentua koneellesi.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9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1" y="1690688"/>
            <a:ext cx="6301047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7498080" y="1924594"/>
            <a:ext cx="38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Nyt voit asentaa Avast Free Antivirus-sovelluksen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53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8" y="1690688"/>
            <a:ext cx="5205361" cy="3638958"/>
          </a:xfrm>
        </p:spPr>
      </p:pic>
      <p:sp>
        <p:nvSpPr>
          <p:cNvPr id="5" name="Tekstiruutu 4"/>
          <p:cNvSpPr txBox="1"/>
          <p:nvPr/>
        </p:nvSpPr>
        <p:spPr>
          <a:xfrm>
            <a:off x="6679474" y="2516777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Onnitelut, nyt on Avast Free Antivirus asennettu ja voit suorittaa ensimmäisen tarkistuksen!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7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Päivitysten tarkistaminen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9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56" y="2277292"/>
            <a:ext cx="5494496" cy="3581710"/>
          </a:xfrm>
        </p:spPr>
      </p:pic>
      <p:sp>
        <p:nvSpPr>
          <p:cNvPr id="5" name="Tekstiruutu 4"/>
          <p:cNvSpPr txBox="1"/>
          <p:nvPr/>
        </p:nvSpPr>
        <p:spPr>
          <a:xfrm>
            <a:off x="6183086" y="2590800"/>
            <a:ext cx="458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Kun avaat koneen ensimmäisen kerran uuden käyttöjärjestelmän asennuksen alussa, voit vaihtaa kieltä tässä kohtaa.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84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15789" cy="2495148"/>
          </a:xfrm>
        </p:spPr>
      </p:pic>
      <p:sp>
        <p:nvSpPr>
          <p:cNvPr id="7" name="Tekstiruutu 6"/>
          <p:cNvSpPr txBox="1"/>
          <p:nvPr/>
        </p:nvSpPr>
        <p:spPr>
          <a:xfrm>
            <a:off x="1018903" y="5142067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Avaa hakutoiminto.</a:t>
            </a:r>
            <a:endParaRPr lang="fi-FI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1690688"/>
            <a:ext cx="3611934" cy="2707141"/>
          </a:xfrm>
          <a:prstGeom prst="rect">
            <a:avLst/>
          </a:prstGeom>
        </p:spPr>
      </p:pic>
      <p:sp>
        <p:nvSpPr>
          <p:cNvPr id="9" name="Tekstiruutu 8"/>
          <p:cNvSpPr txBox="1"/>
          <p:nvPr/>
        </p:nvSpPr>
        <p:spPr>
          <a:xfrm>
            <a:off x="5251269" y="4815840"/>
            <a:ext cx="47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Kirjoita siihen ”päivitykset” taikka ”check for updates” ja avaa asetukset.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8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68993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7350034" y="2246811"/>
            <a:ext cx="407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Nyt tietokoneesi alkaa päivittämään konetta, tähän menee melko kauan.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33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Freeware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Freewarella tarkoitetaan sovellusta, joka on ilmainen.</a:t>
            </a:r>
          </a:p>
          <a:p>
            <a:r>
              <a:rPr lang="fi-FI" smtClean="0"/>
              <a:t>Freeware ohjelma ei ole kokonainen versio sovelluksesta, vaan ilmaisversio, jolla houkutellaan käyttäjää ostamaan koko versio.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59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115"/>
            <a:ext cx="5585944" cy="3711262"/>
          </a:xfrm>
        </p:spPr>
      </p:pic>
      <p:sp>
        <p:nvSpPr>
          <p:cNvPr id="5" name="Tekstiruutu 4"/>
          <p:cNvSpPr txBox="1"/>
          <p:nvPr/>
        </p:nvSpPr>
        <p:spPr>
          <a:xfrm>
            <a:off x="8003177" y="2455817"/>
            <a:ext cx="245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Jotta voit asentaa Windowsin, sinun täytyy hyväksyä käyttöehdot.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72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823"/>
            <a:ext cx="5791702" cy="3795089"/>
          </a:xfrm>
        </p:spPr>
      </p:pic>
      <p:sp>
        <p:nvSpPr>
          <p:cNvPr id="5" name="Tekstiruutu 4"/>
          <p:cNvSpPr txBox="1"/>
          <p:nvPr/>
        </p:nvSpPr>
        <p:spPr>
          <a:xfrm>
            <a:off x="7611291" y="2107474"/>
            <a:ext cx="308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Valitse mihin haluat ladata Windowsin.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99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045"/>
            <a:ext cx="5669771" cy="3825572"/>
          </a:xfrm>
        </p:spPr>
      </p:pic>
      <p:sp>
        <p:nvSpPr>
          <p:cNvPr id="5" name="Tekstiruutu 4"/>
          <p:cNvSpPr txBox="1"/>
          <p:nvPr/>
        </p:nvSpPr>
        <p:spPr>
          <a:xfrm>
            <a:off x="7297783" y="2307771"/>
            <a:ext cx="289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Nyt Windowsia asennetaan, tähän menee vähän pidempää.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2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" y="2413500"/>
            <a:ext cx="4727833" cy="3377701"/>
          </a:xfrm>
        </p:spPr>
      </p:pic>
      <p:sp>
        <p:nvSpPr>
          <p:cNvPr id="9" name="Tekstiruutu 8"/>
          <p:cNvSpPr txBox="1"/>
          <p:nvPr/>
        </p:nvSpPr>
        <p:spPr>
          <a:xfrm>
            <a:off x="7097486" y="2778034"/>
            <a:ext cx="340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Voit vaihtaa asetuksia taikka käyttää valmiiksi asetettuja asetuksia.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583"/>
            <a:ext cx="4803949" cy="3381320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6766560" y="2551611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Valitse miten kirjaudut käyttöjärjestelmään, voit myös kirjautua paikallisella tilillä.</a:t>
            </a:r>
            <a:endParaRPr lang="fi-FI"/>
          </a:p>
        </p:txBody>
      </p:sp>
      <p:pic>
        <p:nvPicPr>
          <p:cNvPr id="6" name="Sisällön paikkamerkk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88" y="4176939"/>
            <a:ext cx="2793360" cy="1866809"/>
          </a:xfrm>
        </p:spPr>
      </p:pic>
    </p:spTree>
    <p:extLst>
      <p:ext uri="{BB962C8B-B14F-4D97-AF65-F5344CB8AC3E}">
        <p14:creationId xmlns:p14="http://schemas.microsoft.com/office/powerpoint/2010/main" val="21000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4" y="1782082"/>
            <a:ext cx="5739215" cy="4351338"/>
          </a:xfrm>
        </p:spPr>
      </p:pic>
      <p:sp>
        <p:nvSpPr>
          <p:cNvPr id="7" name="Tekstiruutu 6"/>
          <p:cNvSpPr txBox="1"/>
          <p:nvPr/>
        </p:nvSpPr>
        <p:spPr>
          <a:xfrm>
            <a:off x="8046720" y="2412274"/>
            <a:ext cx="298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Onnitteluni! Olet asentanut Windows-käyttöjärjestelmän ja voit nyt ruveta asentamaan sovelluksia.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00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Open Officen asentaminen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7707086" y="3602038"/>
            <a:ext cx="2960914" cy="1655762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79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242</Words>
  <Application>Microsoft Office PowerPoint</Application>
  <PresentationFormat>Laajakuva</PresentationFormat>
  <Paragraphs>29</Paragraphs>
  <Slides>22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Office-teema</vt:lpstr>
      <vt:lpstr>Windowsin asennus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Open Officen asentaminen</vt:lpstr>
      <vt:lpstr>PowerPoint-esitys</vt:lpstr>
      <vt:lpstr>PowerPoint-esitys</vt:lpstr>
      <vt:lpstr>PowerPoint-esitys</vt:lpstr>
      <vt:lpstr>PowerPoint-esitys</vt:lpstr>
      <vt:lpstr>Virustorjuntaohjelman asentaminen (Avast Free Antivirus)</vt:lpstr>
      <vt:lpstr>PowerPoint-esitys</vt:lpstr>
      <vt:lpstr>PowerPoint-esitys</vt:lpstr>
      <vt:lpstr>PowerPoint-esitys</vt:lpstr>
      <vt:lpstr>PowerPoint-esitys</vt:lpstr>
      <vt:lpstr>Päivitysten tarkistaminen</vt:lpstr>
      <vt:lpstr>PowerPoint-esitys</vt:lpstr>
      <vt:lpstr>PowerPoint-esitys</vt:lpstr>
      <vt:lpstr>Freeware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Windowsin asennus</dc:title>
  <dc:creator>Julkunen Noa</dc:creator>
  <cp:lastModifiedBy>Julkunen Noa</cp:lastModifiedBy>
  <cp:revision>5</cp:revision>
  <dcterms:created xsi:type="dcterms:W3CDTF">2019-09-12T09:52:43Z</dcterms:created>
  <dcterms:modified xsi:type="dcterms:W3CDTF">2019-09-12T10:48:43Z</dcterms:modified>
</cp:coreProperties>
</file>