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682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7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3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416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016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05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597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316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95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358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22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2E3B-F622-4A1F-ACA6-1BD1659589B8}" type="datetimeFigureOut">
              <a:rPr lang="fi-FI" smtClean="0"/>
              <a:t>12.9.2019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C71D8-305E-4F25-B379-E80BEE1254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184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Xampp-asennus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096000" y="4037467"/>
            <a:ext cx="9144000" cy="1655762"/>
          </a:xfrm>
        </p:spPr>
        <p:txBody>
          <a:bodyPr/>
          <a:lstStyle/>
          <a:p>
            <a:r>
              <a:rPr lang="fi-FI" smtClean="0"/>
              <a:t>Noa Julkunen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9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  <p:sp>
        <p:nvSpPr>
          <p:cNvPr id="5" name="Tekstiruutu 4"/>
          <p:cNvSpPr txBox="1"/>
          <p:nvPr/>
        </p:nvSpPr>
        <p:spPr>
          <a:xfrm>
            <a:off x="9030789" y="2299063"/>
            <a:ext cx="2508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Mene sivulle </a:t>
            </a:r>
            <a:r>
              <a:rPr lang="fi-FI" smtClean="0">
                <a:hlinkClick r:id="rId3"/>
              </a:rPr>
              <a:t>apachefriends.org</a:t>
            </a:r>
            <a:r>
              <a:rPr lang="fi-FI" smtClean="0"/>
              <a:t> ja valitse mille alustalle haluat XAMPP-sovelluksen ladata.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11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kstiruutu 4"/>
          <p:cNvSpPr txBox="1"/>
          <p:nvPr/>
        </p:nvSpPr>
        <p:spPr>
          <a:xfrm>
            <a:off x="6897189" y="2081349"/>
            <a:ext cx="393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Aloita XAMPP- sovelluksen lataus painamalla Next-nappulaa. </a:t>
            </a:r>
            <a:endParaRPr lang="fi-FI"/>
          </a:p>
        </p:txBody>
      </p:sp>
      <p:pic>
        <p:nvPicPr>
          <p:cNvPr id="7" name="Sisällön paikkamerkk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32430" cy="4023709"/>
          </a:xfrm>
        </p:spPr>
      </p:pic>
    </p:spTree>
    <p:extLst>
      <p:ext uri="{BB962C8B-B14F-4D97-AF65-F5344CB8AC3E}">
        <p14:creationId xmlns:p14="http://schemas.microsoft.com/office/powerpoint/2010/main" val="116875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23606" cy="2315282"/>
          </a:xfrm>
        </p:spPr>
      </p:pic>
      <p:pic>
        <p:nvPicPr>
          <p:cNvPr id="7" name="Kuv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20" y="3571739"/>
            <a:ext cx="3271560" cy="2773598"/>
          </a:xfrm>
          <a:prstGeom prst="rect">
            <a:avLst/>
          </a:prstGeom>
        </p:spPr>
      </p:pic>
      <p:sp>
        <p:nvSpPr>
          <p:cNvPr id="8" name="Tekstiruutu 7"/>
          <p:cNvSpPr txBox="1"/>
          <p:nvPr/>
        </p:nvSpPr>
        <p:spPr>
          <a:xfrm>
            <a:off x="8752114" y="4528457"/>
            <a:ext cx="299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Valitse, minne haluat asentaa xampin.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793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56223" cy="4016088"/>
          </a:xfrm>
        </p:spPr>
      </p:pic>
      <p:sp>
        <p:nvSpPr>
          <p:cNvPr id="5" name="Tekstiruutu 4"/>
          <p:cNvSpPr txBox="1"/>
          <p:nvPr/>
        </p:nvSpPr>
        <p:spPr>
          <a:xfrm>
            <a:off x="6026331" y="2264229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Viimeistele asennus painamalla ”finish”.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839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365125"/>
            <a:ext cx="10515600" cy="3840872"/>
          </a:xfrm>
        </p:spPr>
      </p:pic>
      <p:sp>
        <p:nvSpPr>
          <p:cNvPr id="5" name="Tekstiruutu 4"/>
          <p:cNvSpPr txBox="1"/>
          <p:nvPr/>
        </p:nvSpPr>
        <p:spPr>
          <a:xfrm>
            <a:off x="949234" y="4572000"/>
            <a:ext cx="8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Kuvassa näkyy miten koodi tulee näkymään.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23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Laajakuva</PresentationFormat>
  <Paragraphs>7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Office-teema</vt:lpstr>
      <vt:lpstr>Xampp-asennus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Xampp-asennus</dc:title>
  <dc:creator>Julkunen Noa</dc:creator>
  <cp:lastModifiedBy>Julkunen Noa</cp:lastModifiedBy>
  <cp:revision>1</cp:revision>
  <dcterms:created xsi:type="dcterms:W3CDTF">2019-09-12T11:33:06Z</dcterms:created>
  <dcterms:modified xsi:type="dcterms:W3CDTF">2019-09-12T11:37:35Z</dcterms:modified>
</cp:coreProperties>
</file>