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402080" y="1788454"/>
            <a:ext cx="8874278" cy="2098226"/>
          </a:xfrm>
        </p:spPr>
        <p:txBody>
          <a:bodyPr/>
          <a:lstStyle/>
          <a:p>
            <a:r>
              <a:rPr lang="fi-FI" smtClean="0"/>
              <a:t>Tiedonhakutehtävä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6975566" y="3956279"/>
            <a:ext cx="6226628" cy="1086237"/>
          </a:xfrm>
        </p:spPr>
        <p:txBody>
          <a:bodyPr/>
          <a:lstStyle/>
          <a:p>
            <a:r>
              <a:rPr lang="fi-FI" smtClean="0"/>
              <a:t>Noa Julkunen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4546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Kuluttajansuoja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Takuu on lisäetu kuluttajalle, jonka avulla voi saada uuden tuotteen jos vanha on rikki tai menee rikki ilman että se olisi rikottu tahalteen.</a:t>
            </a:r>
          </a:p>
          <a:p>
            <a:r>
              <a:rPr lang="fi-FI" smtClean="0"/>
              <a:t>Virhevastuun yläaikarajaa ei ole asetettu, se riippuu tuotteesta, esimerkiksi televisiossa se on 4 vuotta.</a:t>
            </a:r>
          </a:p>
          <a:p>
            <a:r>
              <a:rPr lang="fi-FI" smtClean="0"/>
              <a:t>Vaaranvastuu tarkoittaa vastuuta kaupan kohteena olevan tavaran tuhoutimisesta.</a:t>
            </a:r>
            <a:br>
              <a:rPr lang="fi-FI" smtClean="0"/>
            </a:br>
            <a:r>
              <a:rPr lang="fi-FI" smtClean="0"/>
              <a:t>Vastuu voi olla myyjällä tai ostajalla.</a:t>
            </a:r>
          </a:p>
          <a:p>
            <a:r>
              <a:rPr lang="fi-FI" smtClean="0"/>
              <a:t>Avokauppa eli avoin kauppa on ostajan ja myyjän älinen sopimus siitä, jos ostaja ei halua pitää tuotettaan, hän saa siitä palautuksen yhteydessä rahat takaisin.</a:t>
            </a:r>
          </a:p>
        </p:txBody>
      </p:sp>
    </p:spTree>
    <p:extLst>
      <p:ext uri="{BB962C8B-B14F-4D97-AF65-F5344CB8AC3E}">
        <p14:creationId xmlns:p14="http://schemas.microsoft.com/office/powerpoint/2010/main" val="294155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Tietosuoja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Tiedonsaantioikeudella tarkoitetaan oikeutta saada tietää itseään koskevista tiedoista ja korjata virheelliset tiedot.</a:t>
            </a:r>
          </a:p>
          <a:p>
            <a:r>
              <a:rPr lang="fi-FI"/>
              <a:t>Arkaluonteisia henkilötietoja </a:t>
            </a:r>
            <a:r>
              <a:rPr lang="fi-FI"/>
              <a:t>ovat </a:t>
            </a:r>
            <a:r>
              <a:rPr lang="fi-FI" smtClean="0"/>
              <a:t>henkilön </a:t>
            </a:r>
            <a:r>
              <a:rPr lang="fi-FI"/>
              <a:t>rotua ja etnistä alkuperää, yhteiskunnallista toimintaa, poliittista tai uskonnollista vakaumusta, rikollista tekoa, terveydentilaa, seksuaalista suuntautumista ja sosiaalihuollon tarvetta koskevat </a:t>
            </a:r>
            <a:r>
              <a:rPr lang="fi-FI"/>
              <a:t>tiedot</a:t>
            </a:r>
            <a:r>
              <a:rPr lang="fi-FI" smtClean="0"/>
              <a:t>.</a:t>
            </a:r>
          </a:p>
          <a:p>
            <a:r>
              <a:rPr lang="fi-FI" smtClean="0"/>
              <a:t>Yleensä näiden tietojen käsittely on kiellettyä.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289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Tekijänoikeus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Teoskynnys tarkoittaa sitä, että teoksen on oltava riittävän erilainen muista teoksista, jotta se voi saada tekijänoikeudellisen suojan.</a:t>
            </a:r>
          </a:p>
          <a:p>
            <a:r>
              <a:rPr lang="fi-FI" smtClean="0"/>
              <a:t>Piratismi tarkoittaa tässä aiheessa sitä, että käytät tekijänsuojattua sisältöä ilman lupaa.</a:t>
            </a:r>
          </a:p>
          <a:p>
            <a:r>
              <a:rPr lang="fi-FI" smtClean="0"/>
              <a:t>Piratismi voi tarkoittaa myös merirosvoutta.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6295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Immateriaaliikeus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1216025" y="1628503"/>
            <a:ext cx="7997951" cy="3899717"/>
          </a:xfrm>
        </p:spPr>
        <p:txBody>
          <a:bodyPr/>
          <a:lstStyle/>
          <a:p>
            <a:r>
              <a:rPr lang="fi-FI" smtClean="0"/>
              <a:t>Patentti tarkoittaa sitä, että vain patentinomistaja voi valmistaa vaikkapa tiettyä tuotetta, joka on patentissa mainittu.</a:t>
            </a:r>
          </a:p>
          <a:p>
            <a:r>
              <a:rPr lang="fi-FI" smtClean="0"/>
              <a:t>Tavaramerkki oikeus puolestaan on keino erottaa toisen valmistajan tuotteet toisen valmistajan tuotteista.</a:t>
            </a:r>
          </a:p>
          <a:p>
            <a:endParaRPr lang="fi-FI"/>
          </a:p>
          <a:p>
            <a:endParaRPr lang="fi-FI" smtClean="0"/>
          </a:p>
          <a:p>
            <a:r>
              <a:rPr lang="fi-FI"/>
              <a:t>Mallioikeus on teollisen muotoilun merkittävin oikeudellinen suojakeino. Muotoilu suojataan rekisteröimällä malli, jolloin mallioikeuden hakija saa vahvistettua itselleen yksinoikeuden muotoilemiinsa tuotteisiin.</a:t>
            </a:r>
            <a:endParaRPr lang="fi-FI"/>
          </a:p>
        </p:txBody>
      </p:sp>
      <p:pic>
        <p:nvPicPr>
          <p:cNvPr id="1026" name="Picture 2" descr="https://s14-eu5.startpage.com/cgi-bin/serveimage?url=https%3A%2F%2Fencrypted-tbn0.gstatic.com%2Fimages%3Fq%3Dtbn%3AANd9GcQI9xqF1ROhRk_7VFe0eeHsOFFRtO8qX3tc4OY6qH3HhMonPLLVyw&amp;sp=1475e7c2ea42a2c41805abb88a7ba4c5&amp;anticache=849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823" y="2630805"/>
            <a:ext cx="967196" cy="96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isällön paikkamerkki 2"/>
          <p:cNvSpPr txBox="1">
            <a:spLocks/>
          </p:cNvSpPr>
          <p:nvPr/>
        </p:nvSpPr>
        <p:spPr>
          <a:xfrm>
            <a:off x="2692128" y="2490651"/>
            <a:ext cx="7997951" cy="3581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8236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Työehtosopimus TES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Työehtosopimus on työnantajien ja työntekijäjärjestön sopimus.</a:t>
            </a:r>
          </a:p>
          <a:p>
            <a:r>
              <a:rPr lang="fi-FI" smtClean="0"/>
              <a:t>Sopimuksessa ilmoitetaan mitä vähimmäisehtoja on noudatettava kuten palkka, työajasta, sairausajanpalkasta, arkipyhäkorvauksista ja muista tärkeistä jutuista. TES on vähän erilainen joka työalalla.</a:t>
            </a:r>
          </a:p>
          <a:p>
            <a:r>
              <a:rPr lang="fi-FI" smtClean="0"/>
              <a:t>Työsopimus on työnantajan ja työntekijän välinen sopimus, joka kannataa tehdä kirjallisena.</a:t>
            </a:r>
            <a:endParaRPr lang="fi-FI"/>
          </a:p>
          <a:p>
            <a:r>
              <a:rPr lang="fi-FI" smtClean="0"/>
              <a:t>Sopimuksesta tulee ilmi lomat, työaika, työpaikka ja palkka.</a:t>
            </a:r>
          </a:p>
        </p:txBody>
      </p:sp>
    </p:spTree>
    <p:extLst>
      <p:ext uri="{BB962C8B-B14F-4D97-AF65-F5344CB8AC3E}">
        <p14:creationId xmlns:p14="http://schemas.microsoft.com/office/powerpoint/2010/main" val="77837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Lähteet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tietosuoja.fi</a:t>
            </a:r>
          </a:p>
          <a:p>
            <a:r>
              <a:rPr lang="fi-FI" smtClean="0"/>
              <a:t>wikipedia.fi</a:t>
            </a:r>
          </a:p>
          <a:p>
            <a:r>
              <a:rPr lang="fi-FI" smtClean="0"/>
              <a:t>www.prh.fi</a:t>
            </a:r>
          </a:p>
          <a:p>
            <a:r>
              <a:rPr lang="fi-FI"/>
              <a:t>tieteentermipankki.fi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71288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TM10001105[[fn=Rajattu]]</Template>
  <TotalTime>47</TotalTime>
  <Words>265</Words>
  <Application>Microsoft Office PowerPoint</Application>
  <PresentationFormat>Laajakuva</PresentationFormat>
  <Paragraphs>31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Crop</vt:lpstr>
      <vt:lpstr>Tiedonhakutehtävä</vt:lpstr>
      <vt:lpstr>Kuluttajansuoja</vt:lpstr>
      <vt:lpstr>Tietosuoja</vt:lpstr>
      <vt:lpstr>Tekijänoikeus</vt:lpstr>
      <vt:lpstr>Immateriaaliikeus</vt:lpstr>
      <vt:lpstr>Työehtosopimus TES</vt:lpstr>
      <vt:lpstr>Lähteet</vt:lpstr>
    </vt:vector>
  </TitlesOfParts>
  <Company>Business College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Tiedonhakutehtävä</dc:title>
  <dc:creator>Julkunen Noa</dc:creator>
  <cp:lastModifiedBy>Julkunen Noa</cp:lastModifiedBy>
  <cp:revision>6</cp:revision>
  <dcterms:created xsi:type="dcterms:W3CDTF">2019-09-27T08:01:17Z</dcterms:created>
  <dcterms:modified xsi:type="dcterms:W3CDTF">2019-09-27T08:49:06Z</dcterms:modified>
</cp:coreProperties>
</file>