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07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53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7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5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0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1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49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97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6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015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04D5-842C-4695-BF1D-4810DC306656}" type="datetimeFigureOut">
              <a:rPr lang="ko-KR" altLang="en-US" smtClean="0"/>
              <a:t>2021-08-27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F86E3-A0F6-43B4-A862-F49189A8FB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2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0209" t="4444" r="11771" b="9074"/>
          <a:stretch/>
        </p:blipFill>
        <p:spPr>
          <a:xfrm>
            <a:off x="910590" y="373380"/>
            <a:ext cx="9043814" cy="5638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223760" y="1219200"/>
            <a:ext cx="2567940" cy="838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657196" y="957590"/>
            <a:ext cx="40386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1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5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1111" t="5661" b="18365"/>
          <a:stretch/>
        </p:blipFill>
        <p:spPr>
          <a:xfrm>
            <a:off x="1395350" y="1324681"/>
            <a:ext cx="9071429" cy="436122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393382" y="2327562"/>
            <a:ext cx="980902" cy="5527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30434" y="2184166"/>
            <a:ext cx="466828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3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2800" b="1" dirty="0" err="1" smtClean="0">
                <a:solidFill>
                  <a:srgbClr val="FF0000"/>
                </a:solidFill>
              </a:rPr>
              <a:t>일물실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2021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하반기 선택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59579" y="2776449"/>
            <a:ext cx="5062450" cy="4430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358794" y="1682937"/>
            <a:ext cx="352840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2.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연구실 변경 클릭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1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0952" t="160" r="2620" b="4233"/>
          <a:stretch/>
        </p:blipFill>
        <p:spPr>
          <a:xfrm>
            <a:off x="972455" y="337116"/>
            <a:ext cx="9768116" cy="607816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135679" y="785724"/>
            <a:ext cx="836121" cy="40490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043844" y="1190625"/>
            <a:ext cx="45380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4.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연구실안전교육 클릭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40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31482" r="2778" b="13069"/>
          <a:stretch/>
        </p:blipFill>
        <p:spPr>
          <a:xfrm>
            <a:off x="84908" y="1340992"/>
            <a:ext cx="12107092" cy="3884152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4908" y="1903324"/>
            <a:ext cx="1424578" cy="3754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17023" y="2396104"/>
            <a:ext cx="453805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5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.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온라인 교육 클릭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l="12063" t="7778" r="3968" b="5873"/>
          <a:stretch/>
        </p:blipFill>
        <p:spPr>
          <a:xfrm>
            <a:off x="464456" y="263781"/>
            <a:ext cx="10943772" cy="633042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94508" y="1712824"/>
            <a:ext cx="5708816" cy="20114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633376" y="1712824"/>
            <a:ext cx="4538056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rgbClr val="FF0000"/>
                </a:solidFill>
              </a:rPr>
              <a:t>6. </a:t>
            </a:r>
            <a:r>
              <a:rPr lang="ko-KR" altLang="en-US" sz="2800" b="1" dirty="0" smtClean="0">
                <a:solidFill>
                  <a:srgbClr val="FF0000"/>
                </a:solidFill>
              </a:rPr>
              <a:t>온라인 교육 강의 선택</a:t>
            </a:r>
            <a:endParaRPr lang="en-US" altLang="ko-KR" sz="2800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-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신</a:t>
            </a:r>
            <a:r>
              <a:rPr lang="ko-KR" altLang="en-US" b="1" dirty="0" err="1" smtClean="0">
                <a:solidFill>
                  <a:srgbClr val="FF0000"/>
                </a:solidFill>
              </a:rPr>
              <a:t>규교육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입학 후 최초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회</a:t>
            </a:r>
            <a:r>
              <a:rPr lang="en-US" altLang="ko-KR" b="1" dirty="0" smtClean="0">
                <a:solidFill>
                  <a:srgbClr val="FF0000"/>
                </a:solidFill>
              </a:rPr>
              <a:t>, 120</a:t>
            </a:r>
            <a:r>
              <a:rPr lang="ko-KR" altLang="en-US" b="1" dirty="0" smtClean="0">
                <a:solidFill>
                  <a:srgbClr val="FF0000"/>
                </a:solidFill>
              </a:rPr>
              <a:t>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   - </a:t>
            </a:r>
            <a:r>
              <a:rPr lang="ko-KR" altLang="en-US" b="1" dirty="0" smtClean="0">
                <a:solidFill>
                  <a:srgbClr val="FF0000"/>
                </a:solidFill>
              </a:rPr>
              <a:t>정기교육 </a:t>
            </a:r>
            <a:r>
              <a:rPr lang="en-US" altLang="ko-KR" b="1" dirty="0" smtClean="0">
                <a:solidFill>
                  <a:srgbClr val="FF0000"/>
                </a:solidFill>
              </a:rPr>
              <a:t>: 180</a:t>
            </a:r>
            <a:r>
              <a:rPr lang="ko-KR" altLang="en-US" b="1" dirty="0" smtClean="0">
                <a:solidFill>
                  <a:srgbClr val="FF0000"/>
                </a:solidFill>
              </a:rPr>
              <a:t>분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43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</Words>
  <Application>Microsoft Office PowerPoint</Application>
  <PresentationFormat>와이드스크린</PresentationFormat>
  <Paragraphs>10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</cp:revision>
  <dcterms:created xsi:type="dcterms:W3CDTF">2021-08-27T03:06:27Z</dcterms:created>
  <dcterms:modified xsi:type="dcterms:W3CDTF">2021-08-27T04:16:49Z</dcterms:modified>
</cp:coreProperties>
</file>