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5" r:id="rId3"/>
    <p:sldId id="266" r:id="rId4"/>
    <p:sldId id="267" r:id="rId5"/>
    <p:sldId id="268" r:id="rId6"/>
    <p:sldId id="26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EC2D-46E2-1943-B80B-444F740A1E9D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4A1C-2C57-EA41-9400-5D16E8CA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4A1C-2C57-EA41-9400-5D16E8CAD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4A1C-2C57-EA41-9400-5D16E8CAD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F535-B8C9-3D46-94AD-20D15E799801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FAF4-81BE-554E-9C43-71A4E8DA3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66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This week</a:t>
            </a:r>
          </a:p>
          <a:p>
            <a:endParaRPr lang="en-US" sz="1600" dirty="0" smtClean="0"/>
          </a:p>
          <a:p>
            <a:r>
              <a:rPr lang="en-US" sz="1600" dirty="0" smtClean="0"/>
              <a:t>3 </a:t>
            </a:r>
            <a:r>
              <a:rPr lang="en-US" sz="1600" dirty="0" err="1" smtClean="0"/>
              <a:t>hr</a:t>
            </a:r>
            <a:r>
              <a:rPr lang="en-US" sz="1600" dirty="0" smtClean="0"/>
              <a:t> memory </a:t>
            </a:r>
            <a:r>
              <a:rPr lang="en-US" sz="1600" dirty="0" err="1" smtClean="0"/>
              <a:t>RNAi</a:t>
            </a:r>
            <a:r>
              <a:rPr lang="en-US" sz="1600" dirty="0" smtClean="0"/>
              <a:t>/</a:t>
            </a:r>
            <a:r>
              <a:rPr lang="en-US" sz="1600" dirty="0" err="1" smtClean="0"/>
              <a:t>Nysb</a:t>
            </a:r>
            <a:endParaRPr lang="en-US" sz="1600" dirty="0"/>
          </a:p>
          <a:p>
            <a:pPr lvl="1"/>
            <a:r>
              <a:rPr lang="en-US" sz="1600" dirty="0" err="1" smtClean="0"/>
              <a:t>GycBeta</a:t>
            </a:r>
            <a:r>
              <a:rPr lang="en-US" sz="1600" dirty="0" smtClean="0"/>
              <a:t> 100B (</a:t>
            </a:r>
            <a:r>
              <a:rPr lang="en-US" sz="1600" dirty="0" err="1" smtClean="0"/>
              <a:t>Guanylyl</a:t>
            </a:r>
            <a:r>
              <a:rPr lang="en-US" sz="1600" dirty="0" smtClean="0"/>
              <a:t> </a:t>
            </a:r>
            <a:r>
              <a:rPr lang="en-US" sz="1600" dirty="0" err="1" smtClean="0"/>
              <a:t>Cyclase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PDK (Pyruvate Dehydrogenase Kinase)</a:t>
            </a:r>
          </a:p>
          <a:p>
            <a:pPr marL="400050"/>
            <a:endParaRPr lang="en-US" sz="1600" dirty="0" smtClean="0"/>
          </a:p>
          <a:p>
            <a:pPr marL="400050"/>
            <a:r>
              <a:rPr lang="en-US" sz="1600" dirty="0" smtClean="0"/>
              <a:t>5x </a:t>
            </a:r>
            <a:r>
              <a:rPr lang="en-US" sz="1600" dirty="0"/>
              <a:t>s</a:t>
            </a:r>
            <a:r>
              <a:rPr lang="en-US" sz="1600" dirty="0" smtClean="0"/>
              <a:t>paced training</a:t>
            </a:r>
          </a:p>
          <a:p>
            <a:pPr indent="-285750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304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07" y="884226"/>
            <a:ext cx="4686300" cy="347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3283" y="1467499"/>
            <a:ext cx="64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= 0.19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29256"/>
              </p:ext>
            </p:extLst>
          </p:nvPr>
        </p:nvGraphicFramePr>
        <p:xfrm>
          <a:off x="5144574" y="4256187"/>
          <a:ext cx="2794298" cy="5867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00"/>
                <a:gridCol w="464432"/>
                <a:gridCol w="451866"/>
                <a:gridCol w="620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60100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100706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62915"/>
              </p:ext>
            </p:extLst>
          </p:nvPr>
        </p:nvGraphicFramePr>
        <p:xfrm>
          <a:off x="142273" y="4647347"/>
          <a:ext cx="4127500" cy="586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Half 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12928" y="2945300"/>
            <a:ext cx="107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Benz: </a:t>
            </a:r>
            <a:r>
              <a:rPr lang="en-US" sz="1400" dirty="0" smtClean="0"/>
              <a:t>0.08%     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17710" y="236292"/>
            <a:ext cx="3031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GycBeta</a:t>
            </a:r>
            <a:r>
              <a:rPr lang="en-US" dirty="0" smtClean="0"/>
              <a:t> 100B </a:t>
            </a:r>
            <a:r>
              <a:rPr lang="en-US" dirty="0" err="1" smtClean="0"/>
              <a:t>RNAi</a:t>
            </a:r>
            <a:r>
              <a:rPr lang="en-US" dirty="0" smtClean="0"/>
              <a:t>/Nsyb.dcr2 </a:t>
            </a:r>
          </a:p>
          <a:p>
            <a:pPr algn="ctr"/>
            <a:r>
              <a:rPr lang="en-US" dirty="0" smtClean="0"/>
              <a:t>04/07/15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18570" y="5350846"/>
            <a:ext cx="220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p= 0.19</a:t>
            </a:r>
          </a:p>
          <a:p>
            <a:pPr algn="ctr"/>
            <a:r>
              <a:rPr lang="en-US" sz="1400" dirty="0" smtClean="0"/>
              <a:t>T-test, Unpaired, two-tailed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0" y="884226"/>
            <a:ext cx="363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092"/>
            <a:ext cx="42545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966092"/>
            <a:ext cx="4686300" cy="330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2459"/>
              </p:ext>
            </p:extLst>
          </p:nvPr>
        </p:nvGraphicFramePr>
        <p:xfrm>
          <a:off x="5001866" y="4458078"/>
          <a:ext cx="2794298" cy="5867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00"/>
                <a:gridCol w="464432"/>
                <a:gridCol w="451866"/>
                <a:gridCol w="620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60100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100706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17710" y="236292"/>
            <a:ext cx="3031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GycBeta</a:t>
            </a:r>
            <a:r>
              <a:rPr lang="en-US" dirty="0" smtClean="0"/>
              <a:t> 100BRNAi /Nsyb.dcr2</a:t>
            </a:r>
          </a:p>
          <a:p>
            <a:pPr algn="ctr"/>
            <a:r>
              <a:rPr lang="en-US" dirty="0" smtClean="0"/>
              <a:t> 04/08/15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5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25" y="1422710"/>
            <a:ext cx="5410200" cy="330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4569" y="1913736"/>
            <a:ext cx="72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= 0.084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4550"/>
              </p:ext>
            </p:extLst>
          </p:nvPr>
        </p:nvGraphicFramePr>
        <p:xfrm>
          <a:off x="3003957" y="4972126"/>
          <a:ext cx="2794298" cy="5867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00"/>
                <a:gridCol w="464432"/>
                <a:gridCol w="451866"/>
                <a:gridCol w="620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60100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100706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62481" y="236292"/>
            <a:ext cx="330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GycBeta</a:t>
            </a:r>
            <a:r>
              <a:rPr lang="en-US" dirty="0" smtClean="0"/>
              <a:t> 100B </a:t>
            </a:r>
            <a:r>
              <a:rPr lang="en-US" dirty="0" err="1" smtClean="0"/>
              <a:t>RNAi</a:t>
            </a:r>
            <a:r>
              <a:rPr lang="en-US" dirty="0" smtClean="0"/>
              <a:t> /Nsyb.dcr2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ombined 04/0715 and 04/08/15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06" y="1222932"/>
            <a:ext cx="4686300" cy="330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5" y="1222932"/>
            <a:ext cx="3746500" cy="3543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62998"/>
              </p:ext>
            </p:extLst>
          </p:nvPr>
        </p:nvGraphicFramePr>
        <p:xfrm>
          <a:off x="5171581" y="4744974"/>
          <a:ext cx="2971799" cy="5867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3670"/>
                <a:gridCol w="646043"/>
                <a:gridCol w="646043"/>
                <a:gridCol w="646043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Genotype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60100 3h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100706 3h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6645" y="1712271"/>
            <a:ext cx="613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P=0.06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79487" y="236292"/>
            <a:ext cx="210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PDK </a:t>
            </a:r>
            <a:r>
              <a:rPr lang="en-US" dirty="0" err="1" smtClean="0"/>
              <a:t>RNAi</a:t>
            </a:r>
            <a:r>
              <a:rPr lang="en-US" dirty="0" smtClean="0"/>
              <a:t>/Nsyb.dcr2</a:t>
            </a:r>
          </a:p>
          <a:p>
            <a:pPr algn="ctr"/>
            <a:r>
              <a:rPr lang="en-US" dirty="0" smtClean="0"/>
              <a:t> 04/08/15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0512" y="5835989"/>
            <a:ext cx="457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experiment with these flies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64" y="668979"/>
            <a:ext cx="4876800" cy="344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64" y="569097"/>
            <a:ext cx="3683000" cy="387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662" y="199765"/>
            <a:ext cx="473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</a:t>
            </a:r>
            <a:r>
              <a:rPr lang="en-US" dirty="0" err="1" smtClean="0"/>
              <a:t>hr</a:t>
            </a:r>
            <a:r>
              <a:rPr lang="en-US" dirty="0" smtClean="0"/>
              <a:t> memory with </a:t>
            </a:r>
            <a:r>
              <a:rPr lang="en-US" dirty="0" err="1" smtClean="0"/>
              <a:t>CantonS</a:t>
            </a:r>
            <a:r>
              <a:rPr lang="en-US" dirty="0" smtClean="0"/>
              <a:t> and PKD </a:t>
            </a:r>
            <a:r>
              <a:rPr lang="en-US" dirty="0" err="1" smtClean="0"/>
              <a:t>RNAi</a:t>
            </a:r>
            <a:r>
              <a:rPr lang="en-US" dirty="0" smtClean="0"/>
              <a:t>/</a:t>
            </a:r>
            <a:r>
              <a:rPr lang="en-US" dirty="0" err="1" smtClean="0"/>
              <a:t>NSyb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40589"/>
              </p:ext>
            </p:extLst>
          </p:nvPr>
        </p:nvGraphicFramePr>
        <p:xfrm>
          <a:off x="4336881" y="4110679"/>
          <a:ext cx="3797300" cy="977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0800"/>
                <a:gridCol w="825500"/>
                <a:gridCol w="825500"/>
                <a:gridCol w="8255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Gneotype</a:t>
                      </a:r>
                      <a:r>
                        <a:rPr lang="en-US" sz="1200" u="none" strike="noStrike" dirty="0" smtClean="0">
                          <a:effectLst/>
                        </a:rPr>
                        <a:t>/Training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Canton S 1x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Canton S 5x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60100 5x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106641 5x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9234" y="5363454"/>
            <a:ext cx="871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retrospect, this was a poorly planned experiment (low n, comparing Canton S to </a:t>
            </a:r>
            <a:r>
              <a:rPr lang="en-US" dirty="0" err="1" smtClean="0"/>
              <a:t>RNAi</a:t>
            </a:r>
            <a:r>
              <a:rPr lang="en-US" dirty="0" smtClean="0"/>
              <a:t> line).  Going forward, I will focus on the </a:t>
            </a:r>
            <a:r>
              <a:rPr lang="en-US" dirty="0" err="1" smtClean="0"/>
              <a:t>RNAi</a:t>
            </a:r>
            <a:r>
              <a:rPr lang="en-US" dirty="0" smtClean="0"/>
              <a:t> lines while I work out 5x training.  I also received </a:t>
            </a:r>
            <a:r>
              <a:rPr lang="en-US" dirty="0" err="1" smtClean="0"/>
              <a:t>trpA</a:t>
            </a:r>
            <a:r>
              <a:rPr lang="en-US" dirty="0" smtClean="0"/>
              <a:t>, 20x </a:t>
            </a:r>
            <a:r>
              <a:rPr lang="en-US" dirty="0" err="1" smtClean="0"/>
              <a:t>shibireTS</a:t>
            </a:r>
            <a:r>
              <a:rPr lang="en-US" dirty="0" smtClean="0"/>
              <a:t>, and c150-Gal4 lines from Jacob.  I will get TH-Gal4 flies from Erica this week.  When those flies are ready I will work on 5x training with those also.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66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Next week</a:t>
            </a:r>
          </a:p>
          <a:p>
            <a:endParaRPr lang="en-US" sz="1600" dirty="0" smtClean="0"/>
          </a:p>
          <a:p>
            <a:r>
              <a:rPr lang="en-US" sz="1600" dirty="0" smtClean="0"/>
              <a:t>3 </a:t>
            </a:r>
            <a:r>
              <a:rPr lang="en-US" sz="1600" dirty="0" err="1" smtClean="0"/>
              <a:t>hr</a:t>
            </a:r>
            <a:r>
              <a:rPr lang="en-US" sz="1600" dirty="0" smtClean="0"/>
              <a:t> memory </a:t>
            </a:r>
            <a:r>
              <a:rPr lang="en-US" sz="1600" dirty="0" err="1" smtClean="0"/>
              <a:t>RNAi</a:t>
            </a:r>
            <a:r>
              <a:rPr lang="en-US" sz="1600" dirty="0" smtClean="0"/>
              <a:t>/</a:t>
            </a:r>
            <a:r>
              <a:rPr lang="en-US" sz="1600" dirty="0" err="1" smtClean="0"/>
              <a:t>Nsyb</a:t>
            </a:r>
            <a:endParaRPr lang="en-US" sz="1600" dirty="0" smtClean="0"/>
          </a:p>
          <a:p>
            <a:pPr lvl="1"/>
            <a:r>
              <a:rPr lang="en-US" sz="1600" dirty="0" smtClean="0"/>
              <a:t>Pyruvate Dehydrogenase Kinase</a:t>
            </a:r>
          </a:p>
          <a:p>
            <a:pPr lvl="1"/>
            <a:r>
              <a:rPr lang="en-US" sz="1600" dirty="0" smtClean="0"/>
              <a:t>Ras85D</a:t>
            </a:r>
            <a:endParaRPr lang="en-US" sz="1600" dirty="0"/>
          </a:p>
          <a:p>
            <a:pPr marL="400050"/>
            <a:endParaRPr lang="en-US" sz="1600" dirty="0" smtClean="0"/>
          </a:p>
          <a:p>
            <a:pPr marL="400050"/>
            <a:r>
              <a:rPr lang="en-US" sz="1600" dirty="0" smtClean="0"/>
              <a:t>5x spaced training in </a:t>
            </a:r>
            <a:r>
              <a:rPr lang="en-US" sz="1600" dirty="0" err="1" smtClean="0"/>
              <a:t>RNAi</a:t>
            </a:r>
            <a:r>
              <a:rPr lang="en-US" sz="1600" dirty="0" smtClean="0"/>
              <a:t>/</a:t>
            </a:r>
            <a:r>
              <a:rPr lang="en-US" sz="1600" dirty="0" err="1" smtClean="0"/>
              <a:t>Nsyb</a:t>
            </a:r>
            <a:r>
              <a:rPr lang="en-US" sz="1600" dirty="0" smtClean="0"/>
              <a:t> (if I have enough flies)</a:t>
            </a:r>
          </a:p>
        </p:txBody>
      </p:sp>
    </p:spTree>
    <p:extLst>
      <p:ext uri="{BB962C8B-B14F-4D97-AF65-F5344CB8AC3E}">
        <p14:creationId xmlns:p14="http://schemas.microsoft.com/office/powerpoint/2010/main" val="16022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10238</TotalTime>
  <Words>315</Words>
  <Application>Microsoft Macintosh PowerPoint</Application>
  <PresentationFormat>On-screen Show (4:3)</PresentationFormat>
  <Paragraphs>117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Noyes</dc:creator>
  <cp:lastModifiedBy>Nate Noyes</cp:lastModifiedBy>
  <cp:revision>29</cp:revision>
  <dcterms:created xsi:type="dcterms:W3CDTF">2015-04-05T11:15:27Z</dcterms:created>
  <dcterms:modified xsi:type="dcterms:W3CDTF">2015-04-12T13:53:30Z</dcterms:modified>
</cp:coreProperties>
</file>