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5" r:id="rId5"/>
    <p:sldId id="257" r:id="rId7"/>
    <p:sldId id="258" r:id="rId8"/>
    <p:sldId id="259" r:id="rId9"/>
    <p:sldId id="260" r:id="rId10"/>
    <p:sldId id="261" r:id="rId11"/>
    <p:sldId id="262" r:id="rId12"/>
    <p:sldId id="264" r:id="rId13"/>
    <p:sldId id="266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54E"/>
    <a:srgbClr val="7E6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6" Type="http://schemas.openxmlformats.org/officeDocument/2006/relationships/tags" Target="../tags/tag89.xml"/><Relationship Id="rId55" Type="http://schemas.openxmlformats.org/officeDocument/2006/relationships/tags" Target="../tags/tag88.xml"/><Relationship Id="rId54" Type="http://schemas.openxmlformats.org/officeDocument/2006/relationships/tags" Target="../tags/tag87.xml"/><Relationship Id="rId53" Type="http://schemas.openxmlformats.org/officeDocument/2006/relationships/tags" Target="../tags/tag86.xml"/><Relationship Id="rId52" Type="http://schemas.openxmlformats.org/officeDocument/2006/relationships/tags" Target="../tags/tag85.xml"/><Relationship Id="rId51" Type="http://schemas.openxmlformats.org/officeDocument/2006/relationships/tags" Target="../tags/tag84.xml"/><Relationship Id="rId50" Type="http://schemas.openxmlformats.org/officeDocument/2006/relationships/tags" Target="../tags/tag83.xml"/><Relationship Id="rId5" Type="http://schemas.openxmlformats.org/officeDocument/2006/relationships/tags" Target="../tags/tag38.xml"/><Relationship Id="rId49" Type="http://schemas.openxmlformats.org/officeDocument/2006/relationships/tags" Target="../tags/tag82.xml"/><Relationship Id="rId48" Type="http://schemas.openxmlformats.org/officeDocument/2006/relationships/tags" Target="../tags/tag81.xml"/><Relationship Id="rId47" Type="http://schemas.openxmlformats.org/officeDocument/2006/relationships/tags" Target="../tags/tag80.xml"/><Relationship Id="rId46" Type="http://schemas.openxmlformats.org/officeDocument/2006/relationships/tags" Target="../tags/tag79.xml"/><Relationship Id="rId45" Type="http://schemas.openxmlformats.org/officeDocument/2006/relationships/tags" Target="../tags/tag78.xml"/><Relationship Id="rId44" Type="http://schemas.openxmlformats.org/officeDocument/2006/relationships/tags" Target="../tags/tag77.xml"/><Relationship Id="rId43" Type="http://schemas.openxmlformats.org/officeDocument/2006/relationships/tags" Target="../tags/tag76.xml"/><Relationship Id="rId42" Type="http://schemas.openxmlformats.org/officeDocument/2006/relationships/tags" Target="../tags/tag75.xml"/><Relationship Id="rId41" Type="http://schemas.openxmlformats.org/officeDocument/2006/relationships/tags" Target="../tags/tag74.xml"/><Relationship Id="rId40" Type="http://schemas.openxmlformats.org/officeDocument/2006/relationships/tags" Target="../tags/tag73.xml"/><Relationship Id="rId4" Type="http://schemas.openxmlformats.org/officeDocument/2006/relationships/tags" Target="../tags/tag37.xml"/><Relationship Id="rId39" Type="http://schemas.openxmlformats.org/officeDocument/2006/relationships/tags" Target="../tags/tag72.xml"/><Relationship Id="rId38" Type="http://schemas.openxmlformats.org/officeDocument/2006/relationships/tags" Target="../tags/tag71.xml"/><Relationship Id="rId37" Type="http://schemas.openxmlformats.org/officeDocument/2006/relationships/tags" Target="../tags/tag70.xml"/><Relationship Id="rId36" Type="http://schemas.openxmlformats.org/officeDocument/2006/relationships/tags" Target="../tags/tag69.xml"/><Relationship Id="rId35" Type="http://schemas.openxmlformats.org/officeDocument/2006/relationships/tags" Target="../tags/tag68.xml"/><Relationship Id="rId34" Type="http://schemas.openxmlformats.org/officeDocument/2006/relationships/tags" Target="../tags/tag67.xml"/><Relationship Id="rId33" Type="http://schemas.openxmlformats.org/officeDocument/2006/relationships/tags" Target="../tags/tag66.xml"/><Relationship Id="rId32" Type="http://schemas.openxmlformats.org/officeDocument/2006/relationships/tags" Target="../tags/tag65.xml"/><Relationship Id="rId31" Type="http://schemas.openxmlformats.org/officeDocument/2006/relationships/tags" Target="../tags/tag64.xml"/><Relationship Id="rId30" Type="http://schemas.openxmlformats.org/officeDocument/2006/relationships/tags" Target="../tags/tag63.xml"/><Relationship Id="rId3" Type="http://schemas.openxmlformats.org/officeDocument/2006/relationships/tags" Target="../tags/tag36.xml"/><Relationship Id="rId29" Type="http://schemas.openxmlformats.org/officeDocument/2006/relationships/tags" Target="../tags/tag62.xml"/><Relationship Id="rId28" Type="http://schemas.openxmlformats.org/officeDocument/2006/relationships/tags" Target="../tags/tag61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1" Type="http://schemas.openxmlformats.org/officeDocument/2006/relationships/tags" Target="../tags/tag119.xml"/><Relationship Id="rId30" Type="http://schemas.openxmlformats.org/officeDocument/2006/relationships/tags" Target="../tags/tag118.xml"/><Relationship Id="rId3" Type="http://schemas.openxmlformats.org/officeDocument/2006/relationships/tags" Target="../tags/tag91.xml"/><Relationship Id="rId29" Type="http://schemas.openxmlformats.org/officeDocument/2006/relationships/tags" Target="../tags/tag117.xml"/><Relationship Id="rId28" Type="http://schemas.openxmlformats.org/officeDocument/2006/relationships/tags" Target="../tags/tag116.xml"/><Relationship Id="rId27" Type="http://schemas.openxmlformats.org/officeDocument/2006/relationships/tags" Target="../tags/tag115.xml"/><Relationship Id="rId26" Type="http://schemas.openxmlformats.org/officeDocument/2006/relationships/tags" Target="../tags/tag114.xml"/><Relationship Id="rId25" Type="http://schemas.openxmlformats.org/officeDocument/2006/relationships/tags" Target="../tags/tag113.xml"/><Relationship Id="rId24" Type="http://schemas.openxmlformats.org/officeDocument/2006/relationships/tags" Target="../tags/tag112.xml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7" Type="http://schemas.openxmlformats.org/officeDocument/2006/relationships/themeOverride" Target="../theme/themeOverride1.xml"/><Relationship Id="rId56" Type="http://schemas.openxmlformats.org/officeDocument/2006/relationships/tags" Target="../tags/tag174.xml"/><Relationship Id="rId55" Type="http://schemas.openxmlformats.org/officeDocument/2006/relationships/tags" Target="../tags/tag173.xml"/><Relationship Id="rId54" Type="http://schemas.openxmlformats.org/officeDocument/2006/relationships/tags" Target="../tags/tag172.xml"/><Relationship Id="rId53" Type="http://schemas.openxmlformats.org/officeDocument/2006/relationships/tags" Target="../tags/tag171.xml"/><Relationship Id="rId52" Type="http://schemas.openxmlformats.org/officeDocument/2006/relationships/tags" Target="../tags/tag170.xml"/><Relationship Id="rId51" Type="http://schemas.openxmlformats.org/officeDocument/2006/relationships/tags" Target="../tags/tag169.xml"/><Relationship Id="rId50" Type="http://schemas.openxmlformats.org/officeDocument/2006/relationships/tags" Target="../tags/tag168.xml"/><Relationship Id="rId5" Type="http://schemas.openxmlformats.org/officeDocument/2006/relationships/tags" Target="../tags/tag123.xml"/><Relationship Id="rId49" Type="http://schemas.openxmlformats.org/officeDocument/2006/relationships/tags" Target="../tags/tag167.xml"/><Relationship Id="rId48" Type="http://schemas.openxmlformats.org/officeDocument/2006/relationships/tags" Target="../tags/tag166.xml"/><Relationship Id="rId47" Type="http://schemas.openxmlformats.org/officeDocument/2006/relationships/tags" Target="../tags/tag165.xml"/><Relationship Id="rId46" Type="http://schemas.openxmlformats.org/officeDocument/2006/relationships/tags" Target="../tags/tag164.xml"/><Relationship Id="rId45" Type="http://schemas.openxmlformats.org/officeDocument/2006/relationships/tags" Target="../tags/tag163.xml"/><Relationship Id="rId44" Type="http://schemas.openxmlformats.org/officeDocument/2006/relationships/tags" Target="../tags/tag162.xml"/><Relationship Id="rId43" Type="http://schemas.openxmlformats.org/officeDocument/2006/relationships/tags" Target="../tags/tag161.xml"/><Relationship Id="rId42" Type="http://schemas.openxmlformats.org/officeDocument/2006/relationships/tags" Target="../tags/tag160.xml"/><Relationship Id="rId41" Type="http://schemas.openxmlformats.org/officeDocument/2006/relationships/tags" Target="../tags/tag159.xml"/><Relationship Id="rId40" Type="http://schemas.openxmlformats.org/officeDocument/2006/relationships/tags" Target="../tags/tag158.xml"/><Relationship Id="rId4" Type="http://schemas.openxmlformats.org/officeDocument/2006/relationships/tags" Target="../tags/tag122.xml"/><Relationship Id="rId39" Type="http://schemas.openxmlformats.org/officeDocument/2006/relationships/tags" Target="../tags/tag157.xml"/><Relationship Id="rId38" Type="http://schemas.openxmlformats.org/officeDocument/2006/relationships/tags" Target="../tags/tag156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9" Type="http://schemas.openxmlformats.org/officeDocument/2006/relationships/themeOverride" Target="../theme/themeOverride2.xml"/><Relationship Id="rId58" Type="http://schemas.openxmlformats.org/officeDocument/2006/relationships/tags" Target="../tags/tag231.xml"/><Relationship Id="rId57" Type="http://schemas.openxmlformats.org/officeDocument/2006/relationships/tags" Target="../tags/tag230.xml"/><Relationship Id="rId56" Type="http://schemas.openxmlformats.org/officeDocument/2006/relationships/tags" Target="../tags/tag229.xml"/><Relationship Id="rId55" Type="http://schemas.openxmlformats.org/officeDocument/2006/relationships/tags" Target="../tags/tag228.xml"/><Relationship Id="rId54" Type="http://schemas.openxmlformats.org/officeDocument/2006/relationships/tags" Target="../tags/tag227.xml"/><Relationship Id="rId53" Type="http://schemas.openxmlformats.org/officeDocument/2006/relationships/tags" Target="../tags/tag226.xml"/><Relationship Id="rId52" Type="http://schemas.openxmlformats.org/officeDocument/2006/relationships/tags" Target="../tags/tag225.xml"/><Relationship Id="rId51" Type="http://schemas.openxmlformats.org/officeDocument/2006/relationships/tags" Target="../tags/tag224.xml"/><Relationship Id="rId50" Type="http://schemas.openxmlformats.org/officeDocument/2006/relationships/tags" Target="../tags/tag223.xml"/><Relationship Id="rId5" Type="http://schemas.openxmlformats.org/officeDocument/2006/relationships/tags" Target="../tags/tag178.xml"/><Relationship Id="rId49" Type="http://schemas.openxmlformats.org/officeDocument/2006/relationships/tags" Target="../tags/tag222.xml"/><Relationship Id="rId48" Type="http://schemas.openxmlformats.org/officeDocument/2006/relationships/tags" Target="../tags/tag221.xml"/><Relationship Id="rId47" Type="http://schemas.openxmlformats.org/officeDocument/2006/relationships/tags" Target="../tags/tag220.xml"/><Relationship Id="rId46" Type="http://schemas.openxmlformats.org/officeDocument/2006/relationships/tags" Target="../tags/tag219.xml"/><Relationship Id="rId45" Type="http://schemas.openxmlformats.org/officeDocument/2006/relationships/tags" Target="../tags/tag218.xml"/><Relationship Id="rId44" Type="http://schemas.openxmlformats.org/officeDocument/2006/relationships/tags" Target="../tags/tag217.xml"/><Relationship Id="rId43" Type="http://schemas.openxmlformats.org/officeDocument/2006/relationships/tags" Target="../tags/tag216.xml"/><Relationship Id="rId42" Type="http://schemas.openxmlformats.org/officeDocument/2006/relationships/tags" Target="../tags/tag215.xml"/><Relationship Id="rId41" Type="http://schemas.openxmlformats.org/officeDocument/2006/relationships/tags" Target="../tags/tag214.xml"/><Relationship Id="rId40" Type="http://schemas.openxmlformats.org/officeDocument/2006/relationships/tags" Target="../tags/tag213.xml"/><Relationship Id="rId4" Type="http://schemas.openxmlformats.org/officeDocument/2006/relationships/tags" Target="../tags/tag177.xml"/><Relationship Id="rId39" Type="http://schemas.openxmlformats.org/officeDocument/2006/relationships/tags" Target="../tags/tag212.xml"/><Relationship Id="rId38" Type="http://schemas.openxmlformats.org/officeDocument/2006/relationships/tags" Target="../tags/tag211.xml"/><Relationship Id="rId37" Type="http://schemas.openxmlformats.org/officeDocument/2006/relationships/tags" Target="../tags/tag210.xml"/><Relationship Id="rId36" Type="http://schemas.openxmlformats.org/officeDocument/2006/relationships/tags" Target="../tags/tag209.xml"/><Relationship Id="rId35" Type="http://schemas.openxmlformats.org/officeDocument/2006/relationships/tags" Target="../tags/tag208.xml"/><Relationship Id="rId34" Type="http://schemas.openxmlformats.org/officeDocument/2006/relationships/tags" Target="../tags/tag207.xml"/><Relationship Id="rId33" Type="http://schemas.openxmlformats.org/officeDocument/2006/relationships/tags" Target="../tags/tag206.xml"/><Relationship Id="rId32" Type="http://schemas.openxmlformats.org/officeDocument/2006/relationships/tags" Target="../tags/tag205.xml"/><Relationship Id="rId31" Type="http://schemas.openxmlformats.org/officeDocument/2006/relationships/tags" Target="../tags/tag204.xml"/><Relationship Id="rId30" Type="http://schemas.openxmlformats.org/officeDocument/2006/relationships/tags" Target="../tags/tag203.xml"/><Relationship Id="rId3" Type="http://schemas.openxmlformats.org/officeDocument/2006/relationships/tags" Target="../tags/tag176.xml"/><Relationship Id="rId29" Type="http://schemas.openxmlformats.org/officeDocument/2006/relationships/tags" Target="../tags/tag202.xml"/><Relationship Id="rId28" Type="http://schemas.openxmlformats.org/officeDocument/2006/relationships/tags" Target="../tags/tag201.xml"/><Relationship Id="rId27" Type="http://schemas.openxmlformats.org/officeDocument/2006/relationships/tags" Target="../tags/tag200.xml"/><Relationship Id="rId26" Type="http://schemas.openxmlformats.org/officeDocument/2006/relationships/tags" Target="../tags/tag199.xml"/><Relationship Id="rId25" Type="http://schemas.openxmlformats.org/officeDocument/2006/relationships/tags" Target="../tags/tag198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tags" Target="../tags/tag175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hemeOverride" Target="../theme/themeOverride3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4" Type="http://schemas.openxmlformats.org/officeDocument/2006/relationships/themeOverride" Target="../theme/themeOverride4.xml"/><Relationship Id="rId53" Type="http://schemas.openxmlformats.org/officeDocument/2006/relationships/tags" Target="../tags/tag287.xml"/><Relationship Id="rId52" Type="http://schemas.openxmlformats.org/officeDocument/2006/relationships/tags" Target="../tags/tag286.xml"/><Relationship Id="rId51" Type="http://schemas.openxmlformats.org/officeDocument/2006/relationships/tags" Target="../tags/tag285.xml"/><Relationship Id="rId50" Type="http://schemas.openxmlformats.org/officeDocument/2006/relationships/tags" Target="../tags/tag284.xml"/><Relationship Id="rId5" Type="http://schemas.openxmlformats.org/officeDocument/2006/relationships/tags" Target="../tags/tag239.xml"/><Relationship Id="rId49" Type="http://schemas.openxmlformats.org/officeDocument/2006/relationships/tags" Target="../tags/tag283.xml"/><Relationship Id="rId48" Type="http://schemas.openxmlformats.org/officeDocument/2006/relationships/tags" Target="../tags/tag282.xml"/><Relationship Id="rId47" Type="http://schemas.openxmlformats.org/officeDocument/2006/relationships/tags" Target="../tags/tag281.xml"/><Relationship Id="rId46" Type="http://schemas.openxmlformats.org/officeDocument/2006/relationships/tags" Target="../tags/tag280.xml"/><Relationship Id="rId45" Type="http://schemas.openxmlformats.org/officeDocument/2006/relationships/tags" Target="../tags/tag279.xml"/><Relationship Id="rId44" Type="http://schemas.openxmlformats.org/officeDocument/2006/relationships/tags" Target="../tags/tag278.xml"/><Relationship Id="rId43" Type="http://schemas.openxmlformats.org/officeDocument/2006/relationships/tags" Target="../tags/tag277.xml"/><Relationship Id="rId42" Type="http://schemas.openxmlformats.org/officeDocument/2006/relationships/tags" Target="../tags/tag276.xml"/><Relationship Id="rId41" Type="http://schemas.openxmlformats.org/officeDocument/2006/relationships/tags" Target="../tags/tag275.xml"/><Relationship Id="rId40" Type="http://schemas.openxmlformats.org/officeDocument/2006/relationships/tags" Target="../tags/tag274.xml"/><Relationship Id="rId4" Type="http://schemas.openxmlformats.org/officeDocument/2006/relationships/tags" Target="../tags/tag238.xml"/><Relationship Id="rId39" Type="http://schemas.openxmlformats.org/officeDocument/2006/relationships/tags" Target="../tags/tag273.xml"/><Relationship Id="rId38" Type="http://schemas.openxmlformats.org/officeDocument/2006/relationships/tags" Target="../tags/tag272.xml"/><Relationship Id="rId37" Type="http://schemas.openxmlformats.org/officeDocument/2006/relationships/tags" Target="../tags/tag271.xml"/><Relationship Id="rId36" Type="http://schemas.openxmlformats.org/officeDocument/2006/relationships/tags" Target="../tags/tag270.xml"/><Relationship Id="rId35" Type="http://schemas.openxmlformats.org/officeDocument/2006/relationships/tags" Target="../tags/tag269.xml"/><Relationship Id="rId34" Type="http://schemas.openxmlformats.org/officeDocument/2006/relationships/tags" Target="../tags/tag268.xml"/><Relationship Id="rId33" Type="http://schemas.openxmlformats.org/officeDocument/2006/relationships/tags" Target="../tags/tag267.xml"/><Relationship Id="rId32" Type="http://schemas.openxmlformats.org/officeDocument/2006/relationships/tags" Target="../tags/tag266.xml"/><Relationship Id="rId31" Type="http://schemas.openxmlformats.org/officeDocument/2006/relationships/tags" Target="../tags/tag265.xml"/><Relationship Id="rId30" Type="http://schemas.openxmlformats.org/officeDocument/2006/relationships/tags" Target="../tags/tag264.xml"/><Relationship Id="rId3" Type="http://schemas.openxmlformats.org/officeDocument/2006/relationships/tags" Target="../tags/tag237.xml"/><Relationship Id="rId29" Type="http://schemas.openxmlformats.org/officeDocument/2006/relationships/tags" Target="../tags/tag263.xml"/><Relationship Id="rId28" Type="http://schemas.openxmlformats.org/officeDocument/2006/relationships/tags" Target="../tags/tag262.xml"/><Relationship Id="rId27" Type="http://schemas.openxmlformats.org/officeDocument/2006/relationships/tags" Target="../tags/tag261.xml"/><Relationship Id="rId26" Type="http://schemas.openxmlformats.org/officeDocument/2006/relationships/tags" Target="../tags/tag260.xml"/><Relationship Id="rId25" Type="http://schemas.openxmlformats.org/officeDocument/2006/relationships/tags" Target="../tags/tag259.xml"/><Relationship Id="rId24" Type="http://schemas.openxmlformats.org/officeDocument/2006/relationships/tags" Target="../tags/tag258.xml"/><Relationship Id="rId23" Type="http://schemas.openxmlformats.org/officeDocument/2006/relationships/tags" Target="../tags/tag257.xml"/><Relationship Id="rId22" Type="http://schemas.openxmlformats.org/officeDocument/2006/relationships/tags" Target="../tags/tag256.xml"/><Relationship Id="rId21" Type="http://schemas.openxmlformats.org/officeDocument/2006/relationships/tags" Target="../tags/tag255.xml"/><Relationship Id="rId20" Type="http://schemas.openxmlformats.org/officeDocument/2006/relationships/tags" Target="../tags/tag254.xml"/><Relationship Id="rId2" Type="http://schemas.openxmlformats.org/officeDocument/2006/relationships/tags" Target="../tags/tag236.xml"/><Relationship Id="rId19" Type="http://schemas.openxmlformats.org/officeDocument/2006/relationships/tags" Target="../tags/tag253.xml"/><Relationship Id="rId18" Type="http://schemas.openxmlformats.org/officeDocument/2006/relationships/tags" Target="../tags/tag252.xml"/><Relationship Id="rId17" Type="http://schemas.openxmlformats.org/officeDocument/2006/relationships/tags" Target="../tags/tag251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7" Type="http://schemas.openxmlformats.org/officeDocument/2006/relationships/themeOverride" Target="../theme/themeOverride5.xml"/><Relationship Id="rId56" Type="http://schemas.openxmlformats.org/officeDocument/2006/relationships/tags" Target="../tags/tag342.xml"/><Relationship Id="rId55" Type="http://schemas.openxmlformats.org/officeDocument/2006/relationships/tags" Target="../tags/tag341.xml"/><Relationship Id="rId54" Type="http://schemas.openxmlformats.org/officeDocument/2006/relationships/tags" Target="../tags/tag340.xml"/><Relationship Id="rId53" Type="http://schemas.openxmlformats.org/officeDocument/2006/relationships/tags" Target="../tags/tag339.xml"/><Relationship Id="rId52" Type="http://schemas.openxmlformats.org/officeDocument/2006/relationships/tags" Target="../tags/tag338.xml"/><Relationship Id="rId51" Type="http://schemas.openxmlformats.org/officeDocument/2006/relationships/tags" Target="../tags/tag337.xml"/><Relationship Id="rId50" Type="http://schemas.openxmlformats.org/officeDocument/2006/relationships/tags" Target="../tags/tag336.xml"/><Relationship Id="rId5" Type="http://schemas.openxmlformats.org/officeDocument/2006/relationships/tags" Target="../tags/tag291.xml"/><Relationship Id="rId49" Type="http://schemas.openxmlformats.org/officeDocument/2006/relationships/tags" Target="../tags/tag335.xml"/><Relationship Id="rId48" Type="http://schemas.openxmlformats.org/officeDocument/2006/relationships/tags" Target="../tags/tag334.xml"/><Relationship Id="rId47" Type="http://schemas.openxmlformats.org/officeDocument/2006/relationships/tags" Target="../tags/tag333.xml"/><Relationship Id="rId46" Type="http://schemas.openxmlformats.org/officeDocument/2006/relationships/tags" Target="../tags/tag332.xml"/><Relationship Id="rId45" Type="http://schemas.openxmlformats.org/officeDocument/2006/relationships/tags" Target="../tags/tag331.xml"/><Relationship Id="rId44" Type="http://schemas.openxmlformats.org/officeDocument/2006/relationships/tags" Target="../tags/tag330.xml"/><Relationship Id="rId43" Type="http://schemas.openxmlformats.org/officeDocument/2006/relationships/tags" Target="../tags/tag329.xml"/><Relationship Id="rId42" Type="http://schemas.openxmlformats.org/officeDocument/2006/relationships/tags" Target="../tags/tag328.xml"/><Relationship Id="rId41" Type="http://schemas.openxmlformats.org/officeDocument/2006/relationships/tags" Target="../tags/tag327.xml"/><Relationship Id="rId40" Type="http://schemas.openxmlformats.org/officeDocument/2006/relationships/tags" Target="../tags/tag326.xml"/><Relationship Id="rId4" Type="http://schemas.openxmlformats.org/officeDocument/2006/relationships/tags" Target="../tags/tag290.xml"/><Relationship Id="rId39" Type="http://schemas.openxmlformats.org/officeDocument/2006/relationships/tags" Target="../tags/tag325.xml"/><Relationship Id="rId38" Type="http://schemas.openxmlformats.org/officeDocument/2006/relationships/tags" Target="../tags/tag324.xml"/><Relationship Id="rId37" Type="http://schemas.openxmlformats.org/officeDocument/2006/relationships/tags" Target="../tags/tag323.xml"/><Relationship Id="rId36" Type="http://schemas.openxmlformats.org/officeDocument/2006/relationships/tags" Target="../tags/tag322.xml"/><Relationship Id="rId35" Type="http://schemas.openxmlformats.org/officeDocument/2006/relationships/tags" Target="../tags/tag321.xml"/><Relationship Id="rId34" Type="http://schemas.openxmlformats.org/officeDocument/2006/relationships/tags" Target="../tags/tag320.xml"/><Relationship Id="rId33" Type="http://schemas.openxmlformats.org/officeDocument/2006/relationships/tags" Target="../tags/tag319.xml"/><Relationship Id="rId32" Type="http://schemas.openxmlformats.org/officeDocument/2006/relationships/tags" Target="../tags/tag318.xml"/><Relationship Id="rId31" Type="http://schemas.openxmlformats.org/officeDocument/2006/relationships/tags" Target="../tags/tag317.xml"/><Relationship Id="rId30" Type="http://schemas.openxmlformats.org/officeDocument/2006/relationships/tags" Target="../tags/tag316.xml"/><Relationship Id="rId3" Type="http://schemas.openxmlformats.org/officeDocument/2006/relationships/tags" Target="../tags/tag289.xml"/><Relationship Id="rId29" Type="http://schemas.openxmlformats.org/officeDocument/2006/relationships/tags" Target="../tags/tag315.xml"/><Relationship Id="rId28" Type="http://schemas.openxmlformats.org/officeDocument/2006/relationships/tags" Target="../tags/tag314.xml"/><Relationship Id="rId27" Type="http://schemas.openxmlformats.org/officeDocument/2006/relationships/tags" Target="../tags/tag313.xml"/><Relationship Id="rId26" Type="http://schemas.openxmlformats.org/officeDocument/2006/relationships/tags" Target="../tags/tag312.xml"/><Relationship Id="rId25" Type="http://schemas.openxmlformats.org/officeDocument/2006/relationships/tags" Target="../tags/tag311.xml"/><Relationship Id="rId24" Type="http://schemas.openxmlformats.org/officeDocument/2006/relationships/tags" Target="../tags/tag310.xml"/><Relationship Id="rId23" Type="http://schemas.openxmlformats.org/officeDocument/2006/relationships/tags" Target="../tags/tag309.xml"/><Relationship Id="rId22" Type="http://schemas.openxmlformats.org/officeDocument/2006/relationships/tags" Target="../tags/tag308.xml"/><Relationship Id="rId21" Type="http://schemas.openxmlformats.org/officeDocument/2006/relationships/tags" Target="../tags/tag307.xml"/><Relationship Id="rId20" Type="http://schemas.openxmlformats.org/officeDocument/2006/relationships/tags" Target="../tags/tag306.xml"/><Relationship Id="rId2" Type="http://schemas.openxmlformats.org/officeDocument/2006/relationships/tags" Target="../tags/tag288.xml"/><Relationship Id="rId19" Type="http://schemas.openxmlformats.org/officeDocument/2006/relationships/tags" Target="../tags/tag305.xml"/><Relationship Id="rId18" Type="http://schemas.openxmlformats.org/officeDocument/2006/relationships/tags" Target="../tags/tag304.xml"/><Relationship Id="rId17" Type="http://schemas.openxmlformats.org/officeDocument/2006/relationships/tags" Target="../tags/tag303.xml"/><Relationship Id="rId16" Type="http://schemas.openxmlformats.org/officeDocument/2006/relationships/tags" Target="../tags/tag302.xml"/><Relationship Id="rId15" Type="http://schemas.openxmlformats.org/officeDocument/2006/relationships/tags" Target="../tags/tag301.xml"/><Relationship Id="rId14" Type="http://schemas.openxmlformats.org/officeDocument/2006/relationships/tags" Target="../tags/tag300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6" Type="http://schemas.openxmlformats.org/officeDocument/2006/relationships/themeOverride" Target="../theme/themeOverride6.xml"/><Relationship Id="rId55" Type="http://schemas.openxmlformats.org/officeDocument/2006/relationships/tags" Target="../tags/tag396.xml"/><Relationship Id="rId54" Type="http://schemas.openxmlformats.org/officeDocument/2006/relationships/tags" Target="../tags/tag395.xml"/><Relationship Id="rId53" Type="http://schemas.openxmlformats.org/officeDocument/2006/relationships/tags" Target="../tags/tag394.xml"/><Relationship Id="rId52" Type="http://schemas.openxmlformats.org/officeDocument/2006/relationships/tags" Target="../tags/tag393.xml"/><Relationship Id="rId51" Type="http://schemas.openxmlformats.org/officeDocument/2006/relationships/tags" Target="../tags/tag392.xml"/><Relationship Id="rId50" Type="http://schemas.openxmlformats.org/officeDocument/2006/relationships/tags" Target="../tags/tag391.xml"/><Relationship Id="rId5" Type="http://schemas.openxmlformats.org/officeDocument/2006/relationships/tags" Target="../tags/tag346.xml"/><Relationship Id="rId49" Type="http://schemas.openxmlformats.org/officeDocument/2006/relationships/tags" Target="../tags/tag390.xml"/><Relationship Id="rId48" Type="http://schemas.openxmlformats.org/officeDocument/2006/relationships/tags" Target="../tags/tag389.xml"/><Relationship Id="rId47" Type="http://schemas.openxmlformats.org/officeDocument/2006/relationships/tags" Target="../tags/tag388.xml"/><Relationship Id="rId46" Type="http://schemas.openxmlformats.org/officeDocument/2006/relationships/tags" Target="../tags/tag387.xml"/><Relationship Id="rId45" Type="http://schemas.openxmlformats.org/officeDocument/2006/relationships/tags" Target="../tags/tag386.xml"/><Relationship Id="rId44" Type="http://schemas.openxmlformats.org/officeDocument/2006/relationships/tags" Target="../tags/tag385.xml"/><Relationship Id="rId43" Type="http://schemas.openxmlformats.org/officeDocument/2006/relationships/tags" Target="../tags/tag384.xml"/><Relationship Id="rId42" Type="http://schemas.openxmlformats.org/officeDocument/2006/relationships/tags" Target="../tags/tag383.xml"/><Relationship Id="rId41" Type="http://schemas.openxmlformats.org/officeDocument/2006/relationships/tags" Target="../tags/tag382.xml"/><Relationship Id="rId40" Type="http://schemas.openxmlformats.org/officeDocument/2006/relationships/tags" Target="../tags/tag381.xml"/><Relationship Id="rId4" Type="http://schemas.openxmlformats.org/officeDocument/2006/relationships/tags" Target="../tags/tag345.xml"/><Relationship Id="rId39" Type="http://schemas.openxmlformats.org/officeDocument/2006/relationships/tags" Target="../tags/tag380.xml"/><Relationship Id="rId38" Type="http://schemas.openxmlformats.org/officeDocument/2006/relationships/tags" Target="../tags/tag379.xml"/><Relationship Id="rId37" Type="http://schemas.openxmlformats.org/officeDocument/2006/relationships/tags" Target="../tags/tag378.xml"/><Relationship Id="rId36" Type="http://schemas.openxmlformats.org/officeDocument/2006/relationships/tags" Target="../tags/tag377.xml"/><Relationship Id="rId35" Type="http://schemas.openxmlformats.org/officeDocument/2006/relationships/tags" Target="../tags/tag376.xml"/><Relationship Id="rId34" Type="http://schemas.openxmlformats.org/officeDocument/2006/relationships/tags" Target="../tags/tag375.xml"/><Relationship Id="rId33" Type="http://schemas.openxmlformats.org/officeDocument/2006/relationships/tags" Target="../tags/tag374.xml"/><Relationship Id="rId32" Type="http://schemas.openxmlformats.org/officeDocument/2006/relationships/tags" Target="../tags/tag373.xml"/><Relationship Id="rId31" Type="http://schemas.openxmlformats.org/officeDocument/2006/relationships/tags" Target="../tags/tag372.xml"/><Relationship Id="rId30" Type="http://schemas.openxmlformats.org/officeDocument/2006/relationships/tags" Target="../tags/tag371.xml"/><Relationship Id="rId3" Type="http://schemas.openxmlformats.org/officeDocument/2006/relationships/tags" Target="../tags/tag344.xml"/><Relationship Id="rId29" Type="http://schemas.openxmlformats.org/officeDocument/2006/relationships/tags" Target="../tags/tag370.xml"/><Relationship Id="rId28" Type="http://schemas.openxmlformats.org/officeDocument/2006/relationships/tags" Target="../tags/tag369.xml"/><Relationship Id="rId27" Type="http://schemas.openxmlformats.org/officeDocument/2006/relationships/tags" Target="../tags/tag368.xml"/><Relationship Id="rId26" Type="http://schemas.openxmlformats.org/officeDocument/2006/relationships/tags" Target="../tags/tag367.xml"/><Relationship Id="rId25" Type="http://schemas.openxmlformats.org/officeDocument/2006/relationships/tags" Target="../tags/tag366.xml"/><Relationship Id="rId24" Type="http://schemas.openxmlformats.org/officeDocument/2006/relationships/tags" Target="../tags/tag365.xml"/><Relationship Id="rId23" Type="http://schemas.openxmlformats.org/officeDocument/2006/relationships/tags" Target="../tags/tag364.xml"/><Relationship Id="rId22" Type="http://schemas.openxmlformats.org/officeDocument/2006/relationships/tags" Target="../tags/tag363.xml"/><Relationship Id="rId21" Type="http://schemas.openxmlformats.org/officeDocument/2006/relationships/tags" Target="../tags/tag362.xml"/><Relationship Id="rId20" Type="http://schemas.openxmlformats.org/officeDocument/2006/relationships/tags" Target="../tags/tag361.xml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tags" Target="../tags/tag401.xml"/><Relationship Id="rId55" Type="http://schemas.openxmlformats.org/officeDocument/2006/relationships/themeOverride" Target="../theme/themeOverride7.xml"/><Relationship Id="rId54" Type="http://schemas.openxmlformats.org/officeDocument/2006/relationships/tags" Target="../tags/tag449.xml"/><Relationship Id="rId53" Type="http://schemas.openxmlformats.org/officeDocument/2006/relationships/tags" Target="../tags/tag448.xml"/><Relationship Id="rId52" Type="http://schemas.openxmlformats.org/officeDocument/2006/relationships/tags" Target="../tags/tag447.xml"/><Relationship Id="rId51" Type="http://schemas.openxmlformats.org/officeDocument/2006/relationships/tags" Target="../tags/tag446.xml"/><Relationship Id="rId50" Type="http://schemas.openxmlformats.org/officeDocument/2006/relationships/tags" Target="../tags/tag445.xml"/><Relationship Id="rId5" Type="http://schemas.openxmlformats.org/officeDocument/2006/relationships/tags" Target="../tags/tag400.xml"/><Relationship Id="rId49" Type="http://schemas.openxmlformats.org/officeDocument/2006/relationships/tags" Target="../tags/tag444.xml"/><Relationship Id="rId48" Type="http://schemas.openxmlformats.org/officeDocument/2006/relationships/tags" Target="../tags/tag443.xml"/><Relationship Id="rId47" Type="http://schemas.openxmlformats.org/officeDocument/2006/relationships/tags" Target="../tags/tag442.xml"/><Relationship Id="rId46" Type="http://schemas.openxmlformats.org/officeDocument/2006/relationships/tags" Target="../tags/tag441.xml"/><Relationship Id="rId45" Type="http://schemas.openxmlformats.org/officeDocument/2006/relationships/tags" Target="../tags/tag440.xml"/><Relationship Id="rId44" Type="http://schemas.openxmlformats.org/officeDocument/2006/relationships/tags" Target="../tags/tag439.xml"/><Relationship Id="rId43" Type="http://schemas.openxmlformats.org/officeDocument/2006/relationships/tags" Target="../tags/tag438.xml"/><Relationship Id="rId42" Type="http://schemas.openxmlformats.org/officeDocument/2006/relationships/tags" Target="../tags/tag437.xml"/><Relationship Id="rId41" Type="http://schemas.openxmlformats.org/officeDocument/2006/relationships/tags" Target="../tags/tag436.xml"/><Relationship Id="rId40" Type="http://schemas.openxmlformats.org/officeDocument/2006/relationships/tags" Target="../tags/tag435.xml"/><Relationship Id="rId4" Type="http://schemas.openxmlformats.org/officeDocument/2006/relationships/tags" Target="../tags/tag399.xml"/><Relationship Id="rId39" Type="http://schemas.openxmlformats.org/officeDocument/2006/relationships/tags" Target="../tags/tag434.xml"/><Relationship Id="rId38" Type="http://schemas.openxmlformats.org/officeDocument/2006/relationships/tags" Target="../tags/tag433.xml"/><Relationship Id="rId37" Type="http://schemas.openxmlformats.org/officeDocument/2006/relationships/tags" Target="../tags/tag432.xml"/><Relationship Id="rId36" Type="http://schemas.openxmlformats.org/officeDocument/2006/relationships/tags" Target="../tags/tag431.xml"/><Relationship Id="rId35" Type="http://schemas.openxmlformats.org/officeDocument/2006/relationships/tags" Target="../tags/tag430.xml"/><Relationship Id="rId34" Type="http://schemas.openxmlformats.org/officeDocument/2006/relationships/tags" Target="../tags/tag429.xml"/><Relationship Id="rId33" Type="http://schemas.openxmlformats.org/officeDocument/2006/relationships/tags" Target="../tags/tag428.xml"/><Relationship Id="rId32" Type="http://schemas.openxmlformats.org/officeDocument/2006/relationships/tags" Target="../tags/tag427.xml"/><Relationship Id="rId31" Type="http://schemas.openxmlformats.org/officeDocument/2006/relationships/tags" Target="../tags/tag426.xml"/><Relationship Id="rId30" Type="http://schemas.openxmlformats.org/officeDocument/2006/relationships/tags" Target="../tags/tag425.xml"/><Relationship Id="rId3" Type="http://schemas.openxmlformats.org/officeDocument/2006/relationships/tags" Target="../tags/tag398.xml"/><Relationship Id="rId29" Type="http://schemas.openxmlformats.org/officeDocument/2006/relationships/tags" Target="../tags/tag424.xml"/><Relationship Id="rId28" Type="http://schemas.openxmlformats.org/officeDocument/2006/relationships/tags" Target="../tags/tag423.xml"/><Relationship Id="rId27" Type="http://schemas.openxmlformats.org/officeDocument/2006/relationships/tags" Target="../tags/tag422.xml"/><Relationship Id="rId26" Type="http://schemas.openxmlformats.org/officeDocument/2006/relationships/tags" Target="../tags/tag421.xml"/><Relationship Id="rId25" Type="http://schemas.openxmlformats.org/officeDocument/2006/relationships/tags" Target="../tags/tag420.xml"/><Relationship Id="rId24" Type="http://schemas.openxmlformats.org/officeDocument/2006/relationships/tags" Target="../tags/tag419.xml"/><Relationship Id="rId23" Type="http://schemas.openxmlformats.org/officeDocument/2006/relationships/tags" Target="../tags/tag418.xml"/><Relationship Id="rId22" Type="http://schemas.openxmlformats.org/officeDocument/2006/relationships/tags" Target="../tags/tag417.xml"/><Relationship Id="rId21" Type="http://schemas.openxmlformats.org/officeDocument/2006/relationships/tags" Target="../tags/tag416.xml"/><Relationship Id="rId20" Type="http://schemas.openxmlformats.org/officeDocument/2006/relationships/tags" Target="../tags/tag415.xml"/><Relationship Id="rId2" Type="http://schemas.openxmlformats.org/officeDocument/2006/relationships/tags" Target="../tags/tag397.xml"/><Relationship Id="rId19" Type="http://schemas.openxmlformats.org/officeDocument/2006/relationships/tags" Target="../tags/tag414.xml"/><Relationship Id="rId18" Type="http://schemas.openxmlformats.org/officeDocument/2006/relationships/tags" Target="../tags/tag413.xml"/><Relationship Id="rId17" Type="http://schemas.openxmlformats.org/officeDocument/2006/relationships/tags" Target="../tags/tag412.xml"/><Relationship Id="rId16" Type="http://schemas.openxmlformats.org/officeDocument/2006/relationships/tags" Target="../tags/tag411.xml"/><Relationship Id="rId15" Type="http://schemas.openxmlformats.org/officeDocument/2006/relationships/tags" Target="../tags/tag410.xml"/><Relationship Id="rId14" Type="http://schemas.openxmlformats.org/officeDocument/2006/relationships/tags" Target="../tags/tag409.xml"/><Relationship Id="rId13" Type="http://schemas.openxmlformats.org/officeDocument/2006/relationships/tags" Target="../tags/tag408.xml"/><Relationship Id="rId12" Type="http://schemas.openxmlformats.org/officeDocument/2006/relationships/tags" Target="../tags/tag407.xml"/><Relationship Id="rId11" Type="http://schemas.openxmlformats.org/officeDocument/2006/relationships/tags" Target="../tags/tag406.xml"/><Relationship Id="rId10" Type="http://schemas.openxmlformats.org/officeDocument/2006/relationships/tags" Target="../tags/tag4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6191249" y="6137276"/>
            <a:ext cx="216000" cy="720725"/>
          </a:xfrm>
          <a:custGeom>
            <a:avLst/>
            <a:gdLst>
              <a:gd name="connsiteX0" fmla="*/ 36001 w 216000"/>
              <a:gd name="connsiteY0" fmla="*/ 0 h 720725"/>
              <a:gd name="connsiteX1" fmla="*/ 179999 w 216000"/>
              <a:gd name="connsiteY1" fmla="*/ 0 h 720725"/>
              <a:gd name="connsiteX2" fmla="*/ 216000 w 216000"/>
              <a:gd name="connsiteY2" fmla="*/ 36001 h 720725"/>
              <a:gd name="connsiteX3" fmla="*/ 216000 w 216000"/>
              <a:gd name="connsiteY3" fmla="*/ 720725 h 720725"/>
              <a:gd name="connsiteX4" fmla="*/ 0 w 216000"/>
              <a:gd name="connsiteY4" fmla="*/ 720725 h 720725"/>
              <a:gd name="connsiteX5" fmla="*/ 0 w 216000"/>
              <a:gd name="connsiteY5" fmla="*/ 36001 h 720725"/>
              <a:gd name="connsiteX6" fmla="*/ 36001 w 216000"/>
              <a:gd name="connsiteY6" fmla="*/ 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" h="720725">
                <a:moveTo>
                  <a:pt x="36001" y="0"/>
                </a:moveTo>
                <a:lnTo>
                  <a:pt x="179999" y="0"/>
                </a:lnTo>
                <a:cubicBezTo>
                  <a:pt x="199882" y="0"/>
                  <a:pt x="216000" y="16118"/>
                  <a:pt x="216000" y="36001"/>
                </a:cubicBezTo>
                <a:lnTo>
                  <a:pt x="216000" y="720725"/>
                </a:lnTo>
                <a:lnTo>
                  <a:pt x="0" y="720725"/>
                </a:lnTo>
                <a:lnTo>
                  <a:pt x="0" y="36001"/>
                </a:lnTo>
                <a:cubicBezTo>
                  <a:pt x="0" y="16118"/>
                  <a:pt x="16118" y="0"/>
                  <a:pt x="360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6191249" y="4945440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6191249" y="459170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5"/>
            </p:custDataLst>
          </p:nvPr>
        </p:nvSpPr>
        <p:spPr>
          <a:xfrm rot="10800000">
            <a:off x="7047019" y="4296430"/>
            <a:ext cx="216000" cy="825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>
            <p:custDataLst>
              <p:tags r:id="rId6"/>
            </p:custDataLst>
          </p:nvPr>
        </p:nvSpPr>
        <p:spPr>
          <a:xfrm rot="10800000">
            <a:off x="7047019" y="5488265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 rot="10800000">
            <a:off x="7047019" y="64515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8"/>
            </p:custDataLst>
          </p:nvPr>
        </p:nvSpPr>
        <p:spPr>
          <a:xfrm>
            <a:off x="7902789" y="6032500"/>
            <a:ext cx="216000" cy="825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7902789" y="5678765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7902789" y="5299630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>
            <p:custDataLst>
              <p:tags r:id="rId11"/>
            </p:custDataLst>
          </p:nvPr>
        </p:nvSpPr>
        <p:spPr>
          <a:xfrm rot="10800000">
            <a:off x="8758559" y="4478717"/>
            <a:ext cx="216000" cy="825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/>
          <p:cNvSpPr/>
          <p:nvPr>
            <p:custDataLst>
              <p:tags r:id="rId12"/>
            </p:custDataLst>
          </p:nvPr>
        </p:nvSpPr>
        <p:spPr>
          <a:xfrm rot="10800000">
            <a:off x="8758559" y="3085851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13"/>
            </p:custDataLst>
          </p:nvPr>
        </p:nvSpPr>
        <p:spPr>
          <a:xfrm rot="10800000">
            <a:off x="8758559" y="40490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>
            <p:custDataLst>
              <p:tags r:id="rId14"/>
            </p:custDataLst>
          </p:nvPr>
        </p:nvSpPr>
        <p:spPr>
          <a:xfrm rot="10800000">
            <a:off x="8758559" y="5491996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5"/>
            </p:custDataLst>
          </p:nvPr>
        </p:nvSpPr>
        <p:spPr>
          <a:xfrm rot="10800000">
            <a:off x="8758559" y="6455231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6"/>
            </p:custDataLst>
          </p:nvPr>
        </p:nvSpPr>
        <p:spPr>
          <a:xfrm>
            <a:off x="9614329" y="4308326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7"/>
            </p:custDataLst>
          </p:nvPr>
        </p:nvSpPr>
        <p:spPr>
          <a:xfrm>
            <a:off x="9614329" y="392919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>
            <p:custDataLst>
              <p:tags r:id="rId18"/>
            </p:custDataLst>
          </p:nvPr>
        </p:nvSpPr>
        <p:spPr>
          <a:xfrm>
            <a:off x="9614329" y="5248403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9"/>
            </p:custDataLst>
          </p:nvPr>
        </p:nvSpPr>
        <p:spPr>
          <a:xfrm>
            <a:off x="9614329" y="4894668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20"/>
            </p:custDataLst>
          </p:nvPr>
        </p:nvSpPr>
        <p:spPr>
          <a:xfrm>
            <a:off x="9614329" y="6323946"/>
            <a:ext cx="216000" cy="534054"/>
          </a:xfrm>
          <a:custGeom>
            <a:avLst/>
            <a:gdLst>
              <a:gd name="connsiteX0" fmla="*/ 36001 w 216000"/>
              <a:gd name="connsiteY0" fmla="*/ 0 h 534054"/>
              <a:gd name="connsiteX1" fmla="*/ 179999 w 216000"/>
              <a:gd name="connsiteY1" fmla="*/ 0 h 534054"/>
              <a:gd name="connsiteX2" fmla="*/ 216000 w 216000"/>
              <a:gd name="connsiteY2" fmla="*/ 36001 h 534054"/>
              <a:gd name="connsiteX3" fmla="*/ 216000 w 216000"/>
              <a:gd name="connsiteY3" fmla="*/ 534054 h 534054"/>
              <a:gd name="connsiteX4" fmla="*/ 0 w 216000"/>
              <a:gd name="connsiteY4" fmla="*/ 534054 h 534054"/>
              <a:gd name="connsiteX5" fmla="*/ 0 w 216000"/>
              <a:gd name="connsiteY5" fmla="*/ 36001 h 534054"/>
              <a:gd name="connsiteX6" fmla="*/ 36001 w 216000"/>
              <a:gd name="connsiteY6" fmla="*/ 0 h 53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" h="534054">
                <a:moveTo>
                  <a:pt x="36001" y="0"/>
                </a:moveTo>
                <a:lnTo>
                  <a:pt x="179999" y="0"/>
                </a:lnTo>
                <a:cubicBezTo>
                  <a:pt x="199882" y="0"/>
                  <a:pt x="216000" y="16118"/>
                  <a:pt x="216000" y="36001"/>
                </a:cubicBezTo>
                <a:lnTo>
                  <a:pt x="216000" y="534054"/>
                </a:lnTo>
                <a:lnTo>
                  <a:pt x="0" y="534054"/>
                </a:lnTo>
                <a:lnTo>
                  <a:pt x="0" y="36001"/>
                </a:lnTo>
                <a:cubicBezTo>
                  <a:pt x="0" y="16118"/>
                  <a:pt x="16118" y="0"/>
                  <a:pt x="360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>
            <p:custDataLst>
              <p:tags r:id="rId21"/>
            </p:custDataLst>
          </p:nvPr>
        </p:nvSpPr>
        <p:spPr>
          <a:xfrm>
            <a:off x="10470099" y="4394955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>
            <p:custDataLst>
              <p:tags r:id="rId22"/>
            </p:custDataLst>
          </p:nvPr>
        </p:nvSpPr>
        <p:spPr>
          <a:xfrm>
            <a:off x="10470099" y="5470498"/>
            <a:ext cx="216000" cy="825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23"/>
            </p:custDataLst>
          </p:nvPr>
        </p:nvSpPr>
        <p:spPr>
          <a:xfrm>
            <a:off x="10470099" y="6545990"/>
            <a:ext cx="216000" cy="312011"/>
          </a:xfrm>
          <a:custGeom>
            <a:avLst/>
            <a:gdLst>
              <a:gd name="connsiteX0" fmla="*/ 36001 w 216000"/>
              <a:gd name="connsiteY0" fmla="*/ 0 h 312011"/>
              <a:gd name="connsiteX1" fmla="*/ 179999 w 216000"/>
              <a:gd name="connsiteY1" fmla="*/ 0 h 312011"/>
              <a:gd name="connsiteX2" fmla="*/ 216000 w 216000"/>
              <a:gd name="connsiteY2" fmla="*/ 36001 h 312011"/>
              <a:gd name="connsiteX3" fmla="*/ 216000 w 216000"/>
              <a:gd name="connsiteY3" fmla="*/ 312011 h 312011"/>
              <a:gd name="connsiteX4" fmla="*/ 0 w 216000"/>
              <a:gd name="connsiteY4" fmla="*/ 312011 h 312011"/>
              <a:gd name="connsiteX5" fmla="*/ 0 w 216000"/>
              <a:gd name="connsiteY5" fmla="*/ 36001 h 312011"/>
              <a:gd name="connsiteX6" fmla="*/ 36001 w 216000"/>
              <a:gd name="connsiteY6" fmla="*/ 0 h 31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" h="312011">
                <a:moveTo>
                  <a:pt x="36001" y="0"/>
                </a:moveTo>
                <a:lnTo>
                  <a:pt x="179999" y="0"/>
                </a:lnTo>
                <a:cubicBezTo>
                  <a:pt x="199882" y="0"/>
                  <a:pt x="216000" y="16118"/>
                  <a:pt x="216000" y="36001"/>
                </a:cubicBezTo>
                <a:lnTo>
                  <a:pt x="216000" y="312011"/>
                </a:lnTo>
                <a:lnTo>
                  <a:pt x="0" y="312011"/>
                </a:lnTo>
                <a:lnTo>
                  <a:pt x="0" y="36001"/>
                </a:lnTo>
                <a:cubicBezTo>
                  <a:pt x="0" y="16118"/>
                  <a:pt x="16118" y="0"/>
                  <a:pt x="360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>
            <p:custDataLst>
              <p:tags r:id="rId24"/>
            </p:custDataLst>
          </p:nvPr>
        </p:nvSpPr>
        <p:spPr>
          <a:xfrm>
            <a:off x="11325866" y="3898977"/>
            <a:ext cx="216000" cy="825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5"/>
            </p:custDataLst>
          </p:nvPr>
        </p:nvSpPr>
        <p:spPr>
          <a:xfrm>
            <a:off x="11325866" y="354524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>
            <p:custDataLst>
              <p:tags r:id="rId26"/>
            </p:custDataLst>
          </p:nvPr>
        </p:nvSpPr>
        <p:spPr>
          <a:xfrm>
            <a:off x="11325866" y="4974520"/>
            <a:ext cx="216000" cy="825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27"/>
            </p:custDataLst>
          </p:nvPr>
        </p:nvSpPr>
        <p:spPr>
          <a:xfrm>
            <a:off x="11325866" y="6323946"/>
            <a:ext cx="216000" cy="534054"/>
          </a:xfrm>
          <a:custGeom>
            <a:avLst/>
            <a:gdLst>
              <a:gd name="connsiteX0" fmla="*/ 36001 w 216000"/>
              <a:gd name="connsiteY0" fmla="*/ 0 h 534054"/>
              <a:gd name="connsiteX1" fmla="*/ 179999 w 216000"/>
              <a:gd name="connsiteY1" fmla="*/ 0 h 534054"/>
              <a:gd name="connsiteX2" fmla="*/ 216000 w 216000"/>
              <a:gd name="connsiteY2" fmla="*/ 36001 h 534054"/>
              <a:gd name="connsiteX3" fmla="*/ 216000 w 216000"/>
              <a:gd name="connsiteY3" fmla="*/ 534054 h 534054"/>
              <a:gd name="connsiteX4" fmla="*/ 0 w 216000"/>
              <a:gd name="connsiteY4" fmla="*/ 534054 h 534054"/>
              <a:gd name="connsiteX5" fmla="*/ 0 w 216000"/>
              <a:gd name="connsiteY5" fmla="*/ 36001 h 534054"/>
              <a:gd name="connsiteX6" fmla="*/ 36001 w 216000"/>
              <a:gd name="connsiteY6" fmla="*/ 0 h 53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0" h="534054">
                <a:moveTo>
                  <a:pt x="36001" y="0"/>
                </a:moveTo>
                <a:lnTo>
                  <a:pt x="179999" y="0"/>
                </a:lnTo>
                <a:cubicBezTo>
                  <a:pt x="199882" y="0"/>
                  <a:pt x="216000" y="16118"/>
                  <a:pt x="216000" y="36001"/>
                </a:cubicBezTo>
                <a:lnTo>
                  <a:pt x="216000" y="534054"/>
                </a:lnTo>
                <a:lnTo>
                  <a:pt x="0" y="534054"/>
                </a:lnTo>
                <a:lnTo>
                  <a:pt x="0" y="36001"/>
                </a:lnTo>
                <a:cubicBezTo>
                  <a:pt x="0" y="16118"/>
                  <a:pt x="16118" y="0"/>
                  <a:pt x="36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28"/>
            </p:custDataLst>
          </p:nvPr>
        </p:nvSpPr>
        <p:spPr>
          <a:xfrm>
            <a:off x="11325866" y="5970211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2"/>
            </p:custDataLst>
          </p:nvPr>
        </p:nvSpPr>
        <p:spPr>
          <a:xfrm>
            <a:off x="669881" y="1164097"/>
            <a:ext cx="7232907" cy="1095955"/>
          </a:xfrm>
        </p:spPr>
        <p:txBody>
          <a:bodyPr lIns="90000" tIns="46800" rIns="90000" bIns="46800" anchor="b" anchorCtr="0">
            <a:noAutofit/>
          </a:bodyPr>
          <a:lstStyle>
            <a:lvl1pPr algn="l">
              <a:defRPr sz="6000" spc="600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3"/>
            </p:custDataLst>
          </p:nvPr>
        </p:nvSpPr>
        <p:spPr>
          <a:xfrm>
            <a:off x="669881" y="2338764"/>
            <a:ext cx="7232907" cy="950984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lang="zh-CN" altLang="en-US" sz="40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34"/>
            </p:custDataLst>
          </p:nvPr>
        </p:nvSpPr>
        <p:spPr>
          <a:xfrm>
            <a:off x="669882" y="4820026"/>
            <a:ext cx="3159168" cy="432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4" hasCustomPrompt="1"/>
            <p:custDataLst>
              <p:tags r:id="rId35"/>
            </p:custDataLst>
          </p:nvPr>
        </p:nvSpPr>
        <p:spPr>
          <a:xfrm>
            <a:off x="669882" y="5338940"/>
            <a:ext cx="3159168" cy="432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: 圆角 18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: 圆角 38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: 圆角 39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1"/>
            </p:custDataLst>
          </p:nvPr>
        </p:nvSpPr>
        <p:spPr>
          <a:xfrm>
            <a:off x="0" y="6700738"/>
            <a:ext cx="12192000" cy="157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554980" y="3268345"/>
            <a:ext cx="5976620" cy="156781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55154" y="2281589"/>
            <a:ext cx="5965333" cy="895350"/>
          </a:xfrm>
        </p:spPr>
        <p:txBody>
          <a:bodyPr lIns="90000" tIns="46800" rIns="90000" bIns="46800" anchor="b" anchorCtr="0">
            <a:noAutofit/>
          </a:bodyPr>
          <a:lstStyle>
            <a:lvl1pPr>
              <a:defRPr sz="36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57446" y="1561491"/>
            <a:ext cx="11245200" cy="3581204"/>
            <a:chOff x="57446" y="1124611"/>
            <a:chExt cx="11245200" cy="3581204"/>
          </a:xfrm>
        </p:grpSpPr>
        <p:sp>
          <p:nvSpPr>
            <p:cNvPr id="8" name="矩形: 圆角 7"/>
            <p:cNvSpPr/>
            <p:nvPr>
              <p:custDataLst>
                <p:tags r:id="rId5"/>
              </p:custDataLst>
            </p:nvPr>
          </p:nvSpPr>
          <p:spPr>
            <a:xfrm rot="5400000">
              <a:off x="1872366" y="819861"/>
              <a:ext cx="216000" cy="8255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6"/>
              </p:custDataLst>
            </p:nvPr>
          </p:nvSpPr>
          <p:spPr>
            <a:xfrm rot="5400000">
              <a:off x="362196" y="81986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7"/>
              </p:custDataLst>
            </p:nvPr>
          </p:nvSpPr>
          <p:spPr>
            <a:xfrm rot="5400000">
              <a:off x="1020681" y="112461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 rot="5400000">
              <a:off x="3426826" y="112461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9"/>
              </p:custDataLst>
            </p:nvPr>
          </p:nvSpPr>
          <p:spPr>
            <a:xfrm rot="5400000">
              <a:off x="4177621" y="81986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0"/>
              </p:custDataLst>
            </p:nvPr>
          </p:nvSpPr>
          <p:spPr>
            <a:xfrm rot="5400000">
              <a:off x="4836106" y="112461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11"/>
              </p:custDataLst>
            </p:nvPr>
          </p:nvSpPr>
          <p:spPr>
            <a:xfrm>
              <a:off x="4836106" y="2510077"/>
              <a:ext cx="216000" cy="8255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6200000">
              <a:off x="10098390" y="3501556"/>
              <a:ext cx="216000" cy="2192513"/>
              <a:chOff x="4816326" y="6458430"/>
              <a:chExt cx="216000" cy="2192513"/>
            </a:xfrm>
          </p:grpSpPr>
          <p:sp>
            <p:nvSpPr>
              <p:cNvPr id="32" name="矩形: 圆角 31"/>
              <p:cNvSpPr/>
              <p:nvPr>
                <p:custDataLst>
                  <p:tags r:id="rId12"/>
                </p:custDataLst>
              </p:nvPr>
            </p:nvSpPr>
            <p:spPr>
              <a:xfrm>
                <a:off x="4816326" y="7825443"/>
                <a:ext cx="216000" cy="8255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: 圆角 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4816326" y="6812164"/>
                <a:ext cx="216000" cy="8255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椭圆 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4816326" y="6458430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矩形: 圆角 15"/>
            <p:cNvSpPr/>
            <p:nvPr>
              <p:custDataLst>
                <p:tags r:id="rId15"/>
              </p:custDataLst>
            </p:nvPr>
          </p:nvSpPr>
          <p:spPr>
            <a:xfrm>
              <a:off x="3488746" y="3843676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6"/>
              </p:custDataLst>
            </p:nvPr>
          </p:nvSpPr>
          <p:spPr>
            <a:xfrm>
              <a:off x="3488746" y="348994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 rot="5400000">
              <a:off x="4000291" y="2677428"/>
              <a:ext cx="216000" cy="1179235"/>
              <a:chOff x="4816326" y="3485900"/>
              <a:chExt cx="216000" cy="1179235"/>
            </a:xfrm>
          </p:grpSpPr>
          <p:sp>
            <p:nvSpPr>
              <p:cNvPr id="30" name="矩形: 圆角 29"/>
              <p:cNvSpPr/>
              <p:nvPr>
                <p:custDataLst>
                  <p:tags r:id="rId17"/>
                </p:custDataLst>
              </p:nvPr>
            </p:nvSpPr>
            <p:spPr>
              <a:xfrm>
                <a:off x="4816326" y="3839635"/>
                <a:ext cx="216000" cy="8255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4816326" y="3485900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矩形: 圆角 18"/>
            <p:cNvSpPr/>
            <p:nvPr>
              <p:custDataLst>
                <p:tags r:id="rId19"/>
              </p:custDataLst>
            </p:nvPr>
          </p:nvSpPr>
          <p:spPr>
            <a:xfrm>
              <a:off x="4836106" y="149834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20"/>
              </p:custDataLst>
            </p:nvPr>
          </p:nvSpPr>
          <p:spPr>
            <a:xfrm rot="5400000">
              <a:off x="2879890" y="1124611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21"/>
              </p:custDataLst>
            </p:nvPr>
          </p:nvSpPr>
          <p:spPr>
            <a:xfrm rot="5400000">
              <a:off x="2570001" y="1124611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rot="16200000">
              <a:off x="6257143" y="2084147"/>
              <a:ext cx="216000" cy="5027335"/>
              <a:chOff x="4836106" y="3623608"/>
              <a:chExt cx="216000" cy="5027335"/>
            </a:xfrm>
          </p:grpSpPr>
          <p:sp>
            <p:nvSpPr>
              <p:cNvPr id="23" name="矩形: 圆角 22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36106" y="7825443"/>
                <a:ext cx="216000" cy="8255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: 圆角 23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36106" y="6812164"/>
                <a:ext cx="216000" cy="8255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椭圆 24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36106" y="6458430"/>
                <a:ext cx="216000" cy="2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矩形: 圆角 25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36106" y="3977343"/>
                <a:ext cx="216000" cy="8255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: 圆角 26"/>
              <p:cNvSpPr/>
              <p:nvPr>
                <p:custDataLst>
                  <p:tags r:id="rId26"/>
                </p:custDataLst>
              </p:nvPr>
            </p:nvSpPr>
            <p:spPr>
              <a:xfrm>
                <a:off x="4836106" y="5370210"/>
                <a:ext cx="216000" cy="8255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4836106" y="5016475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4836106" y="3623608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: 圆角 9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矩形: 圆角 12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: 圆角 18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: 圆角 20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矩形: 圆角 24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矩形: 圆角 28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: 圆角 30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矩形: 圆角 32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矩形: 圆角 38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: 圆角 39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矩形: 圆角 41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: 圆角 45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矩形: 圆角 48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矩形: 圆角 49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矩形: 圆角 51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矩形: 圆角 53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  <a:lvl2pPr>
              <a:defRPr sz="16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2pPr>
            <a:lvl3pPr>
              <a:defRPr sz="16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3pPr>
            <a:lvl4pPr>
              <a:defRPr sz="16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4pPr>
            <a:lvl5pPr>
              <a:defRPr sz="16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: 圆角 19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: 圆角 20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矩形: 圆角 22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矩形: 圆角 26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矩形: 圆角 29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: 圆角 30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矩形: 圆角 32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: 圆角 34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矩形: 圆角 37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矩形: 圆角 40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: 圆角 41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矩形: 圆角 43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矩形: 圆角 47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矩形: 圆角 50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矩形: 圆角 51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矩形: 圆角 53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矩形: 圆角 55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6" name="任意多边形: 形状 5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矩形: 圆角 6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: 圆角 9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矩形: 圆角 24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: 圆角 25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矩形: 圆角 29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任意多边形: 形状 30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矩形: 圆角 32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: 圆角 36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矩形: 圆角 38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矩形: 圆角 42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: 圆角 45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矩形: 圆角 46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矩形: 圆角 48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矩形: 圆角 50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1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: 圆角 9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矩形: 圆角 12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: 圆角 14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: 圆角 18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: 圆角 20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矩形: 圆角 24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矩形: 圆角 28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矩形: 圆角 30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矩形: 圆角 32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矩形: 圆角 38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: 圆角 39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矩形: 圆角 41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: 圆角 45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矩形: 圆角 48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矩形: 圆角 49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矩形: 圆角 51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矩形: 圆角 53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矩形: 圆角 10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: 圆角 19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: 圆角 23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矩形: 圆角 26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矩形: 圆角 29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矩形: 圆角 31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: 圆角 34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矩形: 圆角 37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: 圆角 38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矩形: 圆角 40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矩形: 圆角 44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矩形: 圆角 47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矩形: 圆角 48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矩形: 圆角 50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矩形: 圆角 52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68096" y="5511861"/>
            <a:ext cx="10617636" cy="1388810"/>
            <a:chOff x="768096" y="5511861"/>
            <a:chExt cx="10617636" cy="138881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768096" y="6593812"/>
              <a:ext cx="79177" cy="264188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4"/>
              </p:custDataLst>
            </p:nvPr>
          </p:nvSpPr>
          <p:spPr>
            <a:xfrm>
              <a:off x="768096" y="615693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5"/>
              </p:custDataLst>
            </p:nvPr>
          </p:nvSpPr>
          <p:spPr>
            <a:xfrm>
              <a:off x="768096" y="60272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矩形: 圆角 10"/>
            <p:cNvSpPr/>
            <p:nvPr>
              <p:custDataLst>
                <p:tags r:id="rId6"/>
              </p:custDataLst>
            </p:nvPr>
          </p:nvSpPr>
          <p:spPr>
            <a:xfrm rot="10800000">
              <a:off x="1520698" y="595560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7"/>
              </p:custDataLst>
            </p:nvPr>
          </p:nvSpPr>
          <p:spPr>
            <a:xfrm rot="10800000">
              <a:off x="1520698" y="639248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 rot="10800000">
              <a:off x="1520698" y="67455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9"/>
              </p:custDataLst>
            </p:nvPr>
          </p:nvSpPr>
          <p:spPr>
            <a:xfrm>
              <a:off x="3297428" y="6555405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>
              <a:off x="3297428" y="6425741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3297428" y="6286765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矩形: 圆角 16"/>
            <p:cNvSpPr/>
            <p:nvPr>
              <p:custDataLst>
                <p:tags r:id="rId12"/>
              </p:custDataLst>
            </p:nvPr>
          </p:nvSpPr>
          <p:spPr>
            <a:xfrm rot="10800000">
              <a:off x="2312670" y="602242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: 圆角 17"/>
            <p:cNvSpPr/>
            <p:nvPr>
              <p:custDataLst>
                <p:tags r:id="rId13"/>
              </p:custDataLst>
            </p:nvPr>
          </p:nvSpPr>
          <p:spPr>
            <a:xfrm rot="10800000">
              <a:off x="2312670" y="551186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 rot="10800000">
              <a:off x="2312670" y="586494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: 圆角 19"/>
            <p:cNvSpPr/>
            <p:nvPr>
              <p:custDataLst>
                <p:tags r:id="rId15"/>
              </p:custDataLst>
            </p:nvPr>
          </p:nvSpPr>
          <p:spPr>
            <a:xfrm rot="10800000">
              <a:off x="2312670" y="6393855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 rot="10800000">
              <a:off x="2312670" y="6746937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5296408" y="5923394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5296408" y="5784419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: 圆角 23"/>
            <p:cNvSpPr/>
            <p:nvPr>
              <p:custDataLst>
                <p:tags r:id="rId19"/>
              </p:custDataLst>
            </p:nvPr>
          </p:nvSpPr>
          <p:spPr>
            <a:xfrm>
              <a:off x="5296408" y="6267988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0"/>
              </p:custDataLst>
            </p:nvPr>
          </p:nvSpPr>
          <p:spPr>
            <a:xfrm>
              <a:off x="5296408" y="613832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21"/>
              </p:custDataLst>
            </p:nvPr>
          </p:nvSpPr>
          <p:spPr>
            <a:xfrm>
              <a:off x="5296408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矩形: 圆角 26"/>
            <p:cNvSpPr/>
            <p:nvPr>
              <p:custDataLst>
                <p:tags r:id="rId22"/>
              </p:custDataLst>
            </p:nvPr>
          </p:nvSpPr>
          <p:spPr>
            <a:xfrm>
              <a:off x="6579362" y="595514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/>
            <p:cNvSpPr/>
            <p:nvPr>
              <p:custDataLst>
                <p:tags r:id="rId23"/>
              </p:custDataLst>
            </p:nvPr>
          </p:nvSpPr>
          <p:spPr>
            <a:xfrm>
              <a:off x="6579362" y="634939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24"/>
              </p:custDataLst>
            </p:nvPr>
          </p:nvSpPr>
          <p:spPr>
            <a:xfrm>
              <a:off x="6579362" y="674363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矩形: 圆角 29"/>
            <p:cNvSpPr/>
            <p:nvPr>
              <p:custDataLst>
                <p:tags r:id="rId25"/>
              </p:custDataLst>
            </p:nvPr>
          </p:nvSpPr>
          <p:spPr>
            <a:xfrm>
              <a:off x="8228075" y="5773344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6"/>
              </p:custDataLst>
            </p:nvPr>
          </p:nvSpPr>
          <p:spPr>
            <a:xfrm>
              <a:off x="8228075" y="564367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矩形: 圆角 31"/>
            <p:cNvSpPr/>
            <p:nvPr>
              <p:custDataLst>
                <p:tags r:id="rId27"/>
              </p:custDataLst>
            </p:nvPr>
          </p:nvSpPr>
          <p:spPr>
            <a:xfrm>
              <a:off x="8228075" y="6167593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>
              <p:custDataLst>
                <p:tags r:id="rId28"/>
              </p:custDataLst>
            </p:nvPr>
          </p:nvSpPr>
          <p:spPr>
            <a:xfrm>
              <a:off x="8228075" y="6662237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9"/>
              </p:custDataLst>
            </p:nvPr>
          </p:nvSpPr>
          <p:spPr>
            <a:xfrm>
              <a:off x="8228075" y="653257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: 圆角 34"/>
            <p:cNvSpPr/>
            <p:nvPr>
              <p:custDataLst>
                <p:tags r:id="rId30"/>
              </p:custDataLst>
            </p:nvPr>
          </p:nvSpPr>
          <p:spPr>
            <a:xfrm>
              <a:off x="7418324" y="6598077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31"/>
              </p:custDataLst>
            </p:nvPr>
          </p:nvSpPr>
          <p:spPr>
            <a:xfrm>
              <a:off x="7418324" y="6468413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2"/>
              </p:custDataLst>
            </p:nvPr>
          </p:nvSpPr>
          <p:spPr>
            <a:xfrm>
              <a:off x="7418324" y="632943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矩形: 圆角 37"/>
            <p:cNvSpPr/>
            <p:nvPr>
              <p:custDataLst>
                <p:tags r:id="rId33"/>
              </p:custDataLst>
            </p:nvPr>
          </p:nvSpPr>
          <p:spPr>
            <a:xfrm rot="10800000">
              <a:off x="4147566" y="6028524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: 圆角 38"/>
            <p:cNvSpPr/>
            <p:nvPr>
              <p:custDataLst>
                <p:tags r:id="rId34"/>
              </p:custDataLst>
            </p:nvPr>
          </p:nvSpPr>
          <p:spPr>
            <a:xfrm rot="10800000">
              <a:off x="4147566" y="5517957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35"/>
              </p:custDataLst>
            </p:nvPr>
          </p:nvSpPr>
          <p:spPr>
            <a:xfrm rot="10800000">
              <a:off x="4147566" y="587103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矩形: 圆角 40"/>
            <p:cNvSpPr/>
            <p:nvPr>
              <p:custDataLst>
                <p:tags r:id="rId36"/>
              </p:custDataLst>
            </p:nvPr>
          </p:nvSpPr>
          <p:spPr>
            <a:xfrm rot="10800000">
              <a:off x="4147566" y="6399951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7"/>
              </p:custDataLst>
            </p:nvPr>
          </p:nvSpPr>
          <p:spPr>
            <a:xfrm rot="10800000">
              <a:off x="4147566" y="6753033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38"/>
              </p:custDataLst>
            </p:nvPr>
          </p:nvSpPr>
          <p:spPr>
            <a:xfrm>
              <a:off x="9325864" y="5911202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9"/>
              </p:custDataLst>
            </p:nvPr>
          </p:nvSpPr>
          <p:spPr>
            <a:xfrm>
              <a:off x="9325864" y="5772227"/>
              <a:ext cx="79177" cy="7917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矩形: 圆角 44"/>
            <p:cNvSpPr/>
            <p:nvPr>
              <p:custDataLst>
                <p:tags r:id="rId40"/>
              </p:custDataLst>
            </p:nvPr>
          </p:nvSpPr>
          <p:spPr>
            <a:xfrm>
              <a:off x="9325864" y="6255796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41"/>
              </p:custDataLst>
            </p:nvPr>
          </p:nvSpPr>
          <p:spPr>
            <a:xfrm>
              <a:off x="9325864" y="6126131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>
              <p:custDataLst>
                <p:tags r:id="rId42"/>
              </p:custDataLst>
            </p:nvPr>
          </p:nvSpPr>
          <p:spPr>
            <a:xfrm>
              <a:off x="9325864" y="6650045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矩形: 圆角 47"/>
            <p:cNvSpPr/>
            <p:nvPr>
              <p:custDataLst>
                <p:tags r:id="rId43"/>
              </p:custDataLst>
            </p:nvPr>
          </p:nvSpPr>
          <p:spPr>
            <a:xfrm>
              <a:off x="10389362" y="5924669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矩形: 圆角 48"/>
            <p:cNvSpPr/>
            <p:nvPr>
              <p:custDataLst>
                <p:tags r:id="rId44"/>
              </p:custDataLst>
            </p:nvPr>
          </p:nvSpPr>
          <p:spPr>
            <a:xfrm>
              <a:off x="10389362" y="6318918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45"/>
              </p:custDataLst>
            </p:nvPr>
          </p:nvSpPr>
          <p:spPr>
            <a:xfrm>
              <a:off x="10389362" y="6713150"/>
              <a:ext cx="79177" cy="114370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矩形: 圆角 50"/>
            <p:cNvSpPr/>
            <p:nvPr>
              <p:custDataLst>
                <p:tags r:id="rId46"/>
              </p:custDataLst>
            </p:nvPr>
          </p:nvSpPr>
          <p:spPr>
            <a:xfrm>
              <a:off x="11306555" y="5779440"/>
              <a:ext cx="79177" cy="30259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7"/>
              </p:custDataLst>
            </p:nvPr>
          </p:nvSpPr>
          <p:spPr>
            <a:xfrm>
              <a:off x="11306555" y="5649775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矩形: 圆角 52"/>
            <p:cNvSpPr/>
            <p:nvPr>
              <p:custDataLst>
                <p:tags r:id="rId48"/>
              </p:custDataLst>
            </p:nvPr>
          </p:nvSpPr>
          <p:spPr>
            <a:xfrm>
              <a:off x="11306555" y="6173689"/>
              <a:ext cx="79177" cy="302594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>
              <p:custDataLst>
                <p:tags r:id="rId49"/>
              </p:custDataLst>
            </p:nvPr>
          </p:nvSpPr>
          <p:spPr>
            <a:xfrm>
              <a:off x="11306555" y="6668333"/>
              <a:ext cx="79177" cy="195762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50"/>
              </p:custDataLst>
            </p:nvPr>
          </p:nvSpPr>
          <p:spPr>
            <a:xfrm>
              <a:off x="11306555" y="6538669"/>
              <a:ext cx="79177" cy="7917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1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 rot="5400000">
            <a:off x="5523811" y="-155366"/>
            <a:ext cx="1144378" cy="6638926"/>
          </a:xfrm>
          <a:prstGeom prst="roundRect">
            <a:avLst>
              <a:gd name="adj" fmla="val 70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>
            <p:custDataLst>
              <p:tags r:id="rId3"/>
            </p:custDataLst>
          </p:nvPr>
        </p:nvSpPr>
        <p:spPr>
          <a:xfrm rot="5400000">
            <a:off x="6031902" y="550456"/>
            <a:ext cx="128195" cy="6638926"/>
          </a:xfrm>
          <a:prstGeom prst="roundRect">
            <a:avLst>
              <a:gd name="adj" fmla="val 18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4"/>
            </p:custDataLst>
          </p:nvPr>
        </p:nvSpPr>
        <p:spPr>
          <a:xfrm rot="5400000">
            <a:off x="6031902" y="-861187"/>
            <a:ext cx="128196" cy="6638926"/>
          </a:xfrm>
          <a:prstGeom prst="roundRect">
            <a:avLst>
              <a:gd name="adj" fmla="val 182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75721" y="2591908"/>
            <a:ext cx="6640558" cy="1113319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462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66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IN" sz="1400" spc="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Will learn why should we learn Python ?</a:t>
            </a:r>
            <a:endParaRPr lang="en-IN" sz="1400" spc="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IN" altLang="en-US" sz="2400" spc="0" dirty="0">
                <a:solidFill>
                  <a:schemeClr val="bg1"/>
                </a:solidFill>
                <a:ea typeface="Microsoft YaHei" panose="020B0503020204020204" charset="-122"/>
                <a:cs typeface="+mn-cs"/>
                <a:sym typeface="+mn-ea"/>
              </a:rPr>
              <a:t>Introduction to Python</a:t>
            </a:r>
            <a:endParaRPr lang="en-IN" altLang="en-US" sz="2400" spc="0" dirty="0">
              <a:solidFill>
                <a:schemeClr val="bg1"/>
              </a:solidFill>
              <a:ea typeface="Microsoft YaHei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241778" y="2004898"/>
            <a:ext cx="1470921" cy="144873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IN" altLang="en-US" sz="88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rPr>
              <a:t>02</a:t>
            </a:r>
            <a:endParaRPr lang="en-IN" altLang="en-US" sz="88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Round Single Corner Rectangle 11"/>
          <p:cNvSpPr/>
          <p:nvPr/>
        </p:nvSpPr>
        <p:spPr>
          <a:xfrm>
            <a:off x="2096135" y="833120"/>
            <a:ext cx="8550275" cy="1343025"/>
          </a:xfrm>
          <a:prstGeom prst="round1Rect">
            <a:avLst/>
          </a:prstGeom>
          <a:solidFill>
            <a:srgbClr val="7E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10000"/>
              </a:lnSpc>
            </a:pPr>
            <a:r>
              <a:rPr lang="en-IN"/>
              <a:t>So, </a:t>
            </a:r>
            <a:r>
              <a:rPr lang="en-IN" b="1"/>
              <a:t>Python </a:t>
            </a:r>
            <a:r>
              <a:rPr lang="en-IN"/>
              <a:t>has the following advantages over other programming languages.</a:t>
            </a:r>
            <a:endParaRPr lang="en-IN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310" y="403860"/>
            <a:ext cx="2237105" cy="220154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866775" y="3098800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General Purpose Language</a:t>
            </a:r>
            <a:endParaRPr lang="en-IN" alt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866775" y="4197985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Dynamic Language</a:t>
            </a:r>
            <a:endParaRPr lang="en-IN" alt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866775" y="5323205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 Interpreted Language</a:t>
            </a:r>
            <a:endParaRPr lang="en-IN" altLang="en-US" b="1"/>
          </a:p>
        </p:txBody>
      </p:sp>
      <p:sp>
        <p:nvSpPr>
          <p:cNvPr id="5" name="Rounded Rectangle 4"/>
          <p:cNvSpPr/>
          <p:nvPr/>
        </p:nvSpPr>
        <p:spPr>
          <a:xfrm>
            <a:off x="4675505" y="3098800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OOP Language</a:t>
            </a:r>
            <a:endParaRPr lang="en-IN" alt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4675505" y="4197985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Open Source Language</a:t>
            </a:r>
            <a:endParaRPr lang="en-IN" alt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4675505" y="5323205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Expressive Language</a:t>
            </a:r>
            <a:endParaRPr lang="en-IN" alt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8497570" y="3098800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Cross Platform Language</a:t>
            </a:r>
            <a:endParaRPr lang="en-IN" alt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8497570" y="4197985"/>
            <a:ext cx="2840990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Multipurpose Language</a:t>
            </a:r>
            <a:endParaRPr lang="en-I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4740" y="905510"/>
            <a:ext cx="7461885" cy="5046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905510"/>
            <a:ext cx="7380605" cy="5045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40" y="905510"/>
            <a:ext cx="7461250" cy="5113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40" y="905510"/>
            <a:ext cx="7461250" cy="509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740" y="905510"/>
            <a:ext cx="7475220" cy="5093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740" y="905510"/>
            <a:ext cx="7454900" cy="5045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740" y="780415"/>
            <a:ext cx="7698740" cy="517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661670"/>
            <a:ext cx="6999605" cy="5362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45" y="661670"/>
            <a:ext cx="6999605" cy="5442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45" y="661670"/>
            <a:ext cx="6999605" cy="5419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445" y="661670"/>
            <a:ext cx="7000240" cy="5500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445" y="661670"/>
            <a:ext cx="6998970" cy="5415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445" y="661670"/>
            <a:ext cx="6952615" cy="544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IN" sz="1400" spc="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Willl learn about the difference of both</a:t>
            </a:r>
            <a:endParaRPr lang="en-IN" sz="1400" spc="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IN" altLang="en-US" sz="2400" spc="0" dirty="0">
                <a:solidFill>
                  <a:schemeClr val="bg1"/>
                </a:solidFill>
                <a:ea typeface="Microsoft YaHei" panose="020B0503020204020204" charset="-122"/>
                <a:cs typeface="+mn-cs"/>
                <a:sym typeface="+mn-ea"/>
              </a:rPr>
              <a:t>Web Application or Web Service ?</a:t>
            </a:r>
            <a:endParaRPr lang="en-IN" altLang="en-US" sz="2400" spc="0" dirty="0">
              <a:solidFill>
                <a:schemeClr val="bg1"/>
              </a:solidFill>
              <a:ea typeface="Microsoft YaHei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241778" y="2004898"/>
            <a:ext cx="1470921" cy="144873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rPr>
              <a:t>01</a:t>
            </a:r>
            <a:endParaRPr lang="en-US" altLang="zh-CN" sz="88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Round Single Corner Rectangle 11"/>
          <p:cNvSpPr/>
          <p:nvPr/>
        </p:nvSpPr>
        <p:spPr>
          <a:xfrm>
            <a:off x="2096135" y="833120"/>
            <a:ext cx="8550275" cy="1343025"/>
          </a:xfrm>
          <a:prstGeom prst="round1Rect">
            <a:avLst/>
          </a:prstGeom>
          <a:solidFill>
            <a:srgbClr val="7E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10000"/>
              </a:lnSpc>
            </a:pPr>
            <a:r>
              <a:rPr lang="en-US"/>
              <a:t>Hey </a:t>
            </a:r>
            <a:r>
              <a:rPr lang="en-IN" altLang="en-US"/>
              <a:t>Way2Automation</a:t>
            </a:r>
            <a:r>
              <a:rPr lang="en-US"/>
              <a:t>! Can </a:t>
            </a:r>
            <a:r>
              <a:rPr lang="en-IN" altLang="en-US"/>
              <a:t>you </a:t>
            </a:r>
            <a:r>
              <a:rPr lang="en-US"/>
              <a:t>help me to understand the difference between </a:t>
            </a:r>
            <a:r>
              <a:rPr lang="en-US" b="1"/>
              <a:t>Web Application and Web Service </a:t>
            </a:r>
            <a:r>
              <a:rPr lang="en-US"/>
              <a:t>?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310" y="403860"/>
            <a:ext cx="2237105" cy="2201545"/>
          </a:xfrm>
          <a:prstGeom prst="rect">
            <a:avLst/>
          </a:prstGeom>
        </p:spPr>
      </p:pic>
      <p:sp>
        <p:nvSpPr>
          <p:cNvPr id="17" name="Round Same Side Corner Rectangle 16"/>
          <p:cNvSpPr/>
          <p:nvPr/>
        </p:nvSpPr>
        <p:spPr>
          <a:xfrm>
            <a:off x="2095500" y="2887980"/>
            <a:ext cx="8550910" cy="1327785"/>
          </a:xfrm>
          <a:prstGeom prst="round2SameRect">
            <a:avLst/>
          </a:prstGeom>
          <a:solidFill>
            <a:srgbClr val="E08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just">
              <a:lnSpc>
                <a:spcPct val="120000"/>
              </a:lnSpc>
            </a:pPr>
            <a:r>
              <a:rPr lang="en-IN" altLang="en-US"/>
              <a:t>Umm! Yeah. So, Web Application </a:t>
            </a:r>
            <a:r>
              <a:rPr lang="en-IN" altLang="en-US" b="1"/>
              <a:t>contains a GUI</a:t>
            </a:r>
            <a:r>
              <a:rPr lang="en-IN" altLang="en-US"/>
              <a:t>, whearas Web Services do </a:t>
            </a:r>
            <a:endParaRPr lang="en-IN" altLang="en-US"/>
          </a:p>
          <a:p>
            <a:pPr lvl="0" algn="just">
              <a:lnSpc>
                <a:spcPct val="120000"/>
              </a:lnSpc>
            </a:pPr>
            <a:r>
              <a:rPr lang="en-IN" altLang="en-US" b="1"/>
              <a:t>not provicde any GUI</a:t>
            </a:r>
            <a:r>
              <a:rPr lang="en-IN" altLang="en-US"/>
              <a:t>.</a:t>
            </a:r>
            <a:endParaRPr lang="en-I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2459355"/>
            <a:ext cx="2143760" cy="2184400"/>
          </a:xfrm>
          <a:prstGeom prst="rect">
            <a:avLst/>
          </a:prstGeom>
        </p:spPr>
      </p:pic>
      <p:sp>
        <p:nvSpPr>
          <p:cNvPr id="18" name="Round Single Corner Rectangle 17"/>
          <p:cNvSpPr/>
          <p:nvPr/>
        </p:nvSpPr>
        <p:spPr>
          <a:xfrm>
            <a:off x="2096135" y="4900295"/>
            <a:ext cx="8550275" cy="1343025"/>
          </a:xfrm>
          <a:prstGeom prst="round1Rect">
            <a:avLst/>
          </a:prstGeom>
          <a:solidFill>
            <a:srgbClr val="7E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10000"/>
              </a:lnSpc>
            </a:pPr>
            <a:r>
              <a:rPr lang="en-IN" altLang="en-US"/>
              <a:t>Okay! I guess </a:t>
            </a:r>
            <a:r>
              <a:rPr lang="en-IN" altLang="en-US" b="1"/>
              <a:t>examples </a:t>
            </a:r>
            <a:r>
              <a:rPr lang="en-IN" altLang="en-US"/>
              <a:t>are the best way to get things. So, to make my concepts more clear, would love to welcome some examples. </a:t>
            </a:r>
            <a:endParaRPr lang="en-IN" altLang="en-US"/>
          </a:p>
        </p:txBody>
      </p:sp>
      <p:pic>
        <p:nvPicPr>
          <p:cNvPr id="19" name="Content Placeholder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4471035"/>
            <a:ext cx="2237105" cy="220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Smiley Face 2"/>
          <p:cNvSpPr/>
          <p:nvPr/>
        </p:nvSpPr>
        <p:spPr>
          <a:xfrm>
            <a:off x="664845" y="768350"/>
            <a:ext cx="1268095" cy="1268095"/>
          </a:xfrm>
          <a:prstGeom prst="smileyFace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6340" y="499745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ATM</a:t>
            </a:r>
            <a:endParaRPr lang="en-US" b="1"/>
          </a:p>
        </p:txBody>
      </p:sp>
      <p:cxnSp>
        <p:nvCxnSpPr>
          <p:cNvPr id="6" name="Straight Arrow Connector 5"/>
          <p:cNvCxnSpPr>
            <a:stCxn id="3" idx="6"/>
            <a:endCxn id="5" idx="1"/>
          </p:cNvCxnSpPr>
          <p:nvPr/>
        </p:nvCxnSpPr>
        <p:spPr>
          <a:xfrm>
            <a:off x="1932940" y="1402715"/>
            <a:ext cx="307340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6468745" y="1402715"/>
            <a:ext cx="310451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9591675" y="566420"/>
            <a:ext cx="1313180" cy="1671320"/>
          </a:xfrm>
          <a:prstGeom prst="foldedCorne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DB</a:t>
            </a:r>
            <a:endParaRPr lang="en-US" b="1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84620" y="1633855"/>
            <a:ext cx="308864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17700" y="1633855"/>
            <a:ext cx="308864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305685" y="1034415"/>
            <a:ext cx="201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money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6484620" y="709930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verification of user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6484620" y="1674495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Response with Authenticated details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2138680" y="1668145"/>
            <a:ext cx="243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Response with money</a:t>
            </a:r>
            <a:endParaRPr lang="en-US" b="1"/>
          </a:p>
        </p:txBody>
      </p:sp>
      <p:sp>
        <p:nvSpPr>
          <p:cNvPr id="16" name="Smiley Face 15"/>
          <p:cNvSpPr/>
          <p:nvPr/>
        </p:nvSpPr>
        <p:spPr>
          <a:xfrm>
            <a:off x="680720" y="4350385"/>
            <a:ext cx="1268095" cy="1268095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22215" y="4081780"/>
            <a:ext cx="1462405" cy="180594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ATM</a:t>
            </a:r>
            <a:endParaRPr lang="en-US" b="1"/>
          </a:p>
        </p:txBody>
      </p:sp>
      <p:cxnSp>
        <p:nvCxnSpPr>
          <p:cNvPr id="18" name="Straight Arrow Connector 17"/>
          <p:cNvCxnSpPr>
            <a:stCxn id="16" idx="6"/>
            <a:endCxn id="17" idx="1"/>
          </p:cNvCxnSpPr>
          <p:nvPr/>
        </p:nvCxnSpPr>
        <p:spPr>
          <a:xfrm>
            <a:off x="1948815" y="4984750"/>
            <a:ext cx="307340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6484620" y="4984750"/>
            <a:ext cx="310451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>
            <a:off x="9607550" y="4148455"/>
            <a:ext cx="1313180" cy="1671320"/>
          </a:xfrm>
          <a:prstGeom prst="foldedCorne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DB</a:t>
            </a:r>
            <a:endParaRPr lang="en-US" b="1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00495" y="5215890"/>
            <a:ext cx="308864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33575" y="5215890"/>
            <a:ext cx="308864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321560" y="4616450"/>
            <a:ext cx="201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money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6500495" y="4291965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verification of user</a:t>
            </a:r>
            <a:endParaRPr 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6500495" y="5271135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Response with Authenticated details</a:t>
            </a:r>
            <a:endParaRPr lang="en-US" b="1"/>
          </a:p>
        </p:txBody>
      </p:sp>
      <p:sp>
        <p:nvSpPr>
          <p:cNvPr id="26" name="Text Box 25"/>
          <p:cNvSpPr txBox="1"/>
          <p:nvPr/>
        </p:nvSpPr>
        <p:spPr>
          <a:xfrm>
            <a:off x="2138680" y="5240020"/>
            <a:ext cx="243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Response with money</a:t>
            </a:r>
            <a:endParaRPr lang="en-US" b="1"/>
          </a:p>
        </p:txBody>
      </p:sp>
      <p:sp>
        <p:nvSpPr>
          <p:cNvPr id="27" name="Text Box 26"/>
          <p:cNvSpPr txBox="1"/>
          <p:nvPr/>
        </p:nvSpPr>
        <p:spPr>
          <a:xfrm>
            <a:off x="768350" y="2101215"/>
            <a:ext cx="107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SBI USER</a:t>
            </a:r>
            <a:endParaRPr 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729615" y="5819775"/>
            <a:ext cx="117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ICICI USER</a:t>
            </a:r>
            <a:endParaRPr lang="en-US" b="1"/>
          </a:p>
        </p:txBody>
      </p:sp>
      <p:sp>
        <p:nvSpPr>
          <p:cNvPr id="29" name="Rectangles 28"/>
          <p:cNvSpPr/>
          <p:nvPr/>
        </p:nvSpPr>
        <p:spPr>
          <a:xfrm>
            <a:off x="778510" y="3006725"/>
            <a:ext cx="10669905" cy="373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A Bank user can only use specific bank's ATM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 animBg="1"/>
      <p:bldP spid="11" grpId="0"/>
      <p:bldP spid="5" grpId="0" animBg="1"/>
      <p:bldP spid="12" grpId="0"/>
      <p:bldP spid="8" grpId="0" animBg="1"/>
      <p:bldP spid="13" grpId="0"/>
      <p:bldP spid="14" grpId="0"/>
      <p:bldP spid="28" grpId="0"/>
      <p:bldP spid="16" grpId="0" animBg="1"/>
      <p:bldP spid="23" grpId="0"/>
      <p:bldP spid="17" grpId="0" animBg="1"/>
      <p:bldP spid="24" grpId="0"/>
      <p:bldP spid="20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Round Single Corner Rectangle 11"/>
          <p:cNvSpPr/>
          <p:nvPr/>
        </p:nvSpPr>
        <p:spPr>
          <a:xfrm>
            <a:off x="2096135" y="833120"/>
            <a:ext cx="8550275" cy="1343025"/>
          </a:xfrm>
          <a:prstGeom prst="round1Rect">
            <a:avLst/>
          </a:prstGeom>
          <a:solidFill>
            <a:srgbClr val="E08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10000"/>
              </a:lnSpc>
            </a:pPr>
            <a:r>
              <a:rPr lang="en-US"/>
              <a:t>So, In this case, the </a:t>
            </a:r>
            <a:r>
              <a:rPr lang="en-US" b="1"/>
              <a:t>Bank user is directly communicating to a GUI based application</a:t>
            </a:r>
            <a:r>
              <a:rPr lang="en-US"/>
              <a:t>. Hence, this is a web based application. </a:t>
            </a:r>
            <a:endParaRPr lang="en-US"/>
          </a:p>
        </p:txBody>
      </p:sp>
      <p:sp>
        <p:nvSpPr>
          <p:cNvPr id="18" name="Round Single Corner Rectangle 17"/>
          <p:cNvSpPr/>
          <p:nvPr/>
        </p:nvSpPr>
        <p:spPr>
          <a:xfrm>
            <a:off x="1820545" y="2777490"/>
            <a:ext cx="8550275" cy="1343025"/>
          </a:xfrm>
          <a:prstGeom prst="round1Rect">
            <a:avLst/>
          </a:prstGeom>
          <a:solidFill>
            <a:srgbClr val="7E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10000"/>
              </a:lnSpc>
            </a:pPr>
            <a:r>
              <a:rPr lang="en-US" altLang="en-IN"/>
              <a:t>But what in case if </a:t>
            </a:r>
            <a:r>
              <a:rPr lang="en-US" altLang="en-IN" b="1"/>
              <a:t>the ICICI User wants to withdraw money from an SBI ATM </a:t>
            </a:r>
            <a:r>
              <a:rPr lang="en-US" altLang="en-IN"/>
              <a:t>?</a:t>
            </a:r>
            <a:endParaRPr lang="en-US" altLang="en-IN"/>
          </a:p>
        </p:txBody>
      </p:sp>
      <p:pic>
        <p:nvPicPr>
          <p:cNvPr id="19" name="Content Placeholder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6160" y="2289810"/>
            <a:ext cx="2237105" cy="2201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97510"/>
            <a:ext cx="2143760" cy="2184400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2091690" y="4625975"/>
            <a:ext cx="8550275" cy="1343025"/>
          </a:xfrm>
          <a:prstGeom prst="round1Rect">
            <a:avLst/>
          </a:prstGeom>
          <a:solidFill>
            <a:srgbClr val="E08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10000"/>
              </a:lnSpc>
            </a:pPr>
            <a:r>
              <a:rPr lang="en-US"/>
              <a:t>Yeah! Nice Question. That's exactly </a:t>
            </a:r>
            <a:r>
              <a:rPr lang="en-US" b="1"/>
              <a:t>where the Web Services HOP's IN</a:t>
            </a:r>
            <a:r>
              <a:rPr lang="en-US"/>
              <a:t>. Lets move on.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4190365"/>
            <a:ext cx="214376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Smiley Face 2"/>
          <p:cNvSpPr/>
          <p:nvPr/>
        </p:nvSpPr>
        <p:spPr>
          <a:xfrm>
            <a:off x="664845" y="768350"/>
            <a:ext cx="1268095" cy="1268095"/>
          </a:xfrm>
          <a:prstGeom prst="smileyFace">
            <a:avLst/>
          </a:prstGeom>
          <a:solidFill>
            <a:schemeClr val="lt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06340" y="499745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ATM</a:t>
            </a:r>
            <a:endParaRPr lang="en-US" b="1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>
            <a:off x="1932940" y="1402715"/>
            <a:ext cx="2825115" cy="3264535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20" idx="1"/>
          </p:cNvCxnSpPr>
          <p:nvPr/>
        </p:nvCxnSpPr>
        <p:spPr>
          <a:xfrm>
            <a:off x="6468745" y="1402715"/>
            <a:ext cx="3138805" cy="358140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9591675" y="566420"/>
            <a:ext cx="1313180" cy="1671320"/>
          </a:xfrm>
          <a:prstGeom prst="foldedCorner">
            <a:avLst/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DB</a:t>
            </a:r>
            <a:endParaRPr lang="en-US" b="1"/>
          </a:p>
        </p:txBody>
      </p:sp>
      <p:sp>
        <p:nvSpPr>
          <p:cNvPr id="16" name="Smiley Face 15"/>
          <p:cNvSpPr/>
          <p:nvPr/>
        </p:nvSpPr>
        <p:spPr>
          <a:xfrm>
            <a:off x="680720" y="4350385"/>
            <a:ext cx="1268095" cy="1268095"/>
          </a:xfrm>
          <a:prstGeom prst="smileyFace">
            <a:avLst/>
          </a:prstGeom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22215" y="4081780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4445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ATM</a:t>
            </a:r>
            <a:endParaRPr lang="en-US" b="1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1948815" y="1781810"/>
            <a:ext cx="2688590" cy="320294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8" idx="1"/>
          </p:cNvCxnSpPr>
          <p:nvPr/>
        </p:nvCxnSpPr>
        <p:spPr>
          <a:xfrm flipV="1">
            <a:off x="6484620" y="1402080"/>
            <a:ext cx="3107055" cy="358267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>
            <a:off x="9607550" y="4148455"/>
            <a:ext cx="1313180" cy="1671320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DB</a:t>
            </a:r>
            <a:endParaRPr lang="en-US" b="1"/>
          </a:p>
        </p:txBody>
      </p:sp>
      <p:sp>
        <p:nvSpPr>
          <p:cNvPr id="27" name="Text Box 26"/>
          <p:cNvSpPr txBox="1"/>
          <p:nvPr/>
        </p:nvSpPr>
        <p:spPr>
          <a:xfrm>
            <a:off x="768350" y="2101215"/>
            <a:ext cx="107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SBI USER</a:t>
            </a:r>
            <a:endParaRPr 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729615" y="5819775"/>
            <a:ext cx="117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ICICI USER</a:t>
            </a:r>
            <a:endParaRPr lang="en-US" b="1"/>
          </a:p>
        </p:txBody>
      </p:sp>
      <p:sp>
        <p:nvSpPr>
          <p:cNvPr id="2" name="&quot;No&quot; Symbol 1"/>
          <p:cNvSpPr/>
          <p:nvPr/>
        </p:nvSpPr>
        <p:spPr>
          <a:xfrm>
            <a:off x="6950075" y="2036445"/>
            <a:ext cx="2175510" cy="2175510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Smiley Face 2"/>
          <p:cNvSpPr/>
          <p:nvPr/>
        </p:nvSpPr>
        <p:spPr>
          <a:xfrm>
            <a:off x="664845" y="768350"/>
            <a:ext cx="1268095" cy="1268095"/>
          </a:xfrm>
          <a:prstGeom prst="smileyFace">
            <a:avLst/>
          </a:prstGeom>
          <a:solidFill>
            <a:schemeClr val="lt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45840" y="499745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ATM</a:t>
            </a:r>
            <a:endParaRPr lang="en-US" b="1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>
            <a:off x="1932940" y="1402715"/>
            <a:ext cx="1963420" cy="226949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10190480" y="668655"/>
            <a:ext cx="1313180" cy="1671320"/>
          </a:xfrm>
          <a:prstGeom prst="foldedCorner">
            <a:avLst/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DB</a:t>
            </a:r>
            <a:endParaRPr lang="en-US" b="1"/>
          </a:p>
        </p:txBody>
      </p:sp>
      <p:sp>
        <p:nvSpPr>
          <p:cNvPr id="16" name="Smiley Face 15"/>
          <p:cNvSpPr/>
          <p:nvPr/>
        </p:nvSpPr>
        <p:spPr>
          <a:xfrm>
            <a:off x="680720" y="4350385"/>
            <a:ext cx="1268095" cy="1268095"/>
          </a:xfrm>
          <a:prstGeom prst="smileyFace">
            <a:avLst/>
          </a:prstGeom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61715" y="4081780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4445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ATM</a:t>
            </a:r>
            <a:endParaRPr lang="en-US" b="1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1948815" y="2627630"/>
            <a:ext cx="1978025" cy="235712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>
            <a:off x="10206355" y="4250690"/>
            <a:ext cx="1313180" cy="1671320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DB</a:t>
            </a:r>
            <a:endParaRPr lang="en-US" b="1"/>
          </a:p>
        </p:txBody>
      </p:sp>
      <p:sp>
        <p:nvSpPr>
          <p:cNvPr id="27" name="Text Box 26"/>
          <p:cNvSpPr txBox="1"/>
          <p:nvPr/>
        </p:nvSpPr>
        <p:spPr>
          <a:xfrm>
            <a:off x="768350" y="2101215"/>
            <a:ext cx="107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SBI USER</a:t>
            </a:r>
            <a:endParaRPr 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729615" y="5819775"/>
            <a:ext cx="117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ICICI USER</a:t>
            </a:r>
            <a:endParaRPr lang="en-US" b="1"/>
          </a:p>
        </p:txBody>
      </p:sp>
      <p:sp>
        <p:nvSpPr>
          <p:cNvPr id="11" name="Flowchart: Document 10"/>
          <p:cNvSpPr/>
          <p:nvPr/>
        </p:nvSpPr>
        <p:spPr>
          <a:xfrm>
            <a:off x="6677025" y="4535170"/>
            <a:ext cx="2296160" cy="1102995"/>
          </a:xfrm>
          <a:prstGeom prst="flowChartDocument">
            <a:avLst/>
          </a:prstGeom>
          <a:ln w="12700" cmpd="sng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/>
              <a:t>Publically Available ICICI Services</a:t>
            </a:r>
            <a:endParaRPr lang="en-IN" altLang="en-US" b="1"/>
          </a:p>
        </p:txBody>
      </p:sp>
      <p:sp>
        <p:nvSpPr>
          <p:cNvPr id="12" name="Flowchart: Document 11"/>
          <p:cNvSpPr/>
          <p:nvPr/>
        </p:nvSpPr>
        <p:spPr>
          <a:xfrm>
            <a:off x="6677025" y="851535"/>
            <a:ext cx="2296160" cy="1102995"/>
          </a:xfrm>
          <a:prstGeom prst="flowChartDocument">
            <a:avLst/>
          </a:prstGeom>
          <a:ln w="12700" cmpd="sng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/>
              <a:t>Publically available SBI Services</a:t>
            </a:r>
            <a:endParaRPr lang="en-IN" altLang="en-US" b="1"/>
          </a:p>
        </p:txBody>
      </p:sp>
      <p:cxnSp>
        <p:nvCxnSpPr>
          <p:cNvPr id="14" name="Curved Connector 13"/>
          <p:cNvCxnSpPr>
            <a:stCxn id="5" idx="3"/>
            <a:endCxn id="11" idx="0"/>
          </p:cNvCxnSpPr>
          <p:nvPr/>
        </p:nvCxnSpPr>
        <p:spPr>
          <a:xfrm>
            <a:off x="5008245" y="1402715"/>
            <a:ext cx="2816860" cy="3132455"/>
          </a:xfrm>
          <a:prstGeom prst="curved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7" idx="3"/>
            <a:endCxn id="12" idx="2"/>
          </p:cNvCxnSpPr>
          <p:nvPr/>
        </p:nvCxnSpPr>
        <p:spPr>
          <a:xfrm flipV="1">
            <a:off x="5024120" y="1881505"/>
            <a:ext cx="2800985" cy="3103245"/>
          </a:xfrm>
          <a:prstGeom prst="curvedConnector2">
            <a:avLst/>
          </a:prstGeom>
          <a:ln w="22225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8973185" y="1403350"/>
            <a:ext cx="1223645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8973185" y="5086350"/>
            <a:ext cx="1233170" cy="635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3545840" y="499745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ATM</a:t>
            </a:r>
            <a:endParaRPr lang="en-US" b="1"/>
          </a:p>
        </p:txBody>
      </p:sp>
      <p:sp>
        <p:nvSpPr>
          <p:cNvPr id="16" name="Smiley Face 15"/>
          <p:cNvSpPr/>
          <p:nvPr/>
        </p:nvSpPr>
        <p:spPr>
          <a:xfrm>
            <a:off x="680720" y="4350385"/>
            <a:ext cx="1268095" cy="1268095"/>
          </a:xfrm>
          <a:prstGeom prst="smileyFace">
            <a:avLst/>
          </a:prstGeom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10206355" y="4250690"/>
            <a:ext cx="1313180" cy="1671320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DB</a:t>
            </a:r>
            <a:endParaRPr 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729615" y="5819775"/>
            <a:ext cx="117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ICICI USER</a:t>
            </a:r>
            <a:endParaRPr lang="en-US" b="1"/>
          </a:p>
        </p:txBody>
      </p:sp>
      <p:sp>
        <p:nvSpPr>
          <p:cNvPr id="11" name="Flowchart: Document 10"/>
          <p:cNvSpPr/>
          <p:nvPr/>
        </p:nvSpPr>
        <p:spPr>
          <a:xfrm>
            <a:off x="5967095" y="2726690"/>
            <a:ext cx="2296160" cy="1102995"/>
          </a:xfrm>
          <a:prstGeom prst="flowChartDocument">
            <a:avLst/>
          </a:prstGeom>
          <a:ln w="12700" cmpd="sng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/>
              <a:t>Publically Available ICICI Services</a:t>
            </a:r>
            <a:endParaRPr lang="en-IN" altLang="en-US" b="1"/>
          </a:p>
        </p:txBody>
      </p:sp>
      <p:cxnSp>
        <p:nvCxnSpPr>
          <p:cNvPr id="7" name="Elbow Connector 6"/>
          <p:cNvCxnSpPr>
            <a:stCxn id="11" idx="3"/>
            <a:endCxn id="20" idx="0"/>
          </p:cNvCxnSpPr>
          <p:nvPr/>
        </p:nvCxnSpPr>
        <p:spPr>
          <a:xfrm>
            <a:off x="8263255" y="3278505"/>
            <a:ext cx="2599690" cy="972185"/>
          </a:xfrm>
          <a:prstGeom prst="bentConnector2">
            <a:avLst/>
          </a:prstGeom>
          <a:ln w="22225">
            <a:round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  <a:endCxn id="11" idx="0"/>
          </p:cNvCxnSpPr>
          <p:nvPr/>
        </p:nvCxnSpPr>
        <p:spPr>
          <a:xfrm>
            <a:off x="5008245" y="1402715"/>
            <a:ext cx="2106930" cy="1323975"/>
          </a:xfrm>
          <a:prstGeom prst="bentConnector2">
            <a:avLst/>
          </a:prstGeom>
          <a:ln w="22225">
            <a:rou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430260" y="2624455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verification of user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7258685" y="5174615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Response with Authenticated details</a:t>
            </a:r>
            <a:endParaRPr lang="en-US" b="1"/>
          </a:p>
        </p:txBody>
      </p:sp>
      <p:cxnSp>
        <p:nvCxnSpPr>
          <p:cNvPr id="19" name="Elbow Connector 18"/>
          <p:cNvCxnSpPr>
            <a:stCxn id="20" idx="1"/>
            <a:endCxn id="11" idx="2"/>
          </p:cNvCxnSpPr>
          <p:nvPr/>
        </p:nvCxnSpPr>
        <p:spPr>
          <a:xfrm rot="10800000">
            <a:off x="7115175" y="3756660"/>
            <a:ext cx="3091180" cy="1329690"/>
          </a:xfrm>
          <a:prstGeom prst="bent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1"/>
            <a:endCxn id="5" idx="2"/>
          </p:cNvCxnSpPr>
          <p:nvPr/>
        </p:nvCxnSpPr>
        <p:spPr>
          <a:xfrm rot="10800000">
            <a:off x="4276725" y="2305685"/>
            <a:ext cx="1689735" cy="972820"/>
          </a:xfrm>
          <a:prstGeom prst="bent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340985" y="636270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verification of user</a:t>
            </a:r>
            <a:endParaRPr 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3660775" y="3269615"/>
            <a:ext cx="308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Response with details</a:t>
            </a:r>
            <a:endParaRPr lang="en-US" b="1"/>
          </a:p>
        </p:txBody>
      </p:sp>
      <p:cxnSp>
        <p:nvCxnSpPr>
          <p:cNvPr id="26" name="Curved Connector 25"/>
          <p:cNvCxnSpPr>
            <a:stCxn id="16" idx="1"/>
            <a:endCxn id="5" idx="1"/>
          </p:cNvCxnSpPr>
          <p:nvPr/>
        </p:nvCxnSpPr>
        <p:spPr>
          <a:xfrm rot="16200000">
            <a:off x="639445" y="1629410"/>
            <a:ext cx="3133090" cy="2679700"/>
          </a:xfrm>
          <a:prstGeom prst="curved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 rot="19200000">
            <a:off x="960120" y="1623695"/>
            <a:ext cx="201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Request for money</a:t>
            </a:r>
            <a:endParaRPr lang="en-US" b="1"/>
          </a:p>
        </p:txBody>
      </p:sp>
      <p:cxnSp>
        <p:nvCxnSpPr>
          <p:cNvPr id="30" name="Curved Connector 29"/>
          <p:cNvCxnSpPr>
            <a:endCxn id="16" idx="6"/>
          </p:cNvCxnSpPr>
          <p:nvPr/>
        </p:nvCxnSpPr>
        <p:spPr>
          <a:xfrm rot="5400000">
            <a:off x="943610" y="2393315"/>
            <a:ext cx="3596005" cy="1585595"/>
          </a:xfrm>
          <a:prstGeom prst="curved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2377440" y="499745"/>
            <a:ext cx="1462405" cy="1805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4191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SBI ATM</a:t>
            </a:r>
            <a:endParaRPr lang="en-US" b="1"/>
          </a:p>
        </p:txBody>
      </p:sp>
      <p:sp>
        <p:nvSpPr>
          <p:cNvPr id="20" name="Folded Corner 19"/>
          <p:cNvSpPr/>
          <p:nvPr/>
        </p:nvSpPr>
        <p:spPr>
          <a:xfrm>
            <a:off x="9037955" y="4250690"/>
            <a:ext cx="1313180" cy="1671320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ICICI DB</a:t>
            </a:r>
            <a:endParaRPr lang="en-US" b="1"/>
          </a:p>
        </p:txBody>
      </p:sp>
      <p:sp>
        <p:nvSpPr>
          <p:cNvPr id="11" name="Flowchart: Document 10"/>
          <p:cNvSpPr/>
          <p:nvPr/>
        </p:nvSpPr>
        <p:spPr>
          <a:xfrm>
            <a:off x="4798695" y="2726690"/>
            <a:ext cx="2296160" cy="1102995"/>
          </a:xfrm>
          <a:prstGeom prst="flowChartDocument">
            <a:avLst/>
          </a:prstGeom>
          <a:ln w="12700" cmpd="sng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/>
              <a:t>Publically Available ICICI Services</a:t>
            </a:r>
            <a:endParaRPr lang="en-IN" altLang="en-US" b="1"/>
          </a:p>
        </p:txBody>
      </p:sp>
      <p:cxnSp>
        <p:nvCxnSpPr>
          <p:cNvPr id="7" name="Elbow Connector 6"/>
          <p:cNvCxnSpPr>
            <a:stCxn id="11" idx="3"/>
            <a:endCxn id="20" idx="0"/>
          </p:cNvCxnSpPr>
          <p:nvPr/>
        </p:nvCxnSpPr>
        <p:spPr>
          <a:xfrm>
            <a:off x="7080250" y="3278505"/>
            <a:ext cx="2599690" cy="972185"/>
          </a:xfrm>
          <a:prstGeom prst="bentConnector2">
            <a:avLst/>
          </a:prstGeom>
          <a:ln w="22225">
            <a:round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  <a:endCxn id="11" idx="0"/>
          </p:cNvCxnSpPr>
          <p:nvPr/>
        </p:nvCxnSpPr>
        <p:spPr>
          <a:xfrm>
            <a:off x="3825240" y="1402715"/>
            <a:ext cx="2106930" cy="1323975"/>
          </a:xfrm>
          <a:prstGeom prst="bentConnector2">
            <a:avLst/>
          </a:prstGeom>
          <a:ln w="22225">
            <a:rou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0" idx="1"/>
            <a:endCxn id="11" idx="2"/>
          </p:cNvCxnSpPr>
          <p:nvPr/>
        </p:nvCxnSpPr>
        <p:spPr>
          <a:xfrm rot="10800000">
            <a:off x="5932170" y="3756660"/>
            <a:ext cx="3091180" cy="1329690"/>
          </a:xfrm>
          <a:prstGeom prst="bent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1"/>
            <a:endCxn id="5" idx="2"/>
          </p:cNvCxnSpPr>
          <p:nvPr/>
        </p:nvCxnSpPr>
        <p:spPr>
          <a:xfrm rot="10800000">
            <a:off x="3094355" y="2305685"/>
            <a:ext cx="1689735" cy="972820"/>
          </a:xfrm>
          <a:prstGeom prst="bentConnector2">
            <a:avLst/>
          </a:prstGeom>
          <a:ln w="2222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620520" y="-85090"/>
            <a:ext cx="2976245" cy="2976245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622165" y="1160780"/>
            <a:ext cx="30518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830820" y="976630"/>
            <a:ext cx="308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Application 1</a:t>
            </a:r>
            <a:endParaRPr lang="en-IN" altLang="en-US" b="1"/>
          </a:p>
        </p:txBody>
      </p:sp>
      <p:sp>
        <p:nvSpPr>
          <p:cNvPr id="6" name="Oval 5"/>
          <p:cNvSpPr/>
          <p:nvPr/>
        </p:nvSpPr>
        <p:spPr>
          <a:xfrm>
            <a:off x="8206105" y="3598545"/>
            <a:ext cx="2976245" cy="2976245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9340" y="5436235"/>
            <a:ext cx="33388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280410" y="525208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Application 2</a:t>
            </a:r>
            <a:endParaRPr lang="en-IN" altLang="en-US" b="1"/>
          </a:p>
        </p:txBody>
      </p:sp>
      <p:sp>
        <p:nvSpPr>
          <p:cNvPr id="14" name="Rectangles 13"/>
          <p:cNvSpPr/>
          <p:nvPr/>
        </p:nvSpPr>
        <p:spPr>
          <a:xfrm>
            <a:off x="-15240" y="2598420"/>
            <a:ext cx="12221845" cy="1358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3200" b="1"/>
              <a:t>COMMUNICATES TOGETHER WITHOUT A GUI</a:t>
            </a:r>
            <a:endParaRPr lang="en-I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39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 bldLvl="0" animBg="1"/>
      <p:bldP spid="4" grpId="0"/>
      <p:bldP spid="6" grpId="0" bldLvl="0" animBg="1"/>
      <p:bldP spid="20" grpId="0" animBg="1"/>
      <p:bldP spid="12" grpId="0"/>
      <p:bldP spid="14" grpId="0" bldLvl="0" animBg="1"/>
      <p:bldP spid="14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327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327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TEMPLATE_CATEGORY" val="custom"/>
  <p:tag name="KSO_WM_TEMPLATE_INDEX" val="20186327"/>
  <p:tag name="KSO_WM_TAG_VERSION" val="1.0"/>
  <p:tag name="KSO_WM_BEAUTIFY_FLAG" val="#wm#"/>
  <p:tag name="KSO_WM_TEMPLATE_THUMBS_INDEX" val="1、2、3、8"/>
  <p:tag name="KSO_WM_TEMPLATE_SUBCATEGORY" val="0"/>
</p:tagLst>
</file>

<file path=ppt/tags/tag463.xml><?xml version="1.0" encoding="utf-8"?>
<p:tagLst xmlns:p="http://schemas.openxmlformats.org/presentationml/2006/main">
  <p:tag name="KSO_WM_TEMPLATE_CATEGORY" val="custom"/>
  <p:tag name="KSO_WM_TEMPLATE_INDEX" val="20186327"/>
  <p:tag name="KSO_WM_UNIT_TYPE" val="b"/>
  <p:tag name="KSO_WM_UNIT_INDEX" val="1"/>
  <p:tag name="KSO_WM_UNIT_ID" val="custom20186327_7*b*1"/>
  <p:tag name="KSO_WM_UNIT_LAYERLEVEL" val="1"/>
  <p:tag name="KSO_WM_UNIT_VALUE" val="75"/>
  <p:tag name="KSO_WM_UNIT_HIGHLIGHT" val="0"/>
  <p:tag name="KSO_WM_UNIT_COMPATIBLE" val="0"/>
  <p:tag name="KSO_WM_BEAUTIFY_FLAG" val="#wm#"/>
  <p:tag name="KSO_WM_TAG_VERSION" val="1.0"/>
  <p:tag name="KSO_WM_UNIT_PRESET_TEXT" val="Click here to add text"/>
  <p:tag name="KSO_WM_UNIT_ISCONTENTSTITLE" val="0"/>
  <p:tag name="KSO_WM_UNIT_NOCLEAR" val="0"/>
  <p:tag name="KSO_WM_UNIT_DIAGRAM_ISNUMVISUAL" val="0"/>
  <p:tag name="KSO_WM_UNIT_DIAGRAM_ISREFERUNIT" val="0"/>
</p:tagLst>
</file>

<file path=ppt/tags/tag464.xml><?xml version="1.0" encoding="utf-8"?>
<p:tagLst xmlns:p="http://schemas.openxmlformats.org/presentationml/2006/main">
  <p:tag name="KSO_WM_TEMPLATE_CATEGORY" val="custom"/>
  <p:tag name="KSO_WM_TEMPLATE_INDEX" val="20186327"/>
  <p:tag name="KSO_WM_UNIT_TYPE" val="a"/>
  <p:tag name="KSO_WM_UNIT_INDEX" val="1"/>
  <p:tag name="KSO_WM_UNIT_ID" val="custom20186327_7*a*1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Click here to add a subtitle"/>
  <p:tag name="KSO_WM_UNIT_NOCLEAR" val="0"/>
  <p:tag name="KSO_WM_UNIT_DIAGRAM_ISNUMVISUAL" val="0"/>
  <p:tag name="KSO_WM_UNIT_DIAGRAM_ISREFERUNIT" val="0"/>
</p:tagLst>
</file>

<file path=ppt/tags/tag465.xml><?xml version="1.0" encoding="utf-8"?>
<p:tagLst xmlns:p="http://schemas.openxmlformats.org/presentationml/2006/main">
  <p:tag name="KSO_WM_TEMPLATE_CATEGORY" val="custom"/>
  <p:tag name="KSO_WM_TEMPLATE_INDEX" val="20186327"/>
  <p:tag name="KSO_WM_TAG_VERSION" val="1.0"/>
  <p:tag name="KSO_WM_UNIT_TYPE" val="e"/>
  <p:tag name="KSO_WM_UNIT_INDEX" val="1"/>
  <p:tag name="KSO_WM_UNIT_ID" val="custom20186327_7*e*1"/>
  <p:tag name="KSO_WM_UNIT_LAYERLEVEL" val="1"/>
  <p:tag name="KSO_WM_UNIT_VALUE" val="1"/>
  <p:tag name="KSO_WM_UNIT_HIGHLIGHT" val="0"/>
  <p:tag name="KSO_WM_UNIT_COMPATIBLE" val="1"/>
  <p:tag name="KSO_WM_BEAUTIFY_FLAG" val="#wm#"/>
  <p:tag name="KSO_WM_UNIT_PRESET_TEXT" val="01"/>
  <p:tag name="KSO_WM_UNIT_NOCLEAR" val="0"/>
  <p:tag name="KSO_WM_UNIT_DIAGRAM_ISNUMVISUAL" val="0"/>
  <p:tag name="KSO_WM_UNIT_DIAGRAM_ISREFERUNIT" val="0"/>
</p:tagLst>
</file>

<file path=ppt/tags/tag466.xml><?xml version="1.0" encoding="utf-8"?>
<p:tagLst xmlns:p="http://schemas.openxmlformats.org/presentationml/2006/main">
  <p:tag name="KSO_WM_TEMPLATE_CATEGORY" val="custom"/>
  <p:tag name="KSO_WM_TEMPLATE_INDEX" val="20186327"/>
  <p:tag name="KSO_WM_TAG_VERSION" val="1.0"/>
  <p:tag name="KSO_WM_SLIDE_ID" val="custom20186327_7"/>
  <p:tag name="KSO_WM_SLIDE_INDEX" val="7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467.xml><?xml version="1.0" encoding="utf-8"?>
<p:tagLst xmlns:p="http://schemas.openxmlformats.org/presentationml/2006/main">
  <p:tag name="KSO_WM_TEMPLATE_CATEGORY" val="custom"/>
  <p:tag name="KSO_WM_TEMPLATE_INDEX" val="20186327"/>
  <p:tag name="KSO_WM_UNIT_TYPE" val="b"/>
  <p:tag name="KSO_WM_UNIT_INDEX" val="1"/>
  <p:tag name="KSO_WM_UNIT_ID" val="custom20186327_7*b*1"/>
  <p:tag name="KSO_WM_UNIT_LAYERLEVEL" val="1"/>
  <p:tag name="KSO_WM_UNIT_VALUE" val="75"/>
  <p:tag name="KSO_WM_UNIT_HIGHLIGHT" val="0"/>
  <p:tag name="KSO_WM_UNIT_COMPATIBLE" val="0"/>
  <p:tag name="KSO_WM_BEAUTIFY_FLAG" val="#wm#"/>
  <p:tag name="KSO_WM_TAG_VERSION" val="1.0"/>
  <p:tag name="KSO_WM_UNIT_PRESET_TEXT" val="Click here to add text"/>
  <p:tag name="KSO_WM_UNIT_ISCONTENTSTITLE" val="0"/>
  <p:tag name="KSO_WM_UNIT_NOCLEAR" val="0"/>
  <p:tag name="KSO_WM_UNIT_DIAGRAM_ISNUMVISUAL" val="0"/>
  <p:tag name="KSO_WM_UNIT_DIAGRAM_ISREFERUNIT" val="0"/>
</p:tagLst>
</file>

<file path=ppt/tags/tag468.xml><?xml version="1.0" encoding="utf-8"?>
<p:tagLst xmlns:p="http://schemas.openxmlformats.org/presentationml/2006/main">
  <p:tag name="KSO_WM_TEMPLATE_CATEGORY" val="custom"/>
  <p:tag name="KSO_WM_TEMPLATE_INDEX" val="20186327"/>
  <p:tag name="KSO_WM_UNIT_TYPE" val="a"/>
  <p:tag name="KSO_WM_UNIT_INDEX" val="1"/>
  <p:tag name="KSO_WM_UNIT_ID" val="custom20186327_7*a*1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Click here to add a subtitle"/>
  <p:tag name="KSO_WM_UNIT_NOCLEAR" val="0"/>
  <p:tag name="KSO_WM_UNIT_DIAGRAM_ISNUMVISUAL" val="0"/>
  <p:tag name="KSO_WM_UNIT_DIAGRAM_ISREFERUNIT" val="0"/>
</p:tagLst>
</file>

<file path=ppt/tags/tag469.xml><?xml version="1.0" encoding="utf-8"?>
<p:tagLst xmlns:p="http://schemas.openxmlformats.org/presentationml/2006/main">
  <p:tag name="KSO_WM_TEMPLATE_CATEGORY" val="custom"/>
  <p:tag name="KSO_WM_TEMPLATE_INDEX" val="20186327"/>
  <p:tag name="KSO_WM_TAG_VERSION" val="1.0"/>
  <p:tag name="KSO_WM_UNIT_TYPE" val="e"/>
  <p:tag name="KSO_WM_UNIT_INDEX" val="1"/>
  <p:tag name="KSO_WM_UNIT_ID" val="custom20186327_7*e*1"/>
  <p:tag name="KSO_WM_UNIT_LAYERLEVEL" val="1"/>
  <p:tag name="KSO_WM_UNIT_VALUE" val="1"/>
  <p:tag name="KSO_WM_UNIT_HIGHLIGHT" val="0"/>
  <p:tag name="KSO_WM_UNIT_COMPATIBLE" val="1"/>
  <p:tag name="KSO_WM_BEAUTIFY_FLAG" val="#wm#"/>
  <p:tag name="KSO_WM_UNIT_PRESET_TEXT" val="01"/>
  <p:tag name="KSO_WM_UNIT_NOCLEAR" val="0"/>
  <p:tag name="KSO_WM_UNIT_DIAGRAM_ISNUMVISUAL" val="0"/>
  <p:tag name="KSO_WM_UNIT_DIAGRAM_ISREFERUNIT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70.xml><?xml version="1.0" encoding="utf-8"?>
<p:tagLst xmlns:p="http://schemas.openxmlformats.org/presentationml/2006/main">
  <p:tag name="KSO_WM_TEMPLATE_CATEGORY" val="custom"/>
  <p:tag name="KSO_WM_TEMPLATE_INDEX" val="20186327"/>
  <p:tag name="KSO_WM_TAG_VERSION" val="1.0"/>
  <p:tag name="KSO_WM_SLIDE_ID" val="custom20186327_7"/>
  <p:tag name="KSO_WM_SLIDE_INDEX" val="7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8"/>
  <p:tag name="KSO_WM_UNIT_LAYERLEVEL" val="1"/>
  <p:tag name="KSO_WM_TAG_VERSION" val="1.0"/>
  <p:tag name="KSO_WM_BEAUTIFY_FLAG" val="#wm#"/>
  <p:tag name="KSO_WM_UNIT_TYPE" val="i"/>
  <p:tag name="KSO_WM_UNIT_INDEX" val="3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9"/>
  <p:tag name="KSO_WM_UNIT_LAYERLEVEL" val="1"/>
  <p:tag name="KSO_WM_TAG_VERSION" val="1.0"/>
  <p:tag name="KSO_WM_BEAUTIFY_FLAG" val="#wm#"/>
  <p:tag name="KSO_WM_UNIT_TYPE" val="i"/>
  <p:tag name="KSO_WM_UNIT_INDEX" val="39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1"/>
  <p:tag name="KSO_WM_UNIT_LAYERLEVEL" val="1"/>
  <p:tag name="KSO_WM_TAG_VERSION" val="1.0"/>
  <p:tag name="KSO_WM_BEAUTIFY_FLAG" val="#wm#"/>
  <p:tag name="KSO_WM_UNIT_TYPE" val="i"/>
  <p:tag name="KSO_WM_UNIT_INDEX" val="4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2"/>
  <p:tag name="KSO_WM_UNIT_LAYERLEVEL" val="1"/>
  <p:tag name="KSO_WM_TAG_VERSION" val="1.0"/>
  <p:tag name="KSO_WM_BEAUTIFY_FLAG" val="#wm#"/>
  <p:tag name="KSO_WM_UNIT_TYPE" val="i"/>
  <p:tag name="KSO_WM_UNIT_INDEX" val="4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3"/>
  <p:tag name="KSO_WM_UNIT_LAYERLEVEL" val="1"/>
  <p:tag name="KSO_WM_TAG_VERSION" val="1.0"/>
  <p:tag name="KSO_WM_BEAUTIFY_FLAG" val="#wm#"/>
  <p:tag name="KSO_WM_UNIT_TYPE" val="i"/>
  <p:tag name="KSO_WM_UNIT_INDEX" val="4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4"/>
  <p:tag name="KSO_WM_UNIT_LAYERLEVEL" val="1"/>
  <p:tag name="KSO_WM_TAG_VERSION" val="1.0"/>
  <p:tag name="KSO_WM_BEAUTIFY_FLAG" val="#wm#"/>
  <p:tag name="KSO_WM_UNIT_TYPE" val="i"/>
  <p:tag name="KSO_WM_UNIT_INDEX" val="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5"/>
  <p:tag name="KSO_WM_UNIT_LAYERLEVEL" val="1"/>
  <p:tag name="KSO_WM_TAG_VERSION" val="1.0"/>
  <p:tag name="KSO_WM_BEAUTIFY_FLAG" val="#wm#"/>
  <p:tag name="KSO_WM_UNIT_TYPE" val="i"/>
  <p:tag name="KSO_WM_UNIT_INDEX" val="45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6"/>
  <p:tag name="KSO_WM_UNIT_LAYERLEVEL" val="1"/>
  <p:tag name="KSO_WM_TAG_VERSION" val="1.0"/>
  <p:tag name="KSO_WM_BEAUTIFY_FLAG" val="#wm#"/>
  <p:tag name="KSO_WM_UNIT_TYPE" val="i"/>
  <p:tag name="KSO_WM_UNIT_INDEX" val="46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7"/>
  <p:tag name="KSO_WM_UNIT_LAYERLEVEL" val="1"/>
  <p:tag name="KSO_WM_TAG_VERSION" val="1.0"/>
  <p:tag name="KSO_WM_BEAUTIFY_FLAG" val="#wm#"/>
  <p:tag name="KSO_WM_UNIT_TYPE" val="i"/>
  <p:tag name="KSO_WM_UNIT_INDEX" val="47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8"/>
  <p:tag name="KSO_WM_UNIT_LAYERLEVEL" val="1"/>
  <p:tag name="KSO_WM_TAG_VERSION" val="1.0"/>
  <p:tag name="KSO_WM_BEAUTIFY_FLAG" val="#wm#"/>
  <p:tag name="KSO_WM_UNIT_TYPE" val="i"/>
  <p:tag name="KSO_WM_UNIT_INDEX" val="48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.1.1.1.1.1.20186327">
      <a:dk1>
        <a:srgbClr val="000000"/>
      </a:dk1>
      <a:lt1>
        <a:sysClr val="window" lastClr="FFFFFF"/>
      </a:lt1>
      <a:dk2>
        <a:srgbClr val="2D3E6A"/>
      </a:dk2>
      <a:lt2>
        <a:srgbClr val="FFFFFF"/>
      </a:lt2>
      <a:accent1>
        <a:srgbClr val="287CD7"/>
      </a:accent1>
      <a:accent2>
        <a:srgbClr val="29C99E"/>
      </a:accent2>
      <a:accent3>
        <a:srgbClr val="97E0E4"/>
      </a:accent3>
      <a:accent4>
        <a:srgbClr val="A1D8CC"/>
      </a:accent4>
      <a:accent5>
        <a:srgbClr val="C4D9D8"/>
      </a:accent5>
      <a:accent6>
        <a:srgbClr val="B9DCB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ppt/theme/themeOverride2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ppt/theme/themeOverride3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ppt/theme/themeOverride4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ppt/theme/themeOverride5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ppt/theme/themeOverride6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ppt/theme/themeOverride7.xml><?xml version="1.0" encoding="utf-8"?>
<a:themeOverride xmlns:a="http://schemas.openxmlformats.org/drawingml/2006/main">
  <a:clrScheme name="1.1.1.1.1.1.20186327">
    <a:dk1>
      <a:srgbClr val="000000"/>
    </a:dk1>
    <a:lt1>
      <a:sysClr val="window" lastClr="FFFFFF"/>
    </a:lt1>
    <a:dk2>
      <a:srgbClr val="2D3E6A"/>
    </a:dk2>
    <a:lt2>
      <a:srgbClr val="FFFFFF"/>
    </a:lt2>
    <a:accent1>
      <a:srgbClr val="287CD7"/>
    </a:accent1>
    <a:accent2>
      <a:srgbClr val="29C99E"/>
    </a:accent2>
    <a:accent3>
      <a:srgbClr val="97E0E4"/>
    </a:accent3>
    <a:accent4>
      <a:srgbClr val="A1D8CC"/>
    </a:accent4>
    <a:accent5>
      <a:srgbClr val="C4D9D8"/>
    </a:accent5>
    <a:accent6>
      <a:srgbClr val="B9DCB5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WPS Presentation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汉仪旗黑-85S</vt:lpstr>
      <vt:lpstr>Open Sans</vt:lpstr>
      <vt:lpstr>Segoe Print</vt:lpstr>
      <vt:lpstr>Calibri Light</vt:lpstr>
      <vt:lpstr>Calibri</vt:lpstr>
      <vt:lpstr>Arial Unicode MS</vt:lpstr>
      <vt:lpstr>Office Theme</vt:lpstr>
      <vt:lpstr>1_Office 主题​​</vt:lpstr>
      <vt:lpstr>PowerPoint 演示文稿</vt:lpstr>
      <vt:lpstr>Web Application or Web Service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to Python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91870</cp:lastModifiedBy>
  <cp:revision>70</cp:revision>
  <dcterms:created xsi:type="dcterms:W3CDTF">2020-03-13T15:45:00Z</dcterms:created>
  <dcterms:modified xsi:type="dcterms:W3CDTF">2020-03-14T17:28:48Z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