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7" d="100"/>
          <a:sy n="97" d="100"/>
        </p:scale>
        <p:origin x="-384"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9"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220"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221"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222"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223" name="PlaceHolder 5"/>
          <p:cNvSpPr>
            <a:spLocks noGrp="1"/>
          </p:cNvSpPr>
          <p:nvPr>
            <p:ph type="sldNum"/>
          </p:nvPr>
        </p:nvSpPr>
        <p:spPr>
          <a:xfrm>
            <a:off x="4399200" y="9555480"/>
            <a:ext cx="3372840" cy="502560"/>
          </a:xfrm>
          <a:prstGeom prst="rect">
            <a:avLst/>
          </a:prstGeom>
        </p:spPr>
        <p:txBody>
          <a:bodyPr lIns="0" tIns="0" rIns="0" bIns="0" anchor="b"/>
          <a:lstStyle/>
          <a:p>
            <a:pPr algn="r"/>
            <a:fld id="{F9BF6DCF-7198-4C65-B19A-2E9E01A88E5F}"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9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F3C8CF-CE05-4B18-9BF4-1607D49E5A32}" type="slidenum">
              <a:rPr lang="en-US" sz="1200" b="0" strike="noStrike" spc="-1">
                <a:solidFill>
                  <a:srgbClr val="000000"/>
                </a:solidFill>
                <a:uFill>
                  <a:solidFill>
                    <a:srgbClr val="FFFFFF"/>
                  </a:solidFill>
                </a:uFill>
                <a:latin typeface="+mn-lt"/>
                <a:ea typeface="+mn-ea"/>
              </a:rPr>
              <a:pPr algn="r">
                <a:lnSpc>
                  <a:spcPct val="100000"/>
                </a:lnSpc>
              </a:p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tIns="0" rIns="0" bIns="0"/>
          <a:lstStyle/>
          <a:p>
            <a:r>
              <a:rPr lang="en-US" sz="1200" b="0" strike="noStrike" spc="-1">
                <a:solidFill>
                  <a:srgbClr val="000000"/>
                </a:solidFill>
                <a:uFill>
                  <a:solidFill>
                    <a:srgbClr val="FFFFFF"/>
                  </a:solidFill>
                </a:uFill>
                <a:latin typeface="+mn-lt"/>
                <a:ea typeface="+mn-ea"/>
              </a:rPr>
              <a:t>https://docs.angularjs.org/api/ngRoute/directive/ngView</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pPr marL="216000" indent="-213840">
              <a:lnSpc>
                <a:spcPct val="100000"/>
              </a:lnSpc>
            </a:pPr>
            <a:r>
              <a:rPr lang="en-US" sz="1200" b="0" strike="noStrike" spc="-1">
                <a:solidFill>
                  <a:srgbClr val="000000"/>
                </a:solidFill>
                <a:uFill>
                  <a:solidFill>
                    <a:srgbClr val="FFFFFF"/>
                  </a:solidFill>
                </a:uFill>
                <a:latin typeface="+mn-lt"/>
                <a:ea typeface="+mn-ea"/>
              </a:rPr>
              <a:t>$viewContentLoaded</a:t>
            </a:r>
            <a:endParaRPr lang="en-US" sz="2000" b="0" strike="noStrike" spc="-1">
              <a:solidFill>
                <a:srgbClr val="000000"/>
              </a:solidFill>
              <a:uFill>
                <a:solidFill>
                  <a:srgbClr val="FFFFFF"/>
                </a:solidFill>
              </a:uFill>
              <a:latin typeface="Arial"/>
            </a:endParaRPr>
          </a:p>
          <a:p>
            <a:pPr marL="216000" indent="-213840">
              <a:lnSpc>
                <a:spcPct val="100000"/>
              </a:lnSpc>
            </a:pPr>
            <a:r>
              <a:rPr lang="en-US" sz="1200" b="0" strike="noStrike" spc="-1">
                <a:solidFill>
                  <a:srgbClr val="000000"/>
                </a:solidFill>
                <a:uFill>
                  <a:solidFill>
                    <a:srgbClr val="FFFFFF"/>
                  </a:solidFill>
                </a:uFill>
                <a:latin typeface="+mn-lt"/>
                <a:ea typeface="+mn-ea"/>
              </a:rPr>
              <a:t>$routeChangeSuccess</a:t>
            </a:r>
            <a:endParaRPr lang="en-US" sz="2000" b="0" strike="noStrike" spc="-1">
              <a:solidFill>
                <a:srgbClr val="000000"/>
              </a:solidFill>
              <a:uFill>
                <a:solidFill>
                  <a:srgbClr val="FFFFFF"/>
                </a:solidFill>
              </a:uFill>
              <a:latin typeface="Arial"/>
            </a:endParaRPr>
          </a:p>
          <a:p>
            <a:pPr marL="216000" indent="-213840">
              <a:lnSpc>
                <a:spcPct val="100000"/>
              </a:lnSpc>
            </a:pPr>
            <a:endParaRPr lang="en-US" sz="2000" b="0" strike="noStrike" spc="-1">
              <a:solidFill>
                <a:srgbClr val="000000"/>
              </a:solidFill>
              <a:uFill>
                <a:solidFill>
                  <a:srgbClr val="FFFFFF"/>
                </a:solidFill>
              </a:uFill>
              <a:latin typeface="Arial"/>
            </a:endParaRPr>
          </a:p>
          <a:p>
            <a:pPr marL="216000" indent="-213840">
              <a:lnSpc>
                <a:spcPct val="100000"/>
              </a:lnSpc>
            </a:pPr>
            <a:r>
              <a:rPr lang="en-US" sz="1200" b="0" strike="noStrike" spc="-1">
                <a:solidFill>
                  <a:srgbClr val="000000"/>
                </a:solidFill>
                <a:uFill>
                  <a:solidFill>
                    <a:srgbClr val="FFFFFF"/>
                  </a:solidFill>
                </a:uFill>
                <a:latin typeface="+mn-lt"/>
                <a:ea typeface="+mn-ea"/>
              </a:rPr>
              <a:t>If ngView is contained in an asynchronously loaded template (e.g. in another directive's templateUrl or in a template loaded usingngInclude) =&gt; Using $timeout to check whether subView is rendered or not.</a:t>
            </a:r>
            <a:endParaRPr lang="en-US" sz="2000" b="0" strike="noStrike" spc="-1">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79FE7C-C17A-4D19-94F7-CBFFFD740F37}" type="slidenum">
              <a:rPr lang="en-US" sz="1200" b="0" strike="noStrike" spc="-1">
                <a:solidFill>
                  <a:srgbClr val="000000"/>
                </a:solidFill>
                <a:uFill>
                  <a:solidFill>
                    <a:srgbClr val="FFFFFF"/>
                  </a:solidFill>
                </a:uFill>
                <a:latin typeface="+mn-lt"/>
                <a:ea typeface="+mn-ea"/>
              </a:rPr>
              <a:pPr algn="r">
                <a:lnSpc>
                  <a:spcPct val="100000"/>
                </a:lnSpc>
              </a:p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https://docs.angularjs.org/tutorial/step_09</a:t>
            </a:r>
          </a:p>
        </p:txBody>
      </p:sp>
      <p:sp>
        <p:nvSpPr>
          <p:cNvPr id="31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2C7A03-744E-4554-A4A7-AA9CEC182A95}" type="slidenum">
              <a:rPr lang="en-US" sz="1200" b="0" strike="noStrike" spc="-1">
                <a:solidFill>
                  <a:srgbClr val="000000"/>
                </a:solidFill>
                <a:uFill>
                  <a:solidFill>
                    <a:srgbClr val="FFFFFF"/>
                  </a:solidFill>
                </a:uFill>
                <a:latin typeface="+mn-lt"/>
                <a:ea typeface="+mn-ea"/>
              </a:rPr>
              <a:pPr algn="r">
                <a:lnSpc>
                  <a:spcPct val="100000"/>
                </a:lnSpc>
              </a:p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https://docs.angularjs.org/guide/bootstrap</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Using manual initialization if you need to perform an operation before Angular compiles a page</a:t>
            </a:r>
          </a:p>
        </p:txBody>
      </p:sp>
      <p:sp>
        <p:nvSpPr>
          <p:cNvPr id="296"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D607BE8-C5CF-4EE1-A13E-80103FF87A5E}" type="slidenum">
              <a:rPr lang="en-US" sz="1200" b="0" strike="noStrike" spc="-1">
                <a:solidFill>
                  <a:srgbClr val="000000"/>
                </a:solidFill>
                <a:uFill>
                  <a:solidFill>
                    <a:srgbClr val="FFFFFF"/>
                  </a:solidFill>
                </a:uFill>
                <a:latin typeface="+mn-lt"/>
                <a:ea typeface="+mn-ea"/>
              </a:rPr>
              <a:pPr algn="r">
                <a:lnSpc>
                  <a:spcPct val="100000"/>
                </a:lnSpc>
              </a:p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98"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565B95A-F325-47B4-BE7A-583A4224695E}" type="slidenum">
              <a:rPr lang="en-US" sz="1200" b="0" strike="noStrike" spc="-1">
                <a:solidFill>
                  <a:srgbClr val="000000"/>
                </a:solidFill>
                <a:uFill>
                  <a:solidFill>
                    <a:srgbClr val="FFFFFF"/>
                  </a:solidFill>
                </a:uFill>
                <a:latin typeface="+mn-lt"/>
                <a:ea typeface="+mn-ea"/>
              </a:rPr>
              <a:pPr algn="r">
                <a:lnSpc>
                  <a:spcPct val="100000"/>
                </a:lnSpc>
              </a:p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0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9D9682D-25E9-4DF2-9023-5FAA728C86E9}" type="slidenum">
              <a:rPr lang="en-US" sz="1200" b="0" strike="noStrike" spc="-1">
                <a:solidFill>
                  <a:srgbClr val="000000"/>
                </a:solidFill>
                <a:uFill>
                  <a:solidFill>
                    <a:srgbClr val="FFFFFF"/>
                  </a:solidFill>
                </a:uFill>
                <a:latin typeface="+mn-lt"/>
                <a:ea typeface="+mn-ea"/>
              </a:rPr>
              <a:pPr algn="r">
                <a:lnSpc>
                  <a:spcPct val="100000"/>
                </a:lnSpc>
              </a:p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https://docs.angularjs.org/api/ng/directive/form</a:t>
            </a:r>
          </a:p>
        </p:txBody>
      </p:sp>
      <p:sp>
        <p:nvSpPr>
          <p:cNvPr id="30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D5980D4-7830-4838-BA18-8D04BD8C3083}" type="slidenum">
              <a:rPr lang="en-US" sz="1200" b="0" strike="noStrike" spc="-1">
                <a:solidFill>
                  <a:srgbClr val="000000"/>
                </a:solidFill>
                <a:uFill>
                  <a:solidFill>
                    <a:srgbClr val="FFFFFF"/>
                  </a:solidFill>
                </a:uFill>
                <a:latin typeface="+mn-lt"/>
                <a:ea typeface="+mn-ea"/>
              </a:rPr>
              <a:pPr algn="r">
                <a:lnSpc>
                  <a:spcPct val="100000"/>
                </a:lnSpc>
              </a:p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https://docs.angularjs.org/guide/forms</a:t>
            </a:r>
          </a:p>
          <a:p>
            <a:endParaRPr lang="en-US" sz="2000" b="0" strike="noStrike" spc="-1">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a:solidFill>
                  <a:srgbClr val="000000"/>
                </a:solidFill>
                <a:uFill>
                  <a:solidFill>
                    <a:srgbClr val="FFFFFF"/>
                  </a:solidFill>
                </a:uFill>
                <a:latin typeface="Arial"/>
              </a:rPr>
              <a:t>The directive </a:t>
            </a:r>
            <a:r>
              <a:rPr lang="en-US" sz="2000" b="1" strike="noStrike" spc="-1">
                <a:solidFill>
                  <a:srgbClr val="000000"/>
                </a:solidFill>
                <a:uFill>
                  <a:solidFill>
                    <a:srgbClr val="FFFFFF"/>
                  </a:solidFill>
                </a:uFill>
                <a:latin typeface="Arial"/>
              </a:rPr>
              <a:t>must require ngModel</a:t>
            </a:r>
            <a:endParaRPr lang="en-US" sz="2000" b="0" strike="noStrike" spc="-1">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a:solidFill>
                  <a:srgbClr val="000000"/>
                </a:solidFill>
                <a:uFill>
                  <a:solidFill>
                    <a:srgbClr val="FFFFFF"/>
                  </a:solidFill>
                </a:uFill>
                <a:latin typeface="Arial"/>
              </a:rPr>
              <a:t>$validators function receives modelValue &amp; the viewValue as parameters</a:t>
            </a:r>
          </a:p>
          <a:p>
            <a:pPr marL="343080" lvl="1" indent="-340200">
              <a:lnSpc>
                <a:spcPct val="100000"/>
              </a:lnSpc>
              <a:buClr>
                <a:srgbClr val="000000"/>
              </a:buClr>
              <a:buFont typeface="+mj-lt"/>
              <a:buAutoNum type="arabicPeriod"/>
            </a:pPr>
            <a:r>
              <a:rPr lang="en-US" sz="2000" b="0" strike="noStrike" spc="-1">
                <a:solidFill>
                  <a:srgbClr val="000000"/>
                </a:solidFill>
                <a:uFill>
                  <a:solidFill>
                    <a:srgbClr val="FFFFFF"/>
                  </a:solidFill>
                </a:uFill>
                <a:latin typeface="Arial"/>
              </a:rPr>
              <a:t>Validation happens </a:t>
            </a:r>
            <a:r>
              <a:rPr lang="en-US" sz="2000" b="1" strike="noStrike" spc="-1">
                <a:solidFill>
                  <a:srgbClr val="000000"/>
                </a:solidFill>
                <a:uFill>
                  <a:solidFill>
                    <a:srgbClr val="FFFFFF"/>
                  </a:solidFill>
                </a:uFill>
                <a:latin typeface="Arial"/>
              </a:rPr>
              <a:t>after</a:t>
            </a:r>
            <a:r>
              <a:rPr lang="en-US" sz="2000" b="0" strike="noStrike" spc="-1">
                <a:solidFill>
                  <a:srgbClr val="000000"/>
                </a:solidFill>
                <a:uFill>
                  <a:solidFill>
                    <a:srgbClr val="FFFFFF"/>
                  </a:solidFill>
                </a:uFill>
                <a:latin typeface="Arial"/>
              </a:rPr>
              <a:t> successfully running </a:t>
            </a:r>
            <a:r>
              <a:rPr lang="en-US" sz="2000" b="1" strike="noStrike" spc="-1">
                <a:solidFill>
                  <a:srgbClr val="000000"/>
                </a:solidFill>
                <a:uFill>
                  <a:solidFill>
                    <a:srgbClr val="FFFFFF"/>
                  </a:solidFill>
                </a:uFill>
                <a:latin typeface="Arial"/>
              </a:rPr>
              <a:t>$parsers and $formatters</a:t>
            </a:r>
            <a:endParaRPr lang="en-US" sz="2000" b="0" strike="noStrike" spc="-1">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1" strike="noStrike" spc="-1">
                <a:solidFill>
                  <a:srgbClr val="000000"/>
                </a:solidFill>
                <a:uFill>
                  <a:solidFill>
                    <a:srgbClr val="FFFFFF"/>
                  </a:solidFill>
                </a:uFill>
                <a:latin typeface="Arial"/>
              </a:rPr>
              <a:t>Failed validators </a:t>
            </a:r>
            <a:r>
              <a:rPr lang="en-US" sz="2000" b="0" strike="noStrike" spc="-1">
                <a:solidFill>
                  <a:srgbClr val="000000"/>
                </a:solidFill>
                <a:uFill>
                  <a:solidFill>
                    <a:srgbClr val="FFFFFF"/>
                  </a:solidFill>
                </a:uFill>
                <a:latin typeface="Arial"/>
              </a:rPr>
              <a:t>are stored by key in </a:t>
            </a:r>
            <a:r>
              <a:rPr lang="en-US" sz="2000" b="1" strike="noStrike" spc="-1">
                <a:solidFill>
                  <a:srgbClr val="000000"/>
                </a:solidFill>
                <a:uFill>
                  <a:solidFill>
                    <a:srgbClr val="FFFFFF"/>
                  </a:solidFill>
                </a:uFill>
                <a:latin typeface="Arial"/>
              </a:rPr>
              <a:t>ngModelController.$error</a:t>
            </a: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06"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0E59A89-083E-4D48-9AEE-8279AE2F4345}" type="slidenum">
              <a:rPr lang="en-US" sz="1200" b="0" strike="noStrike" spc="-1">
                <a:solidFill>
                  <a:srgbClr val="000000"/>
                </a:solidFill>
                <a:uFill>
                  <a:solidFill>
                    <a:srgbClr val="FFFFFF"/>
                  </a:solidFill>
                </a:uFill>
                <a:latin typeface="+mn-lt"/>
                <a:ea typeface="+mn-ea"/>
              </a:rPr>
              <a:pPr algn="r">
                <a:lnSpc>
                  <a:spcPct val="100000"/>
                </a:lnSpc>
              </a:p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https://docs.angularjs.org/tutorial/step_09</a:t>
            </a:r>
          </a:p>
          <a:p>
            <a:endParaRPr lang="en-US" sz="2000" b="0" strike="noStrike" spc="-1">
              <a:solidFill>
                <a:srgbClr val="000000"/>
              </a:solidFill>
              <a:uFill>
                <a:solidFill>
                  <a:srgbClr val="FFFFFF"/>
                </a:solidFill>
              </a:uFill>
              <a:latin typeface="Arial"/>
            </a:endParaRPr>
          </a:p>
          <a:p>
            <a:r>
              <a:rPr lang="en-US" sz="1200" b="0" strike="noStrike" spc="-1">
                <a:solidFill>
                  <a:srgbClr val="000000"/>
                </a:solidFill>
                <a:uFill>
                  <a:solidFill>
                    <a:srgbClr val="FFFFFF"/>
                  </a:solidFill>
                </a:uFill>
                <a:latin typeface="+mn-lt"/>
                <a:ea typeface="+mn-ea"/>
              </a:rPr>
              <a:t>Angular modules solve the problem of removing global variables from the application and provide a way of configuring the injector. As opposed to AMD or require.js modules, Angular modules don't try to solve the problem of script load ordering or lazy script fetching. These goals are totally independent and both module systems can live side-by-side and fulfill their goals.</a:t>
            </a:r>
            <a:endParaRPr lang="en-US" sz="2000" b="0" strike="noStrike" spc="-1">
              <a:solidFill>
                <a:srgbClr val="000000"/>
              </a:solidFill>
              <a:uFill>
                <a:solidFill>
                  <a:srgbClr val="FFFFFF"/>
                </a:solidFill>
              </a:uFill>
              <a:latin typeface="Arial"/>
            </a:endParaRPr>
          </a:p>
        </p:txBody>
      </p:sp>
      <p:sp>
        <p:nvSpPr>
          <p:cNvPr id="308"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F7C6022-40BE-4818-B7A4-7070690BA849}" type="slidenum">
              <a:rPr lang="en-US" sz="1200" b="0" strike="noStrike" spc="-1">
                <a:solidFill>
                  <a:srgbClr val="000000"/>
                </a:solidFill>
                <a:uFill>
                  <a:solidFill>
                    <a:srgbClr val="FFFFFF"/>
                  </a:solidFill>
                </a:uFill>
                <a:latin typeface="+mn-lt"/>
                <a:ea typeface="+mn-ea"/>
              </a:rPr>
              <a:pPr algn="r">
                <a:lnSpc>
                  <a:spcPct val="100000"/>
                </a:lnSpc>
              </a:p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AD5EA0-1E00-49E5-8131-20458357BF4D}" type="slidenum">
              <a:rPr lang="en-US" sz="1200" b="0" strike="noStrike" spc="-1">
                <a:solidFill>
                  <a:srgbClr val="000000"/>
                </a:solidFill>
                <a:uFill>
                  <a:solidFill>
                    <a:srgbClr val="FFFFFF"/>
                  </a:solidFill>
                </a:uFill>
                <a:latin typeface="+mn-lt"/>
                <a:ea typeface="+mn-ea"/>
              </a:rPr>
              <a:pPr algn="r">
                <a:lnSpc>
                  <a:spcPct val="100000"/>
                </a:lnSpc>
              </a:p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702160" y="1203480"/>
            <a:ext cx="3738600" cy="2982960"/>
          </a:xfrm>
          <a:prstGeom prst="rect">
            <a:avLst/>
          </a:prstGeom>
          <a:ln>
            <a:noFill/>
          </a:ln>
        </p:spPr>
      </p:pic>
      <p:pic>
        <p:nvPicPr>
          <p:cNvPr id="44" name="Picture 43"/>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86" name="Picture 85"/>
          <p:cNvPicPr/>
          <p:nvPr/>
        </p:nvPicPr>
        <p:blipFill>
          <a:blip r:embed="rId2"/>
          <a:stretch/>
        </p:blipFill>
        <p:spPr>
          <a:xfrm>
            <a:off x="2702160" y="1203480"/>
            <a:ext cx="3738600" cy="2982960"/>
          </a:xfrm>
          <a:prstGeom prst="rect">
            <a:avLst/>
          </a:prstGeom>
          <a:ln>
            <a:noFill/>
          </a:ln>
        </p:spPr>
      </p:pic>
      <p:pic>
        <p:nvPicPr>
          <p:cNvPr id="87" name="Picture 86"/>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31" name="Picture 130"/>
          <p:cNvPicPr/>
          <p:nvPr/>
        </p:nvPicPr>
        <p:blipFill>
          <a:blip r:embed="rId2"/>
          <a:stretch/>
        </p:blipFill>
        <p:spPr>
          <a:xfrm>
            <a:off x="2702160" y="1203480"/>
            <a:ext cx="3738600" cy="2982960"/>
          </a:xfrm>
          <a:prstGeom prst="rect">
            <a:avLst/>
          </a:prstGeom>
          <a:ln>
            <a:noFill/>
          </a:ln>
        </p:spPr>
      </p:pic>
      <p:pic>
        <p:nvPicPr>
          <p:cNvPr id="132" name="Picture 131"/>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9"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4" name="Picture 173"/>
          <p:cNvPicPr/>
          <p:nvPr/>
        </p:nvPicPr>
        <p:blipFill>
          <a:blip r:embed="rId2"/>
          <a:stretch/>
        </p:blipFill>
        <p:spPr>
          <a:xfrm>
            <a:off x="2702160" y="1203480"/>
            <a:ext cx="3738600" cy="2982960"/>
          </a:xfrm>
          <a:prstGeom prst="rect">
            <a:avLst/>
          </a:prstGeom>
          <a:ln>
            <a:noFill/>
          </a:ln>
        </p:spPr>
      </p:pic>
      <p:pic>
        <p:nvPicPr>
          <p:cNvPr id="175" name="Picture 17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7"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5"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2"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3"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6"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217" name="Picture 216"/>
          <p:cNvPicPr/>
          <p:nvPr/>
        </p:nvPicPr>
        <p:blipFill>
          <a:blip r:embed="rId2"/>
          <a:stretch/>
        </p:blipFill>
        <p:spPr>
          <a:xfrm>
            <a:off x="2702160" y="1203480"/>
            <a:ext cx="3738600" cy="2982960"/>
          </a:xfrm>
          <a:prstGeom prst="rect">
            <a:avLst/>
          </a:prstGeom>
          <a:ln>
            <a:noFill/>
          </a:ln>
        </p:spPr>
      </p:pic>
      <p:pic>
        <p:nvPicPr>
          <p:cNvPr id="218" name="Picture 217"/>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1"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2"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B315FB1-0451-4AE7-8D96-CEA250F6EB0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2" name="Picture 2"/>
          <p:cNvPicPr/>
          <p:nvPr/>
        </p:nvPicPr>
        <p:blipFill>
          <a:blip r:embed="rId14"/>
          <a:stretch/>
        </p:blipFill>
        <p:spPr>
          <a:xfrm>
            <a:off x="0" y="-3960"/>
            <a:ext cx="9217440" cy="5183640"/>
          </a:xfrm>
          <a:prstGeom prst="rect">
            <a:avLst/>
          </a:prstGeom>
          <a:ln>
            <a:noFill/>
          </a:ln>
        </p:spPr>
      </p:pic>
      <p:sp>
        <p:nvSpPr>
          <p:cNvPr id="3"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 name="Picture 2"/>
          <p:cNvPicPr/>
          <p:nvPr/>
        </p:nvPicPr>
        <p:blipFill>
          <a:blip r:embed="rId15"/>
          <a:stretch/>
        </p:blipFill>
        <p:spPr>
          <a:xfrm>
            <a:off x="720" y="0"/>
            <a:ext cx="9216720" cy="5183640"/>
          </a:xfrm>
          <a:prstGeom prst="rect">
            <a:avLst/>
          </a:prstGeom>
          <a:ln>
            <a:noFill/>
          </a:ln>
        </p:spPr>
      </p:pic>
      <p:sp>
        <p:nvSpPr>
          <p:cNvPr id="6" name="CustomShape 5"/>
          <p:cNvSpPr/>
          <p:nvPr/>
        </p:nvSpPr>
        <p:spPr>
          <a:xfrm>
            <a:off x="0" y="3333600"/>
            <a:ext cx="9217440" cy="129240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7" name="Picture 2"/>
          <p:cNvPicPr/>
          <p:nvPr/>
        </p:nvPicPr>
        <p:blipFill>
          <a:blip r:embed="rId16"/>
          <a:stretch/>
        </p:blipFill>
        <p:spPr>
          <a:xfrm>
            <a:off x="228600" y="209520"/>
            <a:ext cx="1224360" cy="835200"/>
          </a:xfrm>
          <a:prstGeom prst="rect">
            <a:avLst/>
          </a:prstGeom>
          <a:ln>
            <a:noFill/>
          </a:ln>
        </p:spPr>
      </p:pic>
      <p:sp>
        <p:nvSpPr>
          <p:cNvPr id="8"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0"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5"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46"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8B840D-2E16-4212-A5C4-EEA8D936C79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47" name="Picture 2"/>
          <p:cNvPicPr/>
          <p:nvPr/>
        </p:nvPicPr>
        <p:blipFill>
          <a:blip r:embed="rId14"/>
          <a:stretch/>
        </p:blipFill>
        <p:spPr>
          <a:xfrm>
            <a:off x="0" y="-3960"/>
            <a:ext cx="9217440" cy="5183640"/>
          </a:xfrm>
          <a:prstGeom prst="rect">
            <a:avLst/>
          </a:prstGeom>
          <a:ln>
            <a:noFill/>
          </a:ln>
        </p:spPr>
      </p:pic>
      <p:sp>
        <p:nvSpPr>
          <p:cNvPr id="48"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9"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0" name="Picture 2"/>
          <p:cNvPicPr/>
          <p:nvPr/>
        </p:nvPicPr>
        <p:blipFill>
          <a:blip r:embed="rId15"/>
          <a:stretch/>
        </p:blipFill>
        <p:spPr>
          <a:xfrm>
            <a:off x="-11160" y="-19080"/>
            <a:ext cx="9228600" cy="5190120"/>
          </a:xfrm>
          <a:prstGeom prst="rect">
            <a:avLst/>
          </a:prstGeom>
          <a:ln>
            <a:noFill/>
          </a:ln>
        </p:spPr>
      </p:pic>
      <p:sp>
        <p:nvSpPr>
          <p:cNvPr id="51"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52"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3"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88"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89"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92FBAF5-EEA1-43C1-A7B1-A4DE5AB8F7F5}"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90" name="Picture 2"/>
          <p:cNvPicPr/>
          <p:nvPr/>
        </p:nvPicPr>
        <p:blipFill>
          <a:blip r:embed="rId14"/>
          <a:stretch/>
        </p:blipFill>
        <p:spPr>
          <a:xfrm>
            <a:off x="0" y="-3960"/>
            <a:ext cx="9217440" cy="5183640"/>
          </a:xfrm>
          <a:prstGeom prst="rect">
            <a:avLst/>
          </a:prstGeom>
          <a:ln>
            <a:noFill/>
          </a:ln>
        </p:spPr>
      </p:pic>
      <p:sp>
        <p:nvSpPr>
          <p:cNvPr id="91"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92"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93" name="Picture 3"/>
          <p:cNvPicPr/>
          <p:nvPr/>
        </p:nvPicPr>
        <p:blipFill>
          <a:blip r:embed="rId15"/>
          <a:stretch/>
        </p:blipFill>
        <p:spPr>
          <a:xfrm>
            <a:off x="0" y="0"/>
            <a:ext cx="9217440" cy="5183640"/>
          </a:xfrm>
          <a:prstGeom prst="rect">
            <a:avLst/>
          </a:prstGeom>
          <a:ln>
            <a:noFill/>
          </a:ln>
        </p:spPr>
      </p:pic>
      <p:sp>
        <p:nvSpPr>
          <p:cNvPr id="94" name="CustomShape 5"/>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pic>
        <p:nvPicPr>
          <p:cNvPr id="95" name="Picture 2"/>
          <p:cNvPicPr/>
          <p:nvPr/>
        </p:nvPicPr>
        <p:blipFill>
          <a:blip r:embed="rId16"/>
          <a:stretch/>
        </p:blipFill>
        <p:spPr>
          <a:xfrm>
            <a:off x="1828800" y="2313360"/>
            <a:ext cx="828360" cy="564840"/>
          </a:xfrm>
          <a:prstGeom prst="rect">
            <a:avLst/>
          </a:prstGeom>
          <a:ln>
            <a:noFill/>
          </a:ln>
        </p:spPr>
      </p:pic>
      <p:sp>
        <p:nvSpPr>
          <p:cNvPr id="96"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7"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98"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33"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D5477BF-7889-49CE-99EF-21978B75302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35" name="Picture 2"/>
          <p:cNvPicPr/>
          <p:nvPr/>
        </p:nvPicPr>
        <p:blipFill>
          <a:blip r:embed="rId14"/>
          <a:stretch/>
        </p:blipFill>
        <p:spPr>
          <a:xfrm>
            <a:off x="0" y="-3960"/>
            <a:ext cx="9217440" cy="5183640"/>
          </a:xfrm>
          <a:prstGeom prst="rect">
            <a:avLst/>
          </a:prstGeom>
          <a:ln>
            <a:noFill/>
          </a:ln>
        </p:spPr>
      </p:pic>
      <p:sp>
        <p:nvSpPr>
          <p:cNvPr id="136"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37"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38" name="Picture 2"/>
          <p:cNvPicPr/>
          <p:nvPr/>
        </p:nvPicPr>
        <p:blipFill>
          <a:blip r:embed="rId14"/>
          <a:stretch/>
        </p:blipFill>
        <p:spPr>
          <a:xfrm>
            <a:off x="0" y="-3960"/>
            <a:ext cx="9217440" cy="5183640"/>
          </a:xfrm>
          <a:prstGeom prst="rect">
            <a:avLst/>
          </a:prstGeom>
          <a:ln>
            <a:noFill/>
          </a:ln>
        </p:spPr>
      </p:pic>
      <p:sp>
        <p:nvSpPr>
          <p:cNvPr id="139"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40"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41"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76"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DE1BE75-F022-4AEA-BD48-E36903E03DEA}"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78" name="Picture 2"/>
          <p:cNvPicPr/>
          <p:nvPr/>
        </p:nvPicPr>
        <p:blipFill>
          <a:blip r:embed="rId14"/>
          <a:stretch/>
        </p:blipFill>
        <p:spPr>
          <a:xfrm>
            <a:off x="0" y="-3960"/>
            <a:ext cx="9217440" cy="5183640"/>
          </a:xfrm>
          <a:prstGeom prst="rect">
            <a:avLst/>
          </a:prstGeom>
          <a:ln>
            <a:noFill/>
          </a:ln>
        </p:spPr>
      </p:pic>
      <p:sp>
        <p:nvSpPr>
          <p:cNvPr id="179"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80"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81" name="Picture 2"/>
          <p:cNvPicPr/>
          <p:nvPr/>
        </p:nvPicPr>
        <p:blipFill>
          <a:blip r:embed="rId14"/>
          <a:stretch/>
        </p:blipFill>
        <p:spPr>
          <a:xfrm>
            <a:off x="0" y="-3960"/>
            <a:ext cx="9217440" cy="5183640"/>
          </a:xfrm>
          <a:prstGeom prst="rect">
            <a:avLst/>
          </a:prstGeom>
          <a:ln>
            <a:noFill/>
          </a:ln>
        </p:spPr>
      </p:pic>
      <p:sp>
        <p:nvSpPr>
          <p:cNvPr id="182"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83"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84"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hyperlink" Target="https://github.com/angular-ui/ui-router/wiki/Frequently-Asked-Questions"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0" y="3333600"/>
            <a:ext cx="9216720" cy="15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4800" b="1" strike="noStrike" cap="all" spc="-1" dirty="0">
                <a:solidFill>
                  <a:srgbClr val="C6C6C6"/>
                </a:solidFill>
                <a:uFill>
                  <a:solidFill>
                    <a:srgbClr val="FFFFFF"/>
                  </a:solidFill>
                </a:uFill>
                <a:latin typeface="Calibri"/>
                <a:ea typeface="ＭＳ Ｐゴシック"/>
              </a:rPr>
              <a:t>Angular best practice</a:t>
            </a:r>
            <a:endParaRPr lang="en-US" sz="1800" b="0" strike="noStrike" spc="-1" dirty="0">
              <a:solidFill>
                <a:srgbClr val="000000"/>
              </a:solidFill>
              <a:uFill>
                <a:solidFill>
                  <a:srgbClr val="FFFFFF"/>
                </a:solidFill>
              </a:uFill>
              <a:latin typeface="Arial"/>
            </a:endParaRPr>
          </a:p>
          <a:p>
            <a:pPr algn="ctr"/>
            <a:r>
              <a:rPr lang="en-US" sz="1600" b="0" strike="noStrike" cap="all" spc="-1" dirty="0">
                <a:solidFill>
                  <a:srgbClr val="FFFFFF"/>
                </a:solidFill>
                <a:uFill>
                  <a:solidFill>
                    <a:srgbClr val="FFFFFF"/>
                  </a:solidFill>
                </a:uFill>
                <a:latin typeface="Arial"/>
                <a:ea typeface="ＭＳ Ｐゴシック"/>
              </a:rPr>
              <a:t>12-08-2016</a:t>
            </a:r>
            <a:endParaRPr lang="en-US" sz="1800" b="0" strike="noStrike" spc="-1" dirty="0">
              <a:solidFill>
                <a:srgbClr val="000000"/>
              </a:solidFill>
              <a:uFill>
                <a:solidFill>
                  <a:srgbClr val="FFFFFF"/>
                </a:solidFill>
              </a:uFill>
              <a:latin typeface="Arial"/>
            </a:endParaRPr>
          </a:p>
          <a:p>
            <a:pPr algn="ctr"/>
            <a:r>
              <a:rPr lang="en-US" sz="1600" b="0" strike="noStrike" cap="all" spc="-1" dirty="0" err="1">
                <a:solidFill>
                  <a:srgbClr val="FFFFFF"/>
                </a:solidFill>
                <a:uFill>
                  <a:solidFill>
                    <a:srgbClr val="FFFFFF"/>
                  </a:solidFill>
                </a:uFill>
                <a:latin typeface="Arial"/>
                <a:ea typeface="ＭＳ Ｐゴシック"/>
              </a:rPr>
              <a:t>nguyen</a:t>
            </a:r>
            <a:r>
              <a:rPr lang="en-US" sz="1600" b="0" strike="noStrike" cap="all" spc="-1" dirty="0">
                <a:solidFill>
                  <a:srgbClr val="FFFFFF"/>
                </a:solidFill>
                <a:uFill>
                  <a:solidFill>
                    <a:srgbClr val="FFFFFF"/>
                  </a:solidFill>
                </a:uFill>
                <a:latin typeface="Arial"/>
                <a:ea typeface="ＭＳ Ｐゴシック"/>
              </a:rPr>
              <a:t> </a:t>
            </a:r>
            <a:r>
              <a:rPr lang="en-US" sz="1600" b="0" strike="noStrike" cap="all" spc="-1" dirty="0" err="1">
                <a:solidFill>
                  <a:srgbClr val="FFFFFF"/>
                </a:solidFill>
                <a:uFill>
                  <a:solidFill>
                    <a:srgbClr val="FFFFFF"/>
                  </a:solidFill>
                </a:uFill>
                <a:latin typeface="Arial"/>
                <a:ea typeface="ＭＳ Ｐゴシック"/>
              </a:rPr>
              <a:t>ngoc</a:t>
            </a:r>
            <a:r>
              <a:rPr lang="en-US" sz="1600" b="0" strike="noStrike" cap="all" spc="-1" dirty="0">
                <a:solidFill>
                  <a:srgbClr val="FFFFFF"/>
                </a:solidFill>
                <a:uFill>
                  <a:solidFill>
                    <a:srgbClr val="FFFFFF"/>
                  </a:solidFill>
                </a:uFill>
                <a:latin typeface="Arial"/>
                <a:ea typeface="ＭＳ Ｐゴシック"/>
              </a:rPr>
              <a:t> san -  senior front-end developer</a:t>
            </a:r>
            <a:endParaRPr lang="en-US" sz="1800" b="0" strike="noStrike" spc="-1" dirty="0">
              <a:solidFill>
                <a:srgbClr val="000000"/>
              </a:solidFill>
              <a:uFill>
                <a:solidFill>
                  <a:srgbClr val="FFFFFF"/>
                </a:solidFill>
              </a:uFill>
              <a:latin typeface="Arial"/>
            </a:endParaRPr>
          </a:p>
          <a:p>
            <a:pPr algn="ct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225" name="CustomShape 2"/>
          <p:cNvSpPr/>
          <p:nvPr/>
        </p:nvSpPr>
        <p:spPr>
          <a:xfrm>
            <a:off x="489600" y="4000680"/>
            <a:ext cx="8226720" cy="114012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Form</a:t>
            </a:r>
            <a:endParaRPr lang="en-US" sz="1800" b="0" strike="noStrike" spc="-1">
              <a:solidFill>
                <a:srgbClr val="000000"/>
              </a:solidFill>
              <a:uFill>
                <a:solidFill>
                  <a:srgbClr val="FFFFFF"/>
                </a:solidFill>
              </a:uFill>
              <a:latin typeface="Arial"/>
            </a:endParaRPr>
          </a:p>
        </p:txBody>
      </p:sp>
      <p:sp>
        <p:nvSpPr>
          <p:cNvPr id="253" name="CustomShape 2"/>
          <p:cNvSpPr/>
          <p:nvPr/>
        </p:nvSpPr>
        <p:spPr>
          <a:xfrm>
            <a:off x="304920" y="666720"/>
            <a:ext cx="8836200" cy="432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a:solidFill>
                  <a:srgbClr val="000000"/>
                </a:solidFill>
                <a:uFill>
                  <a:solidFill>
                    <a:srgbClr val="FFFFFF"/>
                  </a:solidFill>
                </a:uFill>
                <a:latin typeface="Calibri"/>
                <a:ea typeface="DejaVu Sans"/>
              </a:rPr>
              <a:t>	Sometimes can not get the </a:t>
            </a:r>
            <a:r>
              <a:rPr lang="en-US" sz="2400" b="1" strike="noStrike" spc="-1">
                <a:solidFill>
                  <a:srgbClr val="000000"/>
                </a:solidFill>
                <a:uFill>
                  <a:solidFill>
                    <a:srgbClr val="FFFFFF"/>
                  </a:solidFill>
                </a:uFill>
                <a:latin typeface="Calibri"/>
                <a:ea typeface="DejaVu Sans"/>
              </a:rPr>
              <a:t>Form Controller</a:t>
            </a:r>
            <a:r>
              <a:rPr lang="en-US" sz="2400" b="0" strike="noStrike" spc="-1">
                <a:solidFill>
                  <a:srgbClr val="000000"/>
                </a:solidFill>
                <a:uFill>
                  <a:solidFill>
                    <a:srgbClr val="FFFFFF"/>
                  </a:solidFill>
                </a:uFill>
                <a:latin typeface="Calibri"/>
                <a:ea typeface="DejaVu Sans"/>
              </a:rPr>
              <a:t> in </a:t>
            </a:r>
            <a:r>
              <a:rPr lang="en-US" sz="2400" b="1" strike="noStrike" spc="-1">
                <a:solidFill>
                  <a:srgbClr val="000000"/>
                </a:solidFill>
                <a:uFill>
                  <a:solidFill>
                    <a:srgbClr val="FFFFFF"/>
                  </a:solidFill>
                </a:uFill>
                <a:latin typeface="Calibri"/>
                <a:ea typeface="DejaVu Sans"/>
              </a:rPr>
              <a:t>$scope</a:t>
            </a:r>
            <a:r>
              <a:rPr lang="en-US" sz="2400" b="0" strike="noStrike" spc="-1">
                <a:solidFill>
                  <a:srgbClr val="000000"/>
                </a:solidFill>
                <a:uFill>
                  <a:solidFill>
                    <a:srgbClr val="FFFFFF"/>
                  </a:solidFill>
                </a:uFill>
                <a:latin typeface="Calibri"/>
                <a:ea typeface="DejaVu Sans"/>
              </a:rPr>
              <a:t> object.</a:t>
            </a:r>
            <a:endParaRPr lang="en-US" sz="1800" b="0" strike="noStrike" spc="-1">
              <a:solidFill>
                <a:srgbClr val="000000"/>
              </a:solidFill>
              <a:uFill>
                <a:solidFill>
                  <a:srgbClr val="FFFFFF"/>
                </a:solidFill>
              </a:uFill>
              <a:latin typeface="Arial"/>
            </a:endParaRPr>
          </a:p>
          <a:p>
            <a:pPr marL="343080" indent="-340200">
              <a:lnSpc>
                <a:spcPct val="100000"/>
              </a:lnSpc>
            </a:pPr>
            <a:endParaRPr lang="en-US" sz="1800" b="0" strike="noStrike" spc="-1">
              <a:solidFill>
                <a:srgbClr val="000000"/>
              </a:solidFill>
              <a:uFill>
                <a:solidFill>
                  <a:srgbClr val="FFFFFF"/>
                </a:solidFill>
              </a:uFill>
              <a:latin typeface="Arial"/>
            </a:endParaRPr>
          </a:p>
          <a:p>
            <a:pPr marL="343080" indent="-340200">
              <a:lnSpc>
                <a:spcPct val="100000"/>
              </a:lnSpc>
            </a:pPr>
            <a:endParaRPr lang="en-US" sz="1800" b="0" strike="noStrike" spc="-1">
              <a:solidFill>
                <a:srgbClr val="000000"/>
              </a:solidFill>
              <a:uFill>
                <a:solidFill>
                  <a:srgbClr val="FFFFFF"/>
                </a:solidFill>
              </a:uFill>
              <a:latin typeface="Arial"/>
            </a:endParaRPr>
          </a:p>
        </p:txBody>
      </p:sp>
      <p:pic>
        <p:nvPicPr>
          <p:cNvPr id="254" name="Picture 3"/>
          <p:cNvPicPr/>
          <p:nvPr/>
        </p:nvPicPr>
        <p:blipFill>
          <a:blip r:embed="rId3"/>
          <a:stretch/>
        </p:blipFill>
        <p:spPr>
          <a:xfrm>
            <a:off x="228600" y="666720"/>
            <a:ext cx="454320" cy="454320"/>
          </a:xfrm>
          <a:prstGeom prst="rect">
            <a:avLst/>
          </a:prstGeom>
          <a:ln>
            <a:noFill/>
          </a:ln>
        </p:spPr>
      </p:pic>
      <p:sp>
        <p:nvSpPr>
          <p:cNvPr id="255" name="CustomShape 3"/>
          <p:cNvSpPr/>
          <p:nvPr/>
        </p:nvSpPr>
        <p:spPr>
          <a:xfrm>
            <a:off x="152280" y="1123920"/>
            <a:ext cx="4416840" cy="310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Template view:</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E8BF6A"/>
                </a:solidFill>
                <a:uFill>
                  <a:solidFill>
                    <a:srgbClr val="FFFFFF"/>
                  </a:solidFill>
                </a:uFill>
                <a:latin typeface="Courier New"/>
                <a:ea typeface="DejaVu Sans"/>
              </a:rPr>
              <a:t>&lt;form </a:t>
            </a:r>
            <a:r>
              <a:rPr lang="en-US" sz="1800" b="1" strike="noStrike" spc="-1">
                <a:solidFill>
                  <a:srgbClr val="BABABA"/>
                </a:solidFill>
                <a:uFill>
                  <a:solidFill>
                    <a:srgbClr val="FFFFFF"/>
                  </a:solidFill>
                </a:uFill>
                <a:latin typeface="Courier New"/>
                <a:ea typeface="DejaVu Sans"/>
              </a:rPr>
              <a:t>name=</a:t>
            </a:r>
            <a:r>
              <a:rPr lang="en-US" sz="1800" b="1" strike="noStrike" spc="-1">
                <a:solidFill>
                  <a:srgbClr val="A5C261"/>
                </a:solidFill>
                <a:uFill>
                  <a:solidFill>
                    <a:srgbClr val="FFFFFF"/>
                  </a:solidFill>
                </a:uFill>
                <a:latin typeface="Courier New"/>
                <a:ea typeface="DejaVu Sans"/>
              </a:rPr>
              <a:t>"contactForm"</a:t>
            </a:r>
            <a:r>
              <a:rPr lang="en-US" sz="1800" b="1" strike="noStrike" spc="-1">
                <a:solidFill>
                  <a:srgbClr val="E8BF6A"/>
                </a:solidFill>
                <a:uFill>
                  <a:solidFill>
                    <a:srgbClr val="FFFFFF"/>
                  </a:solidFill>
                </a:uFill>
                <a:latin typeface="Courier New"/>
                <a:ea typeface="DejaVu Sans"/>
              </a:rPr>
              <a:t>&gt;</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E8BF6A"/>
                </a:solidFill>
                <a:uFill>
                  <a:solidFill>
                    <a:srgbClr val="FFFFFF"/>
                  </a:solidFill>
                </a:uFill>
                <a:latin typeface="Courier New"/>
                <a:ea typeface="DejaVu Sans"/>
              </a:rPr>
              <a:t>&lt;/form&gt;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ea typeface="DejaVu Sans"/>
              </a:rPr>
              <a:t>Controller:</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DejaVu Sans"/>
              </a:rPr>
              <a:t>$scope.</a:t>
            </a:r>
            <a:r>
              <a:rPr lang="en-US" sz="1800" b="1" strike="noStrike" spc="-1">
                <a:solidFill>
                  <a:srgbClr val="9876AA"/>
                </a:solidFill>
                <a:uFill>
                  <a:solidFill>
                    <a:srgbClr val="FFFFFF"/>
                  </a:solidFill>
                </a:uFill>
                <a:latin typeface="Courier New"/>
                <a:ea typeface="DejaVu Sans"/>
              </a:rPr>
              <a:t>contactForm</a:t>
            </a:r>
            <a:r>
              <a:rPr lang="en-US" sz="1800" b="1" strike="noStrike" spc="-1">
                <a:solidFill>
                  <a:srgbClr val="9876AA"/>
                </a:solidFill>
                <a:uFill>
                  <a:solidFill>
                    <a:srgbClr val="FFFFFF"/>
                  </a:solidFill>
                </a:uFill>
                <a:latin typeface="Calibri"/>
                <a:ea typeface="DejaVu Sans"/>
              </a:rPr>
              <a:t> </a:t>
            </a:r>
            <a:r>
              <a:rPr lang="en-US" sz="1800" b="0" strike="noStrike" spc="-1">
                <a:solidFill>
                  <a:srgbClr val="000000"/>
                </a:solidFill>
                <a:uFill>
                  <a:solidFill>
                    <a:srgbClr val="FFFFFF"/>
                  </a:solidFill>
                </a:uFill>
                <a:latin typeface="Calibri"/>
                <a:ea typeface="DejaVu Sans"/>
              </a:rPr>
              <a:t>is</a:t>
            </a:r>
            <a:r>
              <a:rPr lang="en-US" sz="1800" b="0" strike="noStrike" spc="-1">
                <a:solidFill>
                  <a:srgbClr val="9876AA"/>
                </a:solidFill>
                <a:uFill>
                  <a:solidFill>
                    <a:srgbClr val="FFFFFF"/>
                  </a:solidFill>
                </a:uFill>
                <a:latin typeface="Calibri"/>
                <a:ea typeface="DejaVu Sans"/>
              </a:rPr>
              <a:t> </a:t>
            </a:r>
            <a:r>
              <a:rPr lang="en-US" sz="1800" b="0" strike="noStrike" spc="-1">
                <a:solidFill>
                  <a:srgbClr val="000000"/>
                </a:solidFill>
                <a:uFill>
                  <a:solidFill>
                    <a:srgbClr val="FFFFFF"/>
                  </a:solidFill>
                </a:uFill>
                <a:latin typeface="Calibri"/>
                <a:ea typeface="DejaVu Sans"/>
              </a:rPr>
              <a:t>a form controller object.  It will have the following property: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216000" indent="-213480">
              <a:lnSpc>
                <a:spcPct val="100000"/>
              </a:lnSpc>
              <a:buClr>
                <a:srgbClr val="000000"/>
              </a:buClr>
              <a:buFont typeface="Arial"/>
              <a:buChar char="•"/>
            </a:pPr>
            <a:r>
              <a:rPr lang="en-US" sz="1800" b="0" strike="noStrike" spc="-1">
                <a:solidFill>
                  <a:srgbClr val="000000"/>
                </a:solidFill>
                <a:uFill>
                  <a:solidFill>
                    <a:srgbClr val="FFFFFF"/>
                  </a:solidFill>
                </a:uFill>
                <a:latin typeface="Courier New"/>
                <a:ea typeface="DejaVu Sans"/>
              </a:rPr>
              <a:t>  </a:t>
            </a:r>
            <a:r>
              <a:rPr lang="en-US" sz="1800" b="1" strike="noStrike" spc="-1">
                <a:solidFill>
                  <a:srgbClr val="000000"/>
                </a:solidFill>
                <a:uFill>
                  <a:solidFill>
                    <a:srgbClr val="FFFFFF"/>
                  </a:solidFill>
                </a:uFill>
                <a:latin typeface="Courier New"/>
                <a:ea typeface="DejaVu Sans"/>
              </a:rPr>
              <a:t>$scope.</a:t>
            </a:r>
            <a:r>
              <a:rPr lang="en-US" sz="1800" b="1" strike="noStrike" spc="-1">
                <a:solidFill>
                  <a:srgbClr val="9876AA"/>
                </a:solidFill>
                <a:uFill>
                  <a:solidFill>
                    <a:srgbClr val="FFFFFF"/>
                  </a:solidFill>
                </a:uFill>
                <a:latin typeface="Courier New"/>
                <a:ea typeface="DejaVu Sans"/>
              </a:rPr>
              <a:t>contactForm</a:t>
            </a:r>
            <a:r>
              <a:rPr lang="en-US" sz="1800" b="1" strike="noStrike" spc="-1">
                <a:solidFill>
                  <a:srgbClr val="000000"/>
                </a:solidFill>
                <a:uFill>
                  <a:solidFill>
                    <a:srgbClr val="FFFFFF"/>
                  </a:solidFill>
                </a:uFill>
                <a:latin typeface="Courier New"/>
                <a:ea typeface="DejaVu Sans"/>
              </a:rPr>
              <a:t>.</a:t>
            </a:r>
            <a:r>
              <a:rPr lang="en-US" sz="1800" b="1" strike="noStrike" spc="-1">
                <a:solidFill>
                  <a:srgbClr val="9876AA"/>
                </a:solidFill>
                <a:uFill>
                  <a:solidFill>
                    <a:srgbClr val="FFFFFF"/>
                  </a:solidFill>
                </a:uFill>
                <a:latin typeface="Courier New"/>
                <a:ea typeface="DejaVu Sans"/>
              </a:rPr>
              <a:t>$error </a:t>
            </a:r>
            <a:endParaRPr lang="en-US" sz="1800" b="0" strike="noStrike" spc="-1">
              <a:solidFill>
                <a:srgbClr val="000000"/>
              </a:solidFill>
              <a:uFill>
                <a:solidFill>
                  <a:srgbClr val="FFFFFF"/>
                </a:solidFill>
              </a:uFill>
              <a:latin typeface="Arial"/>
            </a:endParaRPr>
          </a:p>
          <a:p>
            <a:pPr marL="216000" indent="-213480">
              <a:lnSpc>
                <a:spcPct val="100000"/>
              </a:lnSpc>
              <a:buClr>
                <a:srgbClr val="000000"/>
              </a:buClr>
              <a:buFont typeface="Arial"/>
              <a:buChar char="•"/>
            </a:pPr>
            <a:r>
              <a:rPr lang="en-US" sz="1800" b="1" strike="noStrike" spc="-1">
                <a:solidFill>
                  <a:srgbClr val="000000"/>
                </a:solidFill>
                <a:uFill>
                  <a:solidFill>
                    <a:srgbClr val="FFFFFF"/>
                  </a:solidFill>
                </a:uFill>
                <a:latin typeface="Courier New"/>
                <a:ea typeface="DejaVu Sans"/>
              </a:rPr>
              <a:t>  $scope.</a:t>
            </a:r>
            <a:r>
              <a:rPr lang="en-US" sz="1800" b="1" strike="noStrike" spc="-1">
                <a:solidFill>
                  <a:srgbClr val="9876AA"/>
                </a:solidFill>
                <a:uFill>
                  <a:solidFill>
                    <a:srgbClr val="FFFFFF"/>
                  </a:solidFill>
                </a:uFill>
                <a:latin typeface="Courier New"/>
                <a:ea typeface="DejaVu Sans"/>
              </a:rPr>
              <a:t>contactForm</a:t>
            </a:r>
            <a:r>
              <a:rPr lang="en-US" sz="1800" b="1" strike="noStrike" spc="-1">
                <a:solidFill>
                  <a:srgbClr val="000000"/>
                </a:solidFill>
                <a:uFill>
                  <a:solidFill>
                    <a:srgbClr val="FFFFFF"/>
                  </a:solidFill>
                </a:uFill>
                <a:latin typeface="Courier New"/>
                <a:ea typeface="DejaVu Sans"/>
              </a:rPr>
              <a:t>.</a:t>
            </a:r>
            <a:r>
              <a:rPr lang="en-US" sz="1800" b="1" strike="noStrike" spc="-1">
                <a:solidFill>
                  <a:srgbClr val="9876AA"/>
                </a:solidFill>
                <a:uFill>
                  <a:solidFill>
                    <a:srgbClr val="FFFFFF"/>
                  </a:solidFill>
                </a:uFill>
                <a:latin typeface="Courier New"/>
                <a:ea typeface="DejaVu Sans"/>
              </a:rPr>
              <a:t>$valid</a:t>
            </a:r>
            <a:endParaRPr lang="en-US" sz="1800" b="0" strike="noStrike" spc="-1">
              <a:solidFill>
                <a:srgbClr val="000000"/>
              </a:solidFill>
              <a:uFill>
                <a:solidFill>
                  <a:srgbClr val="FFFFFF"/>
                </a:solidFill>
              </a:uFill>
              <a:latin typeface="Arial"/>
            </a:endParaRPr>
          </a:p>
        </p:txBody>
      </p:sp>
      <p:sp>
        <p:nvSpPr>
          <p:cNvPr id="256" name="CustomShape 4"/>
          <p:cNvSpPr/>
          <p:nvPr/>
        </p:nvSpPr>
        <p:spPr>
          <a:xfrm>
            <a:off x="4343400" y="1123920"/>
            <a:ext cx="4874040" cy="392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Template view:</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E8BF6A"/>
                </a:solidFill>
                <a:uFill>
                  <a:solidFill>
                    <a:srgbClr val="FFFFFF"/>
                  </a:solidFill>
                </a:uFill>
                <a:latin typeface="Courier New"/>
                <a:ea typeface="DejaVu Sans"/>
              </a:rPr>
              <a:t>&lt;form </a:t>
            </a:r>
            <a:r>
              <a:rPr lang="en-US" sz="1800" b="1" strike="noStrike" spc="-1">
                <a:solidFill>
                  <a:srgbClr val="BABABA"/>
                </a:solidFill>
                <a:uFill>
                  <a:solidFill>
                    <a:srgbClr val="FFFFFF"/>
                  </a:solidFill>
                </a:uFill>
                <a:latin typeface="Courier New"/>
                <a:ea typeface="DejaVu Sans"/>
              </a:rPr>
              <a:t>name=</a:t>
            </a:r>
            <a:r>
              <a:rPr lang="en-US" sz="1800" b="1" strike="noStrike" spc="-1">
                <a:solidFill>
                  <a:srgbClr val="A5C261"/>
                </a:solidFill>
                <a:uFill>
                  <a:solidFill>
                    <a:srgbClr val="FFFFFF"/>
                  </a:solidFill>
                </a:uFill>
                <a:latin typeface="Courier New"/>
                <a:ea typeface="DejaVu Sans"/>
              </a:rPr>
              <a:t>"contactForm" </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BABABA"/>
                </a:solidFill>
                <a:uFill>
                  <a:solidFill>
                    <a:srgbClr val="FFFFFF"/>
                  </a:solidFill>
                </a:uFill>
                <a:latin typeface="Courier New"/>
                <a:ea typeface="DejaVu Sans"/>
              </a:rPr>
              <a:t>ng-if=</a:t>
            </a:r>
            <a:r>
              <a:rPr lang="en-US" sz="1800" b="1" strike="noStrike" spc="-1">
                <a:solidFill>
                  <a:srgbClr val="A5C261"/>
                </a:solidFill>
                <a:uFill>
                  <a:solidFill>
                    <a:srgbClr val="FFFFFF"/>
                  </a:solidFill>
                </a:uFill>
                <a:latin typeface="Courier New"/>
                <a:ea typeface="DejaVu Sans"/>
              </a:rPr>
              <a:t>"</a:t>
            </a:r>
            <a:r>
              <a:rPr lang="en-US" sz="1800" b="1" strike="noStrike" spc="-1">
                <a:solidFill>
                  <a:srgbClr val="9876AA"/>
                </a:solidFill>
                <a:uFill>
                  <a:solidFill>
                    <a:srgbClr val="FFFFFF"/>
                  </a:solidFill>
                </a:uFill>
                <a:latin typeface="Courier New"/>
                <a:ea typeface="DejaVu Sans"/>
              </a:rPr>
              <a:t>showContactForm</a:t>
            </a:r>
            <a:r>
              <a:rPr lang="en-US" sz="1800" b="1" strike="noStrike" spc="-1">
                <a:solidFill>
                  <a:srgbClr val="A5C261"/>
                </a:solidFill>
                <a:uFill>
                  <a:solidFill>
                    <a:srgbClr val="FFFFFF"/>
                  </a:solidFill>
                </a:uFill>
                <a:latin typeface="Courier New"/>
                <a:ea typeface="DejaVu Sans"/>
              </a:rPr>
              <a:t>"</a:t>
            </a:r>
            <a:r>
              <a:rPr lang="en-US" sz="1800" b="1" strike="noStrike" spc="-1">
                <a:solidFill>
                  <a:srgbClr val="E8BF6A"/>
                </a:solidFill>
                <a:uFill>
                  <a:solidFill>
                    <a:srgbClr val="FFFFFF"/>
                  </a:solidFill>
                </a:uFill>
                <a:latin typeface="Courier New"/>
                <a:ea typeface="DejaVu Sans"/>
              </a:rPr>
              <a:t>&gt;&lt;/form&gt;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ea typeface="DejaVu Sans"/>
              </a:rPr>
              <a:t>Controller:</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DejaVu Sans"/>
              </a:rPr>
              <a:t>$scope.</a:t>
            </a:r>
            <a:r>
              <a:rPr lang="en-US" sz="1800" b="1" strike="noStrike" spc="-1">
                <a:solidFill>
                  <a:srgbClr val="9876AA"/>
                </a:solidFill>
                <a:uFill>
                  <a:solidFill>
                    <a:srgbClr val="FFFFFF"/>
                  </a:solidFill>
                </a:uFill>
                <a:latin typeface="Courier New"/>
                <a:ea typeface="DejaVu Sans"/>
              </a:rPr>
              <a:t>showContactForm </a:t>
            </a:r>
            <a:r>
              <a:rPr lang="en-US" sz="1800" b="1" strike="noStrike" spc="-1">
                <a:solidFill>
                  <a:srgbClr val="000000"/>
                </a:solidFill>
                <a:uFill>
                  <a:solidFill>
                    <a:srgbClr val="FFFFFF"/>
                  </a:solidFill>
                </a:uFill>
                <a:latin typeface="Courier New"/>
                <a:ea typeface="DejaVu Sans"/>
              </a:rPr>
              <a:t>= </a:t>
            </a:r>
            <a:r>
              <a:rPr lang="en-US" sz="1800" b="1" strike="noStrike" spc="-1">
                <a:solidFill>
                  <a:srgbClr val="CC7832"/>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DejaVu Sans"/>
              </a:rPr>
              <a:t>$scope.</a:t>
            </a:r>
            <a:r>
              <a:rPr lang="en-US" sz="1800" b="1" strike="noStrike" spc="-1">
                <a:solidFill>
                  <a:srgbClr val="9876AA"/>
                </a:solidFill>
                <a:uFill>
                  <a:solidFill>
                    <a:srgbClr val="FFFFFF"/>
                  </a:solidFill>
                </a:uFill>
                <a:latin typeface="Courier New"/>
                <a:ea typeface="DejaVu Sans"/>
              </a:rPr>
              <a:t>contactForm</a:t>
            </a:r>
            <a:r>
              <a:rPr lang="en-US" sz="1800" b="1" strike="noStrike" spc="-1">
                <a:solidFill>
                  <a:srgbClr val="9876AA"/>
                </a:solidFill>
                <a:uFill>
                  <a:solidFill>
                    <a:srgbClr val="FFFFFF"/>
                  </a:solidFill>
                </a:uFill>
                <a:latin typeface="Calibri"/>
                <a:ea typeface="DejaVu Sans"/>
              </a:rPr>
              <a:t> </a:t>
            </a:r>
            <a:r>
              <a:rPr lang="en-US" sz="1800" b="0" strike="noStrike" spc="-1">
                <a:solidFill>
                  <a:srgbClr val="000000"/>
                </a:solidFill>
                <a:uFill>
                  <a:solidFill>
                    <a:srgbClr val="FFFFFF"/>
                  </a:solidFill>
                </a:uFill>
                <a:latin typeface="Calibri"/>
                <a:ea typeface="DejaVu Sans"/>
              </a:rPr>
              <a:t>is</a:t>
            </a:r>
            <a:r>
              <a:rPr lang="en-US" sz="1800" b="0" strike="noStrike" spc="-1">
                <a:solidFill>
                  <a:srgbClr val="9876AA"/>
                </a:solidFill>
                <a:uFill>
                  <a:solidFill>
                    <a:srgbClr val="FFFFFF"/>
                  </a:solidFill>
                </a:uFill>
                <a:latin typeface="Calibri"/>
                <a:ea typeface="DejaVu Sans"/>
              </a:rPr>
              <a:t> </a:t>
            </a:r>
            <a:r>
              <a:rPr lang="en-US" sz="1800" b="0" strike="noStrike" spc="-1">
                <a:solidFill>
                  <a:srgbClr val="000000"/>
                </a:solidFill>
                <a:uFill>
                  <a:solidFill>
                    <a:srgbClr val="FFFFFF"/>
                  </a:solidFill>
                </a:uFill>
                <a:latin typeface="Calibri"/>
                <a:ea typeface="DejaVu Sans"/>
              </a:rPr>
              <a:t>undefined.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ea typeface="DejaVu Sans"/>
              </a:rPr>
              <a:t>      Bind the Form Controller to Controller object.</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E8BF6A"/>
                </a:solidFill>
                <a:uFill>
                  <a:solidFill>
                    <a:srgbClr val="FFFFFF"/>
                  </a:solidFill>
                </a:uFill>
                <a:latin typeface="Courier New"/>
                <a:ea typeface="DejaVu Sans"/>
              </a:rPr>
              <a:t>&lt;form </a:t>
            </a:r>
            <a:r>
              <a:rPr lang="en-US" sz="1800" b="1" strike="noStrike" spc="-1">
                <a:solidFill>
                  <a:srgbClr val="BABABA"/>
                </a:solidFill>
                <a:uFill>
                  <a:solidFill>
                    <a:srgbClr val="FFFFFF"/>
                  </a:solidFill>
                </a:uFill>
                <a:latin typeface="Courier New"/>
                <a:ea typeface="DejaVu Sans"/>
              </a:rPr>
              <a:t>name=</a:t>
            </a:r>
            <a:r>
              <a:rPr lang="en-US" sz="1800" b="1" strike="noStrike" spc="-1">
                <a:solidFill>
                  <a:srgbClr val="A5C261"/>
                </a:solidFill>
                <a:uFill>
                  <a:solidFill>
                    <a:srgbClr val="FFFFFF"/>
                  </a:solidFill>
                </a:uFill>
                <a:latin typeface="Courier New"/>
                <a:ea typeface="DejaVu Sans"/>
              </a:rPr>
              <a:t>"formCtrl.contactForm" </a:t>
            </a:r>
            <a:r>
              <a:rPr lang="en-US" sz="1800" b="1" strike="noStrike" spc="-1">
                <a:solidFill>
                  <a:srgbClr val="BABABA"/>
                </a:solidFill>
                <a:uFill>
                  <a:solidFill>
                    <a:srgbClr val="FFFFFF"/>
                  </a:solidFill>
                </a:uFill>
                <a:latin typeface="Courier New"/>
                <a:ea typeface="DejaVu Sans"/>
              </a:rPr>
              <a:t>ng-if=</a:t>
            </a:r>
            <a:r>
              <a:rPr lang="en-US" sz="1800" b="1" strike="noStrike" spc="-1">
                <a:solidFill>
                  <a:srgbClr val="A5C261"/>
                </a:solidFill>
                <a:uFill>
                  <a:solidFill>
                    <a:srgbClr val="FFFFFF"/>
                  </a:solidFill>
                </a:uFill>
                <a:latin typeface="Courier New"/>
                <a:ea typeface="DejaVu Sans"/>
              </a:rPr>
              <a:t>"</a:t>
            </a:r>
            <a:r>
              <a:rPr lang="en-US" sz="1800" b="1" strike="noStrike" spc="-1">
                <a:solidFill>
                  <a:srgbClr val="9876AA"/>
                </a:solidFill>
                <a:uFill>
                  <a:solidFill>
                    <a:srgbClr val="FFFFFF"/>
                  </a:solidFill>
                </a:uFill>
                <a:latin typeface="Courier New"/>
                <a:ea typeface="DejaVu Sans"/>
              </a:rPr>
              <a:t>showContactForm</a:t>
            </a:r>
            <a:r>
              <a:rPr lang="en-US" sz="1800" b="1" strike="noStrike" spc="-1">
                <a:solidFill>
                  <a:srgbClr val="A5C261"/>
                </a:solidFill>
                <a:uFill>
                  <a:solidFill>
                    <a:srgbClr val="FFFFFF"/>
                  </a:solidFill>
                </a:uFill>
                <a:latin typeface="Courier New"/>
                <a:ea typeface="DejaVu Sans"/>
              </a:rPr>
              <a:t>"</a:t>
            </a:r>
            <a:r>
              <a:rPr lang="en-US" sz="1800" b="1" strike="noStrike" spc="-1">
                <a:solidFill>
                  <a:srgbClr val="E8BF6A"/>
                </a:solidFill>
                <a:uFill>
                  <a:solidFill>
                    <a:srgbClr val="FFFFFF"/>
                  </a:solidFill>
                </a:uFill>
                <a:latin typeface="Courier New"/>
                <a:ea typeface="DejaVu Sans"/>
              </a:rPr>
              <a:t>&gt;&lt;/form&gt;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ea typeface="DejaVu Sans"/>
              </a:rPr>
              <a:t>Controller: </a:t>
            </a:r>
            <a:r>
              <a:rPr lang="en-US" sz="1800" b="1" strike="noStrike" spc="-1">
                <a:solidFill>
                  <a:srgbClr val="000000"/>
                </a:solidFill>
                <a:uFill>
                  <a:solidFill>
                    <a:srgbClr val="FFFFFF"/>
                  </a:solidFill>
                </a:uFill>
                <a:latin typeface="Courier New"/>
                <a:ea typeface="DejaVu Sans"/>
              </a:rPr>
              <a:t>controller.contactForm </a:t>
            </a:r>
            <a:r>
              <a:rPr lang="en-US" sz="1800" b="0" strike="noStrike" spc="-1">
                <a:solidFill>
                  <a:srgbClr val="000000"/>
                </a:solidFill>
                <a:uFill>
                  <a:solidFill>
                    <a:srgbClr val="FFFFFF"/>
                  </a:solidFill>
                </a:uFill>
                <a:latin typeface="Calibri"/>
                <a:ea typeface="DejaVu Sans"/>
              </a:rPr>
              <a:t>is a form controller object</a:t>
            </a:r>
            <a:endParaRPr lang="en-US" sz="1800" b="0" strike="noStrike" spc="-1">
              <a:solidFill>
                <a:srgbClr val="000000"/>
              </a:solidFill>
              <a:uFill>
                <a:solidFill>
                  <a:srgbClr val="FFFFFF"/>
                </a:solidFill>
              </a:uFill>
              <a:latin typeface="Arial"/>
            </a:endParaRPr>
          </a:p>
        </p:txBody>
      </p:sp>
      <p:pic>
        <p:nvPicPr>
          <p:cNvPr id="257" name="Picture 11"/>
          <p:cNvPicPr/>
          <p:nvPr/>
        </p:nvPicPr>
        <p:blipFill>
          <a:blip r:embed="rId4"/>
          <a:stretch/>
        </p:blipFill>
        <p:spPr>
          <a:xfrm>
            <a:off x="4267080" y="3257640"/>
            <a:ext cx="454320" cy="45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a:solidFill>
                  <a:srgbClr val="E21A2D"/>
                </a:solidFill>
                <a:uFill>
                  <a:solidFill>
                    <a:srgbClr val="FFFFFF"/>
                  </a:solidFill>
                </a:uFill>
                <a:latin typeface="Century Gothic"/>
                <a:ea typeface="ＭＳ Ｐゴシック"/>
              </a:rPr>
              <a:t>Angular Form - Custom Validation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9" name="CustomShape 2"/>
          <p:cNvSpPr/>
          <p:nvPr/>
        </p:nvSpPr>
        <p:spPr>
          <a:xfrm>
            <a:off x="152280" y="819000"/>
            <a:ext cx="90648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a:solidFill>
                  <a:srgbClr val="000000"/>
                </a:solidFill>
                <a:uFill>
                  <a:solidFill>
                    <a:srgbClr val="FFFFFF"/>
                  </a:solidFill>
                </a:uFill>
                <a:latin typeface="Calibri"/>
                <a:ea typeface="DejaVu Sans"/>
              </a:rPr>
              <a:t>	How to define </a:t>
            </a:r>
            <a:r>
              <a:rPr lang="en-US" sz="2400" b="1" strike="noStrike" spc="-1">
                <a:solidFill>
                  <a:srgbClr val="000000"/>
                </a:solidFill>
                <a:uFill>
                  <a:solidFill>
                    <a:srgbClr val="FFFFFF"/>
                  </a:solidFill>
                </a:uFill>
                <a:latin typeface="Calibri"/>
                <a:ea typeface="DejaVu Sans"/>
              </a:rPr>
              <a:t>new validation rule</a:t>
            </a:r>
            <a:r>
              <a:rPr lang="en-US" sz="2400" b="0" strike="noStrike" spc="-1">
                <a:solidFill>
                  <a:srgbClr val="000000"/>
                </a:solidFill>
                <a:uFill>
                  <a:solidFill>
                    <a:srgbClr val="FFFFFF"/>
                  </a:solidFill>
                </a:uFill>
                <a:latin typeface="Calibri"/>
                <a:ea typeface="DejaVu Sans"/>
              </a:rPr>
              <a:t> for Form input and check it valid in </a:t>
            </a:r>
            <a:r>
              <a:rPr lang="en-US" sz="2400" b="1" strike="noStrike" spc="-1">
                <a:solidFill>
                  <a:srgbClr val="000000"/>
                </a:solidFill>
                <a:uFill>
                  <a:solidFill>
                    <a:srgbClr val="FFFFFF"/>
                  </a:solidFill>
                </a:uFill>
                <a:latin typeface="Calibri"/>
                <a:ea typeface="DejaVu Sans"/>
              </a:rPr>
              <a:t>ngModelController.$error</a:t>
            </a:r>
            <a:r>
              <a:rPr lang="en-US" sz="2400" b="0" strike="noStrike" spc="-1">
                <a:solidFill>
                  <a:srgbClr val="000000"/>
                </a:solidFill>
                <a:uFill>
                  <a:solidFill>
                    <a:srgbClr val="FFFFFF"/>
                  </a:solidFill>
                </a:uFill>
                <a:latin typeface="Calibri"/>
                <a:ea typeface="DejaVu Sans"/>
              </a:rPr>
              <a:t>.</a:t>
            </a:r>
            <a:endParaRPr lang="en-US" sz="1800" b="0" strike="noStrike" spc="-1">
              <a:solidFill>
                <a:srgbClr val="000000"/>
              </a:solidFill>
              <a:uFill>
                <a:solidFill>
                  <a:srgbClr val="FFFFFF"/>
                </a:solidFill>
              </a:uFill>
              <a:latin typeface="Arial"/>
            </a:endParaRPr>
          </a:p>
          <a:p>
            <a:pPr marL="343080" indent="-340200">
              <a:lnSpc>
                <a:spcPct val="100000"/>
              </a:lnSpc>
            </a:pPr>
            <a:r>
              <a:rPr lang="en-US" sz="2400" b="0" strike="noStrike" spc="-1">
                <a:solidFill>
                  <a:srgbClr val="000000"/>
                </a:solidFill>
                <a:uFill>
                  <a:solidFill>
                    <a:srgbClr val="FFFFFF"/>
                  </a:solidFill>
                </a:uFill>
                <a:latin typeface="Calibri"/>
                <a:ea typeface="DejaVu Sans"/>
              </a:rPr>
              <a:t>	Create </a:t>
            </a:r>
            <a:r>
              <a:rPr lang="en-US" sz="2400" b="1" strike="noStrike" spc="-1">
                <a:solidFill>
                  <a:srgbClr val="000000"/>
                </a:solidFill>
                <a:uFill>
                  <a:solidFill>
                    <a:srgbClr val="FFFFFF"/>
                  </a:solidFill>
                </a:uFill>
                <a:latin typeface="Calibri"/>
                <a:ea typeface="DejaVu Sans"/>
              </a:rPr>
              <a:t>custom directive </a:t>
            </a:r>
            <a:r>
              <a:rPr lang="en-US" sz="2400" b="0" strike="noStrike" spc="-1">
                <a:solidFill>
                  <a:srgbClr val="000000"/>
                </a:solidFill>
                <a:uFill>
                  <a:solidFill>
                    <a:srgbClr val="FFFFFF"/>
                  </a:solidFill>
                </a:uFill>
                <a:latin typeface="Calibri"/>
                <a:ea typeface="DejaVu Sans"/>
              </a:rPr>
              <a:t>&amp; use </a:t>
            </a:r>
            <a:r>
              <a:rPr lang="en-US" sz="2400" b="1" strike="noStrike" spc="-1">
                <a:solidFill>
                  <a:srgbClr val="000000"/>
                </a:solidFill>
                <a:uFill>
                  <a:solidFill>
                    <a:srgbClr val="FFFFFF"/>
                  </a:solidFill>
                </a:uFill>
                <a:latin typeface="Calibri"/>
                <a:ea typeface="DejaVu Sans"/>
              </a:rPr>
              <a:t>$validators</a:t>
            </a:r>
            <a:r>
              <a:rPr lang="en-US" sz="2400" b="0" strike="noStrike" spc="-1">
                <a:solidFill>
                  <a:srgbClr val="000000"/>
                </a:solidFill>
                <a:uFill>
                  <a:solidFill>
                    <a:srgbClr val="FFFFFF"/>
                  </a:solidFill>
                </a:uFill>
                <a:latin typeface="Calibri"/>
                <a:ea typeface="DejaVu Sans"/>
              </a:rPr>
              <a:t> of </a:t>
            </a:r>
            <a:r>
              <a:rPr lang="en-US" sz="2400" b="1" strike="noStrike" spc="-1">
                <a:solidFill>
                  <a:srgbClr val="000000"/>
                </a:solidFill>
                <a:uFill>
                  <a:solidFill>
                    <a:srgbClr val="FFFFFF"/>
                  </a:solidFill>
                </a:uFill>
                <a:latin typeface="Calibri"/>
                <a:ea typeface="DejaVu Sans"/>
              </a:rPr>
              <a:t>ngModelController</a:t>
            </a:r>
            <a:endParaRPr lang="en-US" sz="1800" b="0" strike="noStrike" spc="-1">
              <a:solidFill>
                <a:srgbClr val="000000"/>
              </a:solidFill>
              <a:uFill>
                <a:solidFill>
                  <a:srgbClr val="FFFFFF"/>
                </a:solidFill>
              </a:uFill>
              <a:latin typeface="Arial"/>
            </a:endParaRPr>
          </a:p>
        </p:txBody>
      </p:sp>
      <p:pic>
        <p:nvPicPr>
          <p:cNvPr id="260" name="Picture 3"/>
          <p:cNvPicPr/>
          <p:nvPr/>
        </p:nvPicPr>
        <p:blipFill>
          <a:blip r:embed="rId3"/>
          <a:stretch/>
        </p:blipFill>
        <p:spPr>
          <a:xfrm>
            <a:off x="152280" y="819000"/>
            <a:ext cx="454320" cy="454320"/>
          </a:xfrm>
          <a:prstGeom prst="rect">
            <a:avLst/>
          </a:prstGeom>
          <a:ln>
            <a:noFill/>
          </a:ln>
        </p:spPr>
      </p:pic>
      <p:pic>
        <p:nvPicPr>
          <p:cNvPr id="261" name="Picture 4"/>
          <p:cNvPicPr/>
          <p:nvPr/>
        </p:nvPicPr>
        <p:blipFill>
          <a:blip r:embed="rId4"/>
          <a:stretch/>
        </p:blipFill>
        <p:spPr>
          <a:xfrm>
            <a:off x="152280" y="1507830"/>
            <a:ext cx="454320" cy="454320"/>
          </a:xfrm>
          <a:prstGeom prst="rect">
            <a:avLst/>
          </a:prstGeom>
          <a:ln>
            <a:noFill/>
          </a:ln>
        </p:spPr>
      </p:pic>
      <p:sp>
        <p:nvSpPr>
          <p:cNvPr id="262" name="CustomShape 3"/>
          <p:cNvSpPr/>
          <p:nvPr/>
        </p:nvSpPr>
        <p:spPr>
          <a:xfrm>
            <a:off x="457200" y="2038320"/>
            <a:ext cx="8683920" cy="310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Courier New"/>
                <a:ea typeface="DejaVu Sans"/>
              </a:rPr>
              <a:t>app.</a:t>
            </a:r>
            <a:r>
              <a:rPr lang="en-US" sz="1800" b="0" strike="noStrike" spc="-1">
                <a:solidFill>
                  <a:srgbClr val="FFC66D"/>
                </a:solidFill>
                <a:uFill>
                  <a:solidFill>
                    <a:srgbClr val="FFFFFF"/>
                  </a:solidFill>
                </a:uFill>
                <a:latin typeface="Courier New"/>
                <a:ea typeface="DejaVu Sans"/>
              </a:rPr>
              <a:t>directive</a:t>
            </a:r>
            <a:r>
              <a:rPr lang="en-US" sz="1800" b="0" strike="noStrike" spc="-1">
                <a:solidFill>
                  <a:srgbClr val="000000"/>
                </a:solidFill>
                <a:uFill>
                  <a:solidFill>
                    <a:srgbClr val="FFFFFF"/>
                  </a:solidFill>
                </a:uFill>
                <a:latin typeface="Courier New"/>
                <a:ea typeface="DejaVu Sans"/>
              </a:rPr>
              <a:t>(</a:t>
            </a:r>
            <a:r>
              <a:rPr lang="en-US" sz="1800" b="0" strike="noStrike" spc="-1">
                <a:solidFill>
                  <a:srgbClr val="6A8759"/>
                </a:solidFill>
                <a:uFill>
                  <a:solidFill>
                    <a:srgbClr val="FFFFFF"/>
                  </a:solidFill>
                </a:uFill>
                <a:latin typeface="Courier New"/>
                <a:ea typeface="DejaVu Sans"/>
              </a:rPr>
              <a:t>‘customValidation'</a:t>
            </a:r>
            <a:r>
              <a:rPr lang="en-US" sz="1800" b="0" strike="noStrike" spc="-1">
                <a:solidFill>
                  <a:srgbClr val="CC7832"/>
                </a:solidFill>
                <a:uFill>
                  <a:solidFill>
                    <a:srgbClr val="FFFFFF"/>
                  </a:solidFill>
                </a:uFill>
                <a:latin typeface="Courier New"/>
                <a:ea typeface="DejaVu Sans"/>
              </a:rPr>
              <a:t>, </a:t>
            </a:r>
            <a:r>
              <a:rPr lang="en-US" sz="1800" b="1" strike="noStrike" spc="-1">
                <a:solidFill>
                  <a:srgbClr val="CC7832"/>
                </a:solidFill>
                <a:uFill>
                  <a:solidFill>
                    <a:srgbClr val="FFFFFF"/>
                  </a:solidFill>
                </a:uFill>
                <a:latin typeface="Courier New"/>
                <a:ea typeface="DejaVu Sans"/>
              </a:rPr>
              <a:t>function</a:t>
            </a:r>
            <a:r>
              <a:rPr lang="en-US" sz="18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r>
              <a:rPr lang="en-US" sz="1800" b="0" strike="noStrike" spc="-1">
                <a:solidFill>
                  <a:srgbClr val="000000"/>
                </a:solidFill>
                <a:uFill>
                  <a:solidFill>
                    <a:srgbClr val="FFFFFF"/>
                  </a:solidFill>
                </a:uFill>
                <a:latin typeface="Courier New"/>
                <a:ea typeface="DejaVu Sans"/>
              </a:rPr>
              <a:t>  </a:t>
            </a:r>
            <a:r>
              <a:rPr lang="en-US" sz="1800" b="1" strike="noStrike" spc="-1">
                <a:solidFill>
                  <a:srgbClr val="CC7832"/>
                </a:solidFill>
                <a:uFill>
                  <a:solidFill>
                    <a:srgbClr val="FFFFFF"/>
                  </a:solidFill>
                </a:uFill>
                <a:latin typeface="Courier New"/>
                <a:ea typeface="DejaVu Sans"/>
              </a:rPr>
              <a:t>return </a:t>
            </a:r>
            <a:r>
              <a:rPr lang="en-US" sz="18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r>
              <a:rPr lang="en-US" sz="1800" b="0" strike="noStrike" spc="-1">
                <a:solidFill>
                  <a:srgbClr val="000000"/>
                </a:solidFill>
                <a:uFill>
                  <a:solidFill>
                    <a:srgbClr val="FFFFFF"/>
                  </a:solidFill>
                </a:uFill>
                <a:latin typeface="Courier New"/>
                <a:ea typeface="DejaVu Sans"/>
              </a:rPr>
              <a:t>    </a:t>
            </a:r>
            <a:r>
              <a:rPr lang="en-US" sz="1800" b="0" strike="noStrike" spc="-1">
                <a:solidFill>
                  <a:srgbClr val="9876AA"/>
                </a:solidFill>
                <a:uFill>
                  <a:solidFill>
                    <a:srgbClr val="FFFFFF"/>
                  </a:solidFill>
                </a:uFill>
                <a:latin typeface="Courier New"/>
                <a:ea typeface="DejaVu Sans"/>
              </a:rPr>
              <a:t>require</a:t>
            </a:r>
            <a:r>
              <a:rPr lang="en-US" sz="1800" b="0" strike="noStrike" spc="-1">
                <a:solidFill>
                  <a:srgbClr val="000000"/>
                </a:solidFill>
                <a:uFill>
                  <a:solidFill>
                    <a:srgbClr val="FFFFFF"/>
                  </a:solidFill>
                </a:uFill>
                <a:latin typeface="Courier New"/>
                <a:ea typeface="DejaVu Sans"/>
              </a:rPr>
              <a:t>: </a:t>
            </a:r>
            <a:r>
              <a:rPr lang="en-US" sz="1800" b="0" strike="noStrike" spc="-1">
                <a:solidFill>
                  <a:srgbClr val="6A8759"/>
                </a:solidFill>
                <a:uFill>
                  <a:solidFill>
                    <a:srgbClr val="FFFFFF"/>
                  </a:solidFill>
                </a:uFill>
                <a:latin typeface="Courier New"/>
                <a:ea typeface="DejaVu Sans"/>
              </a:rPr>
              <a:t>'ngModel'</a:t>
            </a:r>
            <a:r>
              <a:rPr lang="en-US" sz="1800" b="0"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r>
              <a:rPr lang="en-US" sz="1800" b="0" strike="noStrike" spc="-1">
                <a:solidFill>
                  <a:srgbClr val="CC7832"/>
                </a:solidFill>
                <a:uFill>
                  <a:solidFill>
                    <a:srgbClr val="FFFFFF"/>
                  </a:solidFill>
                </a:uFill>
                <a:latin typeface="Courier New"/>
                <a:ea typeface="DejaVu Sans"/>
              </a:rPr>
              <a:t>    </a:t>
            </a:r>
            <a:r>
              <a:rPr lang="en-US" sz="1800" b="0" strike="noStrike" spc="-1">
                <a:solidFill>
                  <a:srgbClr val="000000"/>
                </a:solidFill>
                <a:uFill>
                  <a:solidFill>
                    <a:srgbClr val="FFFFFF"/>
                  </a:solidFill>
                </a:uFill>
                <a:latin typeface="Courier New"/>
                <a:ea typeface="DejaVu Sans"/>
              </a:rPr>
              <a:t>link: </a:t>
            </a:r>
            <a:r>
              <a:rPr lang="en-US" sz="1800" b="1" strike="noStrike" spc="-1">
                <a:solidFill>
                  <a:srgbClr val="CC7832"/>
                </a:solidFill>
                <a:uFill>
                  <a:solidFill>
                    <a:srgbClr val="FFFFFF"/>
                  </a:solidFill>
                </a:uFill>
                <a:latin typeface="Courier New"/>
                <a:ea typeface="DejaVu Sans"/>
              </a:rPr>
              <a:t>function</a:t>
            </a:r>
            <a:r>
              <a:rPr lang="en-US" sz="1800" b="0" strike="noStrike" spc="-1">
                <a:solidFill>
                  <a:srgbClr val="000000"/>
                </a:solidFill>
                <a:uFill>
                  <a:solidFill>
                    <a:srgbClr val="FFFFFF"/>
                  </a:solidFill>
                </a:uFill>
                <a:latin typeface="Courier New"/>
                <a:ea typeface="DejaVu Sans"/>
              </a:rPr>
              <a:t>(scope</a:t>
            </a:r>
            <a:r>
              <a:rPr lang="en-US" sz="1800" b="0" strike="noStrike" spc="-1">
                <a:solidFill>
                  <a:srgbClr val="CC7832"/>
                </a:solidFill>
                <a:uFill>
                  <a:solidFill>
                    <a:srgbClr val="FFFFFF"/>
                  </a:solidFill>
                </a:uFill>
                <a:latin typeface="Courier New"/>
                <a:ea typeface="DejaVu Sans"/>
              </a:rPr>
              <a:t>, </a:t>
            </a:r>
            <a:r>
              <a:rPr lang="en-US" sz="1800" b="0" strike="noStrike" spc="-1">
                <a:solidFill>
                  <a:srgbClr val="000000"/>
                </a:solidFill>
                <a:uFill>
                  <a:solidFill>
                    <a:srgbClr val="FFFFFF"/>
                  </a:solidFill>
                </a:uFill>
                <a:latin typeface="Courier New"/>
                <a:ea typeface="DejaVu Sans"/>
              </a:rPr>
              <a:t>elm</a:t>
            </a:r>
            <a:r>
              <a:rPr lang="en-US" sz="1800" b="0" strike="noStrike" spc="-1">
                <a:solidFill>
                  <a:srgbClr val="CC7832"/>
                </a:solidFill>
                <a:uFill>
                  <a:solidFill>
                    <a:srgbClr val="FFFFFF"/>
                  </a:solidFill>
                </a:uFill>
                <a:latin typeface="Courier New"/>
                <a:ea typeface="DejaVu Sans"/>
              </a:rPr>
              <a:t>, </a:t>
            </a:r>
            <a:r>
              <a:rPr lang="en-US" sz="1800" b="0" strike="noStrike" spc="-1">
                <a:solidFill>
                  <a:srgbClr val="000000"/>
                </a:solidFill>
                <a:uFill>
                  <a:solidFill>
                    <a:srgbClr val="FFFFFF"/>
                  </a:solidFill>
                </a:uFill>
                <a:latin typeface="Courier New"/>
                <a:ea typeface="DejaVu Sans"/>
              </a:rPr>
              <a:t>attrs</a:t>
            </a:r>
            <a:r>
              <a:rPr lang="en-US" sz="1800" b="0" strike="noStrike" spc="-1">
                <a:solidFill>
                  <a:srgbClr val="CC7832"/>
                </a:solidFill>
                <a:uFill>
                  <a:solidFill>
                    <a:srgbClr val="FFFFFF"/>
                  </a:solidFill>
                </a:uFill>
                <a:latin typeface="Courier New"/>
                <a:ea typeface="DejaVu Sans"/>
              </a:rPr>
              <a:t>, </a:t>
            </a:r>
            <a:r>
              <a:rPr lang="en-US" sz="1800" b="0" strike="noStrike" spc="-1">
                <a:solidFill>
                  <a:srgbClr val="000000"/>
                </a:solidFill>
                <a:uFill>
                  <a:solidFill>
                    <a:srgbClr val="FFFFFF"/>
                  </a:solidFill>
                </a:uFill>
                <a:latin typeface="Courier New"/>
                <a:ea typeface="DejaVu Sans"/>
              </a:rPr>
              <a:t>ctrl)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ctrl.</a:t>
            </a:r>
            <a:r>
              <a:rPr lang="en-US" sz="1800" b="0" strike="noStrike" spc="-1">
                <a:solidFill>
                  <a:srgbClr val="9876AA"/>
                </a:solidFill>
                <a:uFill>
                  <a:solidFill>
                    <a:srgbClr val="FFFFFF"/>
                  </a:solidFill>
                </a:uFill>
                <a:latin typeface="Courier New"/>
                <a:ea typeface="DejaVu Sans"/>
              </a:rPr>
              <a:t>$validators</a:t>
            </a:r>
            <a:r>
              <a:rPr lang="en-US" sz="1800" b="0" strike="noStrike" spc="-1">
                <a:solidFill>
                  <a:srgbClr val="000000"/>
                </a:solidFill>
                <a:uFill>
                  <a:solidFill>
                    <a:srgbClr val="FFFFFF"/>
                  </a:solidFill>
                </a:uFill>
                <a:latin typeface="Courier New"/>
                <a:ea typeface="DejaVu Sans"/>
              </a:rPr>
              <a:t>.</a:t>
            </a:r>
            <a:r>
              <a:rPr lang="en-US" sz="1800" b="0" strike="noStrike" spc="-1">
                <a:solidFill>
                  <a:srgbClr val="6A8759"/>
                </a:solidFill>
                <a:uFill>
                  <a:solidFill>
                    <a:srgbClr val="FFFFFF"/>
                  </a:solidFill>
                </a:uFill>
                <a:latin typeface="Courier New"/>
                <a:ea typeface="DejaVu Sans"/>
              </a:rPr>
              <a:t> customValidation</a:t>
            </a:r>
            <a:r>
              <a:rPr lang="en-US" sz="1800" b="0" strike="noStrike" spc="-1">
                <a:solidFill>
                  <a:srgbClr val="FFC66D"/>
                </a:solidFill>
                <a:uFill>
                  <a:solidFill>
                    <a:srgbClr val="FFFFFF"/>
                  </a:solidFill>
                </a:uFill>
                <a:latin typeface="Courier New"/>
                <a:ea typeface="DejaVu Sans"/>
              </a:rPr>
              <a:t> </a:t>
            </a:r>
            <a:r>
              <a:rPr lang="en-US" sz="18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CC7832"/>
                </a:solidFill>
                <a:uFill>
                  <a:solidFill>
                    <a:srgbClr val="FFFFFF"/>
                  </a:solidFill>
                </a:uFill>
                <a:latin typeface="Courier New"/>
                <a:ea typeface="DejaVu Sans"/>
              </a:rPr>
              <a:t>      function</a:t>
            </a:r>
            <a:r>
              <a:rPr lang="en-US" sz="1800" b="0" strike="noStrike" spc="-1">
                <a:solidFill>
                  <a:srgbClr val="000000"/>
                </a:solidFill>
                <a:uFill>
                  <a:solidFill>
                    <a:srgbClr val="FFFFFF"/>
                  </a:solidFill>
                </a:uFill>
                <a:latin typeface="Courier New"/>
                <a:ea typeface="DejaVu Sans"/>
              </a:rPr>
              <a:t>(modelValue</a:t>
            </a:r>
            <a:r>
              <a:rPr lang="en-US" sz="1800" b="0" strike="noStrike" spc="-1">
                <a:solidFill>
                  <a:srgbClr val="CC7832"/>
                </a:solidFill>
                <a:uFill>
                  <a:solidFill>
                    <a:srgbClr val="FFFFFF"/>
                  </a:solidFill>
                </a:uFill>
                <a:latin typeface="Courier New"/>
                <a:ea typeface="DejaVu Sans"/>
              </a:rPr>
              <a:t>, </a:t>
            </a:r>
            <a:r>
              <a:rPr lang="en-US" sz="1800" b="0" strike="noStrike" spc="-1">
                <a:solidFill>
                  <a:srgbClr val="000000"/>
                </a:solidFill>
                <a:uFill>
                  <a:solidFill>
                    <a:srgbClr val="FFFFFF"/>
                  </a:solidFill>
                </a:uFill>
                <a:latin typeface="Courier New"/>
                <a:ea typeface="DejaVu Sans"/>
              </a:rPr>
              <a:t>viewValue)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a:t>
            </a:r>
            <a:r>
              <a:rPr lang="en-US" sz="1800" b="1" strike="noStrike" spc="-1">
                <a:solidFill>
                  <a:srgbClr val="CC7832"/>
                </a:solidFill>
                <a:uFill>
                  <a:solidFill>
                    <a:srgbClr val="FFFFFF"/>
                  </a:solidFill>
                </a:uFill>
                <a:latin typeface="Courier New"/>
                <a:ea typeface="DejaVu Sans"/>
              </a:rPr>
              <a:t>return </a:t>
            </a:r>
            <a:r>
              <a:rPr lang="en-US" sz="1800" b="0" strike="noStrike" spc="-1">
                <a:solidFill>
                  <a:srgbClr val="000000"/>
                </a:solidFill>
                <a:uFill>
                  <a:solidFill>
                    <a:srgbClr val="FFFFFF"/>
                  </a:solidFill>
                </a:uFill>
                <a:latin typeface="Courier New"/>
                <a:ea typeface="DejaVu Sans"/>
              </a:rPr>
              <a:t>&lt;isValidValue(modelValue)&gt;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a:t>
            </a:r>
            <a:r>
              <a:rPr lang="en-US" sz="1800" b="0"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CC7832"/>
                </a:solidFill>
                <a:uFill>
                  <a:solidFill>
                    <a:srgbClr val="FFFFFF"/>
                  </a:solidFill>
                </a:uFill>
                <a:latin typeface="Courier New"/>
                <a:ea typeface="DejaVu Sans"/>
              </a:rPr>
              <a:t>    </a:t>
            </a:r>
            <a:r>
              <a:rPr lang="en-US" sz="18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a:t>
            </a:r>
            <a:r>
              <a:rPr lang="en-US" sz="1800" b="0"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a:t>
            </a:r>
            <a:r>
              <a:rPr lang="en-US" sz="1800" b="0"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Form Input</a:t>
            </a:r>
            <a:endParaRPr lang="en-US" sz="1800" b="0" strike="noStrike" spc="-1">
              <a:solidFill>
                <a:srgbClr val="000000"/>
              </a:solidFill>
              <a:uFill>
                <a:solidFill>
                  <a:srgbClr val="FFFFFF"/>
                </a:solidFill>
              </a:uFill>
              <a:latin typeface="Arial"/>
            </a:endParaRPr>
          </a:p>
        </p:txBody>
      </p:sp>
      <p:sp>
        <p:nvSpPr>
          <p:cNvPr id="264" name="CustomShape 2"/>
          <p:cNvSpPr/>
          <p:nvPr/>
        </p:nvSpPr>
        <p:spPr>
          <a:xfrm>
            <a:off x="152280" y="819000"/>
            <a:ext cx="89917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Clr>
                <a:srgbClr val="000000"/>
              </a:buClr>
            </a:pPr>
            <a:r>
              <a:rPr lang="en-US" sz="2400" b="1" strike="noStrike" spc="-1" dirty="0" smtClean="0">
                <a:solidFill>
                  <a:srgbClr val="000000"/>
                </a:solidFill>
                <a:uFill>
                  <a:solidFill>
                    <a:srgbClr val="FFFFFF"/>
                  </a:solidFill>
                </a:uFill>
                <a:latin typeface="Calibri"/>
                <a:ea typeface="DejaVu Sans"/>
              </a:rPr>
              <a:t>	</a:t>
            </a:r>
            <a:r>
              <a:rPr lang="en-US" sz="2400" b="1" strike="noStrike" spc="-1" dirty="0" err="1" smtClean="0">
                <a:solidFill>
                  <a:srgbClr val="000000"/>
                </a:solidFill>
                <a:uFill>
                  <a:solidFill>
                    <a:srgbClr val="FFFFFF"/>
                  </a:solidFill>
                </a:uFill>
                <a:latin typeface="Calibri"/>
                <a:ea typeface="DejaVu Sans"/>
              </a:rPr>
              <a:t>ngModelController</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a:solidFill>
                  <a:srgbClr val="000000"/>
                </a:solidFill>
                <a:uFill>
                  <a:solidFill>
                    <a:srgbClr val="FFFFFF"/>
                  </a:solidFill>
                </a:uFill>
                <a:latin typeface="Calibri"/>
                <a:ea typeface="DejaVu Sans"/>
              </a:rPr>
              <a:t>check validation for all input fields even though they are </a:t>
            </a:r>
            <a:r>
              <a:rPr lang="en-US" sz="2400" b="1" strike="noStrike" spc="-1" dirty="0">
                <a:solidFill>
                  <a:srgbClr val="000000"/>
                </a:solidFill>
                <a:uFill>
                  <a:solidFill>
                    <a:srgbClr val="FFFFFF"/>
                  </a:solidFill>
                </a:uFill>
                <a:latin typeface="Calibri"/>
                <a:ea typeface="DejaVu Sans"/>
              </a:rPr>
              <a:t>hidden field</a:t>
            </a:r>
            <a:r>
              <a:rPr lang="en-US" sz="2400" b="0" strike="noStrike" spc="-1" dirty="0">
                <a:solidFill>
                  <a:srgbClr val="000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r>
              <a:rPr lang="en-US" sz="24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r>
              <a:rPr lang="en-US" sz="2400" b="0" strike="noStrike" spc="-1" dirty="0" smtClean="0">
                <a:solidFill>
                  <a:srgbClr val="000000"/>
                </a:solidFill>
                <a:uFill>
                  <a:solidFill>
                    <a:srgbClr val="FFFFFF"/>
                  </a:solidFill>
                </a:uFill>
                <a:latin typeface="Calibri"/>
                <a:ea typeface="DejaVu Sans"/>
              </a:rPr>
              <a:t>	Using </a:t>
            </a:r>
            <a:r>
              <a:rPr lang="en-US" sz="2400" b="1" strike="noStrike" spc="-1" dirty="0" err="1">
                <a:solidFill>
                  <a:srgbClr val="000000"/>
                </a:solidFill>
                <a:uFill>
                  <a:solidFill>
                    <a:srgbClr val="FFFFFF"/>
                  </a:solidFill>
                </a:uFill>
                <a:latin typeface="Calibri"/>
                <a:ea typeface="DejaVu Sans"/>
              </a:rPr>
              <a:t>ng</a:t>
            </a:r>
            <a:r>
              <a:rPr lang="en-US" sz="2400" b="1" strike="noStrike" spc="-1" dirty="0">
                <a:solidFill>
                  <a:srgbClr val="000000"/>
                </a:solidFill>
                <a:uFill>
                  <a:solidFill>
                    <a:srgbClr val="FFFFFF"/>
                  </a:solidFill>
                </a:uFill>
                <a:latin typeface="Calibri"/>
                <a:ea typeface="DejaVu Sans"/>
              </a:rPr>
              <a:t>-if</a:t>
            </a:r>
            <a:r>
              <a:rPr lang="en-US" sz="2400" b="0" strike="noStrike" spc="-1" dirty="0">
                <a:solidFill>
                  <a:srgbClr val="000000"/>
                </a:solidFill>
                <a:uFill>
                  <a:solidFill>
                    <a:srgbClr val="FFFFFF"/>
                  </a:solidFill>
                </a:uFill>
                <a:latin typeface="Calibri"/>
                <a:ea typeface="DejaVu Sans"/>
              </a:rPr>
              <a:t> instead of </a:t>
            </a:r>
            <a:r>
              <a:rPr lang="en-US" sz="2400" b="1" strike="noStrike" spc="-1" dirty="0" err="1">
                <a:solidFill>
                  <a:srgbClr val="000000"/>
                </a:solidFill>
                <a:uFill>
                  <a:solidFill>
                    <a:srgbClr val="FFFFFF"/>
                  </a:solidFill>
                </a:uFill>
                <a:latin typeface="Calibri"/>
                <a:ea typeface="DejaVu Sans"/>
              </a:rPr>
              <a:t>ng</a:t>
            </a:r>
            <a:r>
              <a:rPr lang="en-US" sz="2400" b="1" strike="noStrike" spc="-1" dirty="0">
                <a:solidFill>
                  <a:srgbClr val="000000"/>
                </a:solidFill>
                <a:uFill>
                  <a:solidFill>
                    <a:srgbClr val="FFFFFF"/>
                  </a:solidFill>
                </a:uFill>
                <a:latin typeface="Calibri"/>
                <a:ea typeface="DejaVu Sans"/>
              </a:rPr>
              <a:t>-show/</a:t>
            </a:r>
            <a:r>
              <a:rPr lang="en-US" sz="2400" b="1" strike="noStrike" spc="-1" dirty="0" err="1">
                <a:solidFill>
                  <a:srgbClr val="000000"/>
                </a:solidFill>
                <a:uFill>
                  <a:solidFill>
                    <a:srgbClr val="FFFFFF"/>
                  </a:solidFill>
                </a:uFill>
                <a:latin typeface="Calibri"/>
                <a:ea typeface="DejaVu Sans"/>
              </a:rPr>
              <a:t>ng</a:t>
            </a:r>
            <a:r>
              <a:rPr lang="en-US" sz="2400" b="1" strike="noStrike" spc="-1" dirty="0">
                <a:solidFill>
                  <a:srgbClr val="000000"/>
                </a:solidFill>
                <a:uFill>
                  <a:solidFill>
                    <a:srgbClr val="FFFFFF"/>
                  </a:solidFill>
                </a:uFill>
                <a:latin typeface="Calibri"/>
                <a:ea typeface="DejaVu Sans"/>
              </a:rPr>
              <a:t>-hide</a:t>
            </a: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r>
              <a:rPr lang="en-US" sz="24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r>
              <a:rPr lang="en-US" sz="2400" b="1"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r>
              <a:rPr lang="en-US" sz="2400" b="0" strike="noStrike" spc="-1" dirty="0" smtClean="0">
                <a:solidFill>
                  <a:srgbClr val="000000"/>
                </a:solidFill>
                <a:uFill>
                  <a:solidFill>
                    <a:srgbClr val="FFFFFF"/>
                  </a:solidFill>
                </a:uFill>
                <a:latin typeface="Calibri"/>
                <a:ea typeface="DejaVu Sans"/>
              </a:rPr>
              <a:t>	Sometimes </a:t>
            </a:r>
            <a:r>
              <a:rPr lang="en-US" sz="2400" b="0" strike="noStrike" spc="-1" dirty="0">
                <a:solidFill>
                  <a:srgbClr val="000000"/>
                </a:solidFill>
                <a:uFill>
                  <a:solidFill>
                    <a:srgbClr val="FFFFFF"/>
                  </a:solidFill>
                </a:uFill>
                <a:latin typeface="Calibri"/>
                <a:ea typeface="DejaVu Sans"/>
              </a:rPr>
              <a:t>cannot get value of input that directly bind </a:t>
            </a:r>
            <a:r>
              <a:rPr lang="en-US" sz="2400" spc="-1" dirty="0" smtClean="0">
                <a:solidFill>
                  <a:srgbClr val="000000"/>
                </a:solidFill>
                <a:uFill>
                  <a:solidFill>
                    <a:srgbClr val="FFFFFF"/>
                  </a:solidFill>
                </a:uFill>
                <a:latin typeface="Calibri"/>
                <a:ea typeface="DejaVu Sans"/>
              </a:rPr>
              <a:t>to</a:t>
            </a:r>
            <a:r>
              <a:rPr lang="en-US" sz="2400" b="0" strike="noStrike" spc="-1" dirty="0" smtClean="0">
                <a:solidFill>
                  <a:srgbClr val="000000"/>
                </a:solidFill>
                <a:uFill>
                  <a:solidFill>
                    <a:srgbClr val="FFFFFF"/>
                  </a:solidFill>
                </a:uFill>
                <a:latin typeface="Calibri"/>
                <a:ea typeface="DejaVu Sans"/>
              </a:rPr>
              <a:t> </a:t>
            </a:r>
            <a:r>
              <a:rPr lang="en-US" sz="2400" b="1" strike="noStrike" spc="-1" dirty="0">
                <a:solidFill>
                  <a:srgbClr val="000000"/>
                </a:solidFill>
                <a:uFill>
                  <a:solidFill>
                    <a:srgbClr val="FFFFFF"/>
                  </a:solidFill>
                </a:uFill>
                <a:latin typeface="Calibri"/>
                <a:ea typeface="DejaVu Sans"/>
              </a:rPr>
              <a:t>$scope</a:t>
            </a:r>
            <a:endParaRPr lang="en-US" sz="1800" b="1" strike="noStrike" spc="-1" dirty="0">
              <a:solidFill>
                <a:srgbClr val="000000"/>
              </a:solidFill>
              <a:uFill>
                <a:solidFill>
                  <a:srgbClr val="FFFFFF"/>
                </a:solidFill>
              </a:uFill>
              <a:latin typeface="Arial"/>
            </a:endParaRPr>
          </a:p>
          <a:p>
            <a:pPr marL="216000" indent="-216000">
              <a:buClr>
                <a:srgbClr val="000000"/>
              </a:buClr>
              <a:buSzPct val="45000"/>
            </a:pPr>
            <a:endParaRPr lang="en-US" sz="1800" b="0" strike="noStrike" spc="-1" dirty="0">
              <a:solidFill>
                <a:srgbClr val="000000"/>
              </a:solidFill>
              <a:uFill>
                <a:solidFill>
                  <a:srgbClr val="FFFFFF"/>
                </a:solidFill>
              </a:uFill>
              <a:latin typeface="Arial"/>
            </a:endParaRPr>
          </a:p>
          <a:p>
            <a:r>
              <a:rPr lang="en-US" sz="2400" b="0" strike="noStrike" spc="-1" dirty="0">
                <a:solidFill>
                  <a:srgbClr val="000000"/>
                </a:solidFill>
                <a:uFill>
                  <a:solidFill>
                    <a:srgbClr val="FFFFFF"/>
                  </a:solidFill>
                </a:uFill>
                <a:latin typeface="Calibri"/>
                <a:ea typeface="DejaVu Sans"/>
              </a:rPr>
              <a:t>     Create a </a:t>
            </a:r>
            <a:r>
              <a:rPr lang="en-US" sz="1800" b="1" strike="noStrike" spc="-1" dirty="0">
                <a:solidFill>
                  <a:srgbClr val="A9B7C6"/>
                </a:solidFill>
                <a:uFill>
                  <a:solidFill>
                    <a:srgbClr val="FFFFFF"/>
                  </a:solidFill>
                </a:uFill>
                <a:latin typeface="Courier New"/>
                <a:ea typeface="Courier New"/>
              </a:rPr>
              <a:t>$</a:t>
            </a:r>
            <a:r>
              <a:rPr lang="en-US" sz="1800" b="1" strike="noStrike" spc="-1" dirty="0" err="1">
                <a:solidFill>
                  <a:srgbClr val="A9B7C6"/>
                </a:solidFill>
                <a:uFill>
                  <a:solidFill>
                    <a:srgbClr val="FFFFFF"/>
                  </a:solidFill>
                </a:uFill>
                <a:latin typeface="Courier New"/>
                <a:ea typeface="Courier New"/>
              </a:rPr>
              <a:t>scope.</a:t>
            </a:r>
            <a:r>
              <a:rPr lang="en-US" sz="1800" b="1" strike="noStrike" spc="-1" dirty="0" err="1">
                <a:solidFill>
                  <a:srgbClr val="9876AA"/>
                </a:solidFill>
                <a:uFill>
                  <a:solidFill>
                    <a:srgbClr val="FFFFFF"/>
                  </a:solidFill>
                </a:uFill>
                <a:latin typeface="Courier New"/>
                <a:ea typeface="Courier New"/>
              </a:rPr>
              <a:t>data</a:t>
            </a:r>
            <a:r>
              <a:rPr lang="en-US" sz="1800" b="1" strike="noStrike" spc="-1" dirty="0">
                <a:solidFill>
                  <a:srgbClr val="9876AA"/>
                </a:solidFill>
                <a:uFill>
                  <a:solidFill>
                    <a:srgbClr val="FFFFFF"/>
                  </a:solidFill>
                </a:uFill>
                <a:latin typeface="Courier New"/>
                <a:ea typeface="Courier New"/>
              </a:rPr>
              <a:t> </a:t>
            </a:r>
            <a:r>
              <a:rPr lang="en-US" sz="1800" b="1" strike="noStrike" spc="-1" dirty="0">
                <a:solidFill>
                  <a:srgbClr val="A9B7C6"/>
                </a:solidFill>
                <a:uFill>
                  <a:solidFill>
                    <a:srgbClr val="FFFFFF"/>
                  </a:solidFill>
                </a:uFill>
                <a:latin typeface="Courier New"/>
                <a:ea typeface="Courier New"/>
              </a:rPr>
              <a:t>= {}</a:t>
            </a:r>
            <a:r>
              <a:rPr lang="en-US" sz="1800" b="1" strike="noStrike" spc="-1" dirty="0">
                <a:solidFill>
                  <a:srgbClr val="CC7832"/>
                </a:solidFill>
                <a:uFill>
                  <a:solidFill>
                    <a:srgbClr val="FFFFFF"/>
                  </a:solidFill>
                </a:uFill>
                <a:latin typeface="Courier New"/>
                <a:ea typeface="Courier New"/>
              </a:rPr>
              <a:t>; </a:t>
            </a:r>
            <a:r>
              <a:rPr lang="en-US" sz="2400" b="0" strike="noStrike" spc="-1" dirty="0">
                <a:solidFill>
                  <a:srgbClr val="000000"/>
                </a:solidFill>
                <a:uFill>
                  <a:solidFill>
                    <a:srgbClr val="FFFFFF"/>
                  </a:solidFill>
                </a:uFill>
                <a:latin typeface="Calibri"/>
                <a:ea typeface="Courier New"/>
              </a:rPr>
              <a:t>object</a:t>
            </a:r>
            <a:r>
              <a:rPr lang="en-US" sz="2400" b="0" strike="noStrike" spc="-1" dirty="0">
                <a:solidFill>
                  <a:srgbClr val="000000"/>
                </a:solidFill>
                <a:uFill>
                  <a:solidFill>
                    <a:srgbClr val="FFFFFF"/>
                  </a:solidFill>
                </a:uFill>
                <a:latin typeface="Calibri"/>
                <a:ea typeface="DejaVu Sans"/>
              </a:rPr>
              <a:t>. Binding input with </a:t>
            </a:r>
            <a:r>
              <a:rPr lang="en-US" sz="1800" b="1" strike="noStrike" spc="-1" dirty="0">
                <a:solidFill>
                  <a:srgbClr val="A9B7C6"/>
                </a:solidFill>
                <a:uFill>
                  <a:solidFill>
                    <a:srgbClr val="FFFFFF"/>
                  </a:solidFill>
                </a:uFill>
                <a:latin typeface="Courier New"/>
                <a:ea typeface="Courier New"/>
              </a:rPr>
              <a:t>$</a:t>
            </a:r>
            <a:r>
              <a:rPr lang="en-US" sz="1800" b="1" strike="noStrike" spc="-1" dirty="0" err="1">
                <a:solidFill>
                  <a:srgbClr val="A9B7C6"/>
                </a:solidFill>
                <a:uFill>
                  <a:solidFill>
                    <a:srgbClr val="FFFFFF"/>
                  </a:solidFill>
                </a:uFill>
                <a:latin typeface="Courier New"/>
                <a:ea typeface="Courier New"/>
              </a:rPr>
              <a:t>scope.</a:t>
            </a:r>
            <a:r>
              <a:rPr lang="en-US" sz="1800" b="1" strike="noStrike" spc="-1" dirty="0" err="1">
                <a:solidFill>
                  <a:srgbClr val="9876AA"/>
                </a:solidFill>
                <a:uFill>
                  <a:solidFill>
                    <a:srgbClr val="FFFFFF"/>
                  </a:solidFill>
                </a:uFill>
                <a:latin typeface="Courier New"/>
                <a:ea typeface="Courier New"/>
              </a:rPr>
              <a:t>data</a:t>
            </a:r>
            <a:endParaRPr lang="en-US" sz="1800" b="0" strike="noStrike" spc="-1" dirty="0">
              <a:solidFill>
                <a:srgbClr val="000000"/>
              </a:solidFill>
              <a:uFill>
                <a:solidFill>
                  <a:srgbClr val="FFFFFF"/>
                </a:solidFill>
              </a:uFill>
              <a:latin typeface="Arial"/>
            </a:endParaRPr>
          </a:p>
        </p:txBody>
      </p:sp>
      <p:pic>
        <p:nvPicPr>
          <p:cNvPr id="265" name="Picture 3"/>
          <p:cNvPicPr/>
          <p:nvPr/>
        </p:nvPicPr>
        <p:blipFill>
          <a:blip r:embed="rId3"/>
          <a:stretch/>
        </p:blipFill>
        <p:spPr>
          <a:xfrm>
            <a:off x="152280" y="891000"/>
            <a:ext cx="454320" cy="454320"/>
          </a:xfrm>
          <a:prstGeom prst="rect">
            <a:avLst/>
          </a:prstGeom>
          <a:ln>
            <a:noFill/>
          </a:ln>
        </p:spPr>
      </p:pic>
      <p:pic>
        <p:nvPicPr>
          <p:cNvPr id="266" name="Picture 4"/>
          <p:cNvPicPr/>
          <p:nvPr/>
        </p:nvPicPr>
        <p:blipFill>
          <a:blip r:embed="rId4"/>
          <a:stretch/>
        </p:blipFill>
        <p:spPr>
          <a:xfrm>
            <a:off x="152640" y="1873800"/>
            <a:ext cx="454320" cy="454320"/>
          </a:xfrm>
          <a:prstGeom prst="rect">
            <a:avLst/>
          </a:prstGeom>
          <a:ln>
            <a:noFill/>
          </a:ln>
        </p:spPr>
      </p:pic>
      <p:pic>
        <p:nvPicPr>
          <p:cNvPr id="267" name="Picture 3"/>
          <p:cNvPicPr/>
          <p:nvPr/>
        </p:nvPicPr>
        <p:blipFill>
          <a:blip r:embed="rId3"/>
          <a:stretch/>
        </p:blipFill>
        <p:spPr>
          <a:xfrm>
            <a:off x="152640" y="891360"/>
            <a:ext cx="454320" cy="454320"/>
          </a:xfrm>
          <a:prstGeom prst="rect">
            <a:avLst/>
          </a:prstGeom>
          <a:ln>
            <a:noFill/>
          </a:ln>
        </p:spPr>
      </p:pic>
      <p:pic>
        <p:nvPicPr>
          <p:cNvPr id="268" name="Picture 3"/>
          <p:cNvPicPr/>
          <p:nvPr/>
        </p:nvPicPr>
        <p:blipFill>
          <a:blip r:embed="rId3"/>
          <a:stretch/>
        </p:blipFill>
        <p:spPr>
          <a:xfrm>
            <a:off x="94320" y="3017520"/>
            <a:ext cx="454320" cy="454320"/>
          </a:xfrm>
          <a:prstGeom prst="rect">
            <a:avLst/>
          </a:prstGeom>
          <a:ln>
            <a:noFill/>
          </a:ln>
        </p:spPr>
      </p:pic>
      <p:pic>
        <p:nvPicPr>
          <p:cNvPr id="269" name="Picture 4"/>
          <p:cNvPicPr/>
          <p:nvPr/>
        </p:nvPicPr>
        <p:blipFill>
          <a:blip r:embed="rId4"/>
          <a:stretch/>
        </p:blipFill>
        <p:spPr>
          <a:xfrm>
            <a:off x="95864" y="3611510"/>
            <a:ext cx="454320" cy="45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71" name="CustomShape 2"/>
          <p:cNvSpPr/>
          <p:nvPr/>
        </p:nvSpPr>
        <p:spPr>
          <a:xfrm>
            <a:off x="2895480" y="2244600"/>
            <a:ext cx="624564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0" strike="noStrike" spc="-1">
                <a:solidFill>
                  <a:srgbClr val="FFFFFF"/>
                </a:solidFill>
                <a:uFill>
                  <a:solidFill>
                    <a:srgbClr val="FFFFFF"/>
                  </a:solidFill>
                </a:uFill>
                <a:latin typeface="Calibri"/>
                <a:ea typeface="DejaVu Sans"/>
              </a:rPr>
              <a:t>DEPENDENCY INJECTION</a:t>
            </a:r>
            <a:endParaRPr lang="en-US" sz="1800" b="0" strike="noStrike" spc="-1">
              <a:solidFill>
                <a:srgbClr val="000000"/>
              </a:solidFill>
              <a:uFill>
                <a:solidFill>
                  <a:srgbClr val="FFFFFF"/>
                </a:solidFill>
              </a:uFill>
              <a:latin typeface="Arial"/>
            </a:endParaRPr>
          </a:p>
        </p:txBody>
      </p:sp>
      <p:pic>
        <p:nvPicPr>
          <p:cNvPr id="272" name="Picture 2"/>
          <p:cNvPicPr/>
          <p:nvPr/>
        </p:nvPicPr>
        <p:blipFill>
          <a:blip r:embed="rId2"/>
          <a:stretch/>
        </p:blipFill>
        <p:spPr>
          <a:xfrm>
            <a:off x="1828800" y="2313360"/>
            <a:ext cx="828360" cy="56484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dependency injection</a:t>
            </a:r>
            <a:endParaRPr lang="en-US" sz="1800" b="0" strike="noStrike" spc="-1">
              <a:solidFill>
                <a:srgbClr val="000000"/>
              </a:solidFill>
              <a:uFill>
                <a:solidFill>
                  <a:srgbClr val="FFFFFF"/>
                </a:solidFill>
              </a:uFill>
              <a:latin typeface="Arial"/>
            </a:endParaRPr>
          </a:p>
        </p:txBody>
      </p:sp>
      <p:sp>
        <p:nvSpPr>
          <p:cNvPr id="274" name="CustomShape 2"/>
          <p:cNvSpPr/>
          <p:nvPr/>
        </p:nvSpPr>
        <p:spPr>
          <a:xfrm>
            <a:off x="152280" y="819000"/>
            <a:ext cx="88362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a:rPr>
              <a:t>When the application bootstraps, Angular creates an injector that will be used to find and inject all of the services that are required by your application.</a:t>
            </a:r>
            <a:endParaRPr lang="en-US" sz="1800" b="0" strike="noStrike" spc="-1">
              <a:solidFill>
                <a:srgbClr val="000000"/>
              </a:solidFill>
              <a:uFill>
                <a:solidFill>
                  <a:srgbClr val="FFFFFF"/>
                </a:solidFill>
              </a:uFill>
              <a:latin typeface="Arial"/>
            </a:endParaRPr>
          </a:p>
          <a:p>
            <a:pPr marL="343080" indent="-340200">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a:rPr>
              <a:t>The injector only carries out the following steps:</a:t>
            </a:r>
            <a:endParaRPr lang="en-US" sz="1800" b="0" strike="noStrike" spc="-1">
              <a:solidFill>
                <a:srgbClr val="000000"/>
              </a:solidFill>
              <a:uFill>
                <a:solidFill>
                  <a:srgbClr val="FFFFFF"/>
                </a:solidFill>
              </a:uFill>
              <a:latin typeface="Arial"/>
            </a:endParaRPr>
          </a:p>
          <a:p>
            <a:pPr marL="743040" lvl="1" indent="-28296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Load the module definition(s) that you specify in your application.</a:t>
            </a:r>
            <a:endParaRPr lang="en-US" sz="1800" b="0" strike="noStrike" spc="-1">
              <a:solidFill>
                <a:srgbClr val="000000"/>
              </a:solidFill>
              <a:uFill>
                <a:solidFill>
                  <a:srgbClr val="FFFFFF"/>
                </a:solidFill>
              </a:uFill>
              <a:latin typeface="Arial"/>
            </a:endParaRPr>
          </a:p>
          <a:p>
            <a:pPr marL="743040" lvl="1" indent="-28296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Register all Providers defined in these module definition(s).</a:t>
            </a:r>
            <a:endParaRPr lang="en-US" sz="1800" b="0" strike="noStrike" spc="-1">
              <a:solidFill>
                <a:srgbClr val="000000"/>
              </a:solidFill>
              <a:uFill>
                <a:solidFill>
                  <a:srgbClr val="FFFFFF"/>
                </a:solidFill>
              </a:uFill>
              <a:latin typeface="Arial"/>
            </a:endParaRPr>
          </a:p>
          <a:p>
            <a:pPr marL="743040" lvl="1" indent="-28296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When asked to do so, lazily instantiate services and their dependencies, via their Providers, as parameters to an injectable function.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circular dependency error</a:t>
            </a:r>
            <a:endParaRPr lang="en-US" sz="1800" b="0" strike="noStrike" spc="-1">
              <a:solidFill>
                <a:srgbClr val="000000"/>
              </a:solidFill>
              <a:uFill>
                <a:solidFill>
                  <a:srgbClr val="FFFFFF"/>
                </a:solidFill>
              </a:uFill>
              <a:latin typeface="Arial"/>
            </a:endParaRPr>
          </a:p>
        </p:txBody>
      </p:sp>
      <p:sp>
        <p:nvSpPr>
          <p:cNvPr id="276" name="CustomShape 2"/>
          <p:cNvSpPr/>
          <p:nvPr/>
        </p:nvSpPr>
        <p:spPr>
          <a:xfrm>
            <a:off x="152280" y="819000"/>
            <a:ext cx="88362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Clr>
                <a:srgbClr val="000000"/>
              </a:buClr>
            </a:pPr>
            <a:r>
              <a:rPr lang="en-US" sz="2400" b="1" strike="noStrike" spc="-1" dirty="0" smtClean="0">
                <a:solidFill>
                  <a:srgbClr val="000000"/>
                </a:solidFill>
                <a:uFill>
                  <a:solidFill>
                    <a:srgbClr val="FFFFFF"/>
                  </a:solidFill>
                </a:uFill>
                <a:latin typeface="Calibri"/>
                <a:ea typeface="DejaVu Sans"/>
              </a:rPr>
              <a:t>	Service </a:t>
            </a:r>
            <a:r>
              <a:rPr lang="en-US" sz="2400" b="1" strike="noStrike" spc="-1" dirty="0">
                <a:solidFill>
                  <a:srgbClr val="000000"/>
                </a:solidFill>
                <a:uFill>
                  <a:solidFill>
                    <a:srgbClr val="FFFFFF"/>
                  </a:solidFill>
                </a:uFill>
                <a:latin typeface="Calibri"/>
                <a:ea typeface="DejaVu Sans"/>
              </a:rPr>
              <a:t>A</a:t>
            </a:r>
            <a:r>
              <a:rPr lang="en-US" sz="2400" b="0" strike="noStrike" spc="-1" dirty="0">
                <a:solidFill>
                  <a:srgbClr val="000000"/>
                </a:solidFill>
                <a:uFill>
                  <a:solidFill>
                    <a:srgbClr val="FFFFFF"/>
                  </a:solidFill>
                </a:uFill>
                <a:latin typeface="Calibri"/>
                <a:ea typeface="DejaVu Sans"/>
              </a:rPr>
              <a:t> ← Service C ← Service B ← </a:t>
            </a:r>
            <a:r>
              <a:rPr lang="en-US" sz="2400" b="1" strike="noStrike" spc="-1" dirty="0">
                <a:solidFill>
                  <a:srgbClr val="000000"/>
                </a:solidFill>
                <a:uFill>
                  <a:solidFill>
                    <a:srgbClr val="FFFFFF"/>
                  </a:solidFill>
                </a:uFill>
                <a:latin typeface="Calibri"/>
                <a:ea typeface="DejaVu Sans"/>
              </a:rPr>
              <a:t>Service A</a:t>
            </a: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r>
              <a:rPr lang="en-US" sz="2400" b="1" strike="noStrike" spc="-1" dirty="0" smtClean="0">
                <a:solidFill>
                  <a:srgbClr val="000000"/>
                </a:solidFill>
                <a:uFill>
                  <a:solidFill>
                    <a:srgbClr val="FFFFFF"/>
                  </a:solidFill>
                </a:uFill>
                <a:latin typeface="Calibri"/>
                <a:ea typeface="DejaVu Sans"/>
              </a:rPr>
              <a:t>	Using</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a:solidFill>
                  <a:srgbClr val="000000"/>
                </a:solidFill>
                <a:uFill>
                  <a:solidFill>
                    <a:srgbClr val="FFFFFF"/>
                  </a:solidFill>
                </a:uFill>
                <a:latin typeface="Calibri"/>
                <a:ea typeface="DejaVu Sans"/>
              </a:rPr>
              <a:t>$injector to manual inject in each service’s function.</a:t>
            </a:r>
            <a:endParaRPr lang="en-US" sz="1800" b="0" strike="noStrike" spc="-1" dirty="0">
              <a:solidFill>
                <a:srgbClr val="000000"/>
              </a:solidFill>
              <a:uFill>
                <a:solidFill>
                  <a:srgbClr val="FFFFFF"/>
                </a:solidFill>
              </a:uFill>
              <a:latin typeface="Arial"/>
            </a:endParaRPr>
          </a:p>
        </p:txBody>
      </p:sp>
      <p:pic>
        <p:nvPicPr>
          <p:cNvPr id="277" name="Picture 3"/>
          <p:cNvPicPr/>
          <p:nvPr/>
        </p:nvPicPr>
        <p:blipFill>
          <a:blip r:embed="rId3"/>
          <a:stretch/>
        </p:blipFill>
        <p:spPr>
          <a:xfrm>
            <a:off x="152640" y="819150"/>
            <a:ext cx="454320" cy="454320"/>
          </a:xfrm>
          <a:prstGeom prst="rect">
            <a:avLst/>
          </a:prstGeom>
          <a:ln>
            <a:noFill/>
          </a:ln>
        </p:spPr>
      </p:pic>
      <p:pic>
        <p:nvPicPr>
          <p:cNvPr id="278" name="Picture 4"/>
          <p:cNvPicPr/>
          <p:nvPr/>
        </p:nvPicPr>
        <p:blipFill>
          <a:blip r:embed="rId4"/>
          <a:stretch/>
        </p:blipFill>
        <p:spPr>
          <a:xfrm>
            <a:off x="152280" y="1428750"/>
            <a:ext cx="454320" cy="454320"/>
          </a:xfrm>
          <a:prstGeom prst="rect">
            <a:avLst/>
          </a:prstGeom>
          <a:ln>
            <a:noFill/>
          </a:ln>
        </p:spPr>
      </p:pic>
      <p:sp>
        <p:nvSpPr>
          <p:cNvPr id="279" name="CustomShape 3"/>
          <p:cNvSpPr/>
          <p:nvPr/>
        </p:nvSpPr>
        <p:spPr>
          <a:xfrm>
            <a:off x="914400" y="1979190"/>
            <a:ext cx="6625440" cy="242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1" strike="noStrike" spc="-1" dirty="0" err="1">
                <a:solidFill>
                  <a:srgbClr val="A9B7C6"/>
                </a:solidFill>
                <a:uFill>
                  <a:solidFill>
                    <a:srgbClr val="FFFFFF"/>
                  </a:solidFill>
                </a:uFill>
                <a:latin typeface="Courier New"/>
                <a:ea typeface="Courier New"/>
              </a:rPr>
              <a:t>module.</a:t>
            </a:r>
            <a:r>
              <a:rPr lang="en-US" sz="1800" b="1" strike="noStrike" spc="-1" dirty="0" err="1">
                <a:solidFill>
                  <a:srgbClr val="9876AA"/>
                </a:solidFill>
                <a:uFill>
                  <a:solidFill>
                    <a:srgbClr val="FFFFFF"/>
                  </a:solidFill>
                </a:uFill>
                <a:latin typeface="Courier New"/>
                <a:ea typeface="Courier New"/>
              </a:rPr>
              <a:t>factory</a:t>
            </a:r>
            <a:r>
              <a:rPr lang="en-US" sz="1800" b="1" strike="noStrike" spc="-1" dirty="0">
                <a:solidFill>
                  <a:srgbClr val="A9B7C6"/>
                </a:solidFill>
                <a:uFill>
                  <a:solidFill>
                    <a:srgbClr val="FFFFFF"/>
                  </a:solidFill>
                </a:uFill>
                <a:latin typeface="Courier New"/>
                <a:ea typeface="Courier New"/>
              </a:rPr>
              <a:t>(</a:t>
            </a:r>
            <a:r>
              <a:rPr lang="en-US" sz="1800" b="1" strike="noStrike" spc="-1" dirty="0">
                <a:solidFill>
                  <a:srgbClr val="6A8759"/>
                </a:solidFill>
                <a:uFill>
                  <a:solidFill>
                    <a:srgbClr val="FFFFFF"/>
                  </a:solidFill>
                </a:uFill>
                <a:latin typeface="Courier New"/>
                <a:ea typeface="Courier New"/>
              </a:rPr>
              <a:t>"</a:t>
            </a:r>
            <a:r>
              <a:rPr lang="en-US" sz="1800" b="1" strike="noStrike" spc="-1" dirty="0" err="1">
                <a:solidFill>
                  <a:srgbClr val="6A8759"/>
                </a:solidFill>
                <a:uFill>
                  <a:solidFill>
                    <a:srgbClr val="FFFFFF"/>
                  </a:solidFill>
                </a:uFill>
                <a:latin typeface="Courier New"/>
                <a:ea typeface="Courier New"/>
              </a:rPr>
              <a:t>serviceC</a:t>
            </a:r>
            <a:r>
              <a:rPr lang="en-US" sz="1800" b="1" strike="noStrike" spc="-1" dirty="0">
                <a:solidFill>
                  <a:srgbClr val="6A8759"/>
                </a:solidFill>
                <a:uFill>
                  <a:solidFill>
                    <a:srgbClr val="FFFFFF"/>
                  </a:solidFill>
                </a:uFill>
                <a:latin typeface="Courier New"/>
                <a:ea typeface="Courier New"/>
              </a:rPr>
              <a:t>"</a:t>
            </a:r>
            <a:r>
              <a:rPr lang="en-US" sz="1800" b="1" strike="noStrike" spc="-1" dirty="0">
                <a:solidFill>
                  <a:srgbClr val="CC7832"/>
                </a:solidFill>
                <a:uFill>
                  <a:solidFill>
                    <a:srgbClr val="FFFFFF"/>
                  </a:solidFill>
                </a:uFill>
                <a:latin typeface="Courier New"/>
                <a:ea typeface="Courier New"/>
              </a:rPr>
              <a:t>, </a:t>
            </a:r>
            <a:r>
              <a:rPr lang="en-US" sz="1800" b="1" strike="noStrike" spc="-1" dirty="0">
                <a:solidFill>
                  <a:srgbClr val="A9B7C6"/>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800" b="1" strike="noStrike" spc="-1" dirty="0">
                <a:solidFill>
                  <a:srgbClr val="A9B7C6"/>
                </a:solidFill>
                <a:uFill>
                  <a:solidFill>
                    <a:srgbClr val="FFFFFF"/>
                  </a:solidFill>
                </a:uFill>
                <a:latin typeface="Courier New"/>
                <a:ea typeface="Courier New"/>
              </a:rPr>
              <a:t>  </a:t>
            </a:r>
            <a:r>
              <a:rPr lang="en-US" sz="1800" b="1" strike="noStrike" spc="-1" dirty="0">
                <a:solidFill>
                  <a:srgbClr val="6A8759"/>
                </a:solidFill>
                <a:uFill>
                  <a:solidFill>
                    <a:srgbClr val="FFFFFF"/>
                  </a:solidFill>
                </a:uFill>
                <a:latin typeface="Courier New"/>
                <a:ea typeface="Courier New"/>
              </a:rPr>
              <a:t>"$injector"</a:t>
            </a:r>
            <a:r>
              <a:rPr lang="en-US" sz="1800" b="1"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800" b="1" strike="noStrike" spc="-1" dirty="0">
                <a:solidFill>
                  <a:srgbClr val="CC7832"/>
                </a:solidFill>
                <a:uFill>
                  <a:solidFill>
                    <a:srgbClr val="FFFFFF"/>
                  </a:solidFill>
                </a:uFill>
                <a:latin typeface="Courier New"/>
                <a:ea typeface="Courier New"/>
              </a:rPr>
              <a:t>  function </a:t>
            </a:r>
            <a:r>
              <a:rPr lang="en-US" sz="1800" b="1" strike="noStrike" spc="-1" dirty="0">
                <a:solidFill>
                  <a:srgbClr val="A9B7C6"/>
                </a:solidFill>
                <a:uFill>
                  <a:solidFill>
                    <a:srgbClr val="FFFFFF"/>
                  </a:solidFill>
                </a:uFill>
                <a:latin typeface="Courier New"/>
                <a:ea typeface="Courier New"/>
              </a:rPr>
              <a:t>($injector) {</a:t>
            </a:r>
            <a:endParaRPr lang="en-US" sz="1800" b="0" strike="noStrike" spc="-1" dirty="0">
              <a:solidFill>
                <a:srgbClr val="000000"/>
              </a:solidFill>
              <a:uFill>
                <a:solidFill>
                  <a:srgbClr val="FFFFFF"/>
                </a:solidFill>
              </a:uFill>
              <a:latin typeface="Arial"/>
            </a:endParaRPr>
          </a:p>
          <a:p>
            <a:r>
              <a:rPr lang="en-US" sz="1800" b="1" strike="noStrike" spc="-1" dirty="0">
                <a:solidFill>
                  <a:srgbClr val="A9B7C6"/>
                </a:solidFill>
                <a:uFill>
                  <a:solidFill>
                    <a:srgbClr val="FFFFFF"/>
                  </a:solidFill>
                </a:uFill>
                <a:latin typeface="Courier New"/>
                <a:ea typeface="Courier New"/>
              </a:rPr>
              <a:t>    </a:t>
            </a:r>
            <a:r>
              <a:rPr lang="en-US" sz="1800" b="1" strike="noStrike" spc="-1" dirty="0">
                <a:solidFill>
                  <a:srgbClr val="CC7832"/>
                </a:solidFill>
                <a:uFill>
                  <a:solidFill>
                    <a:srgbClr val="FFFFFF"/>
                  </a:solidFill>
                </a:uFill>
                <a:latin typeface="Courier New"/>
                <a:ea typeface="Courier New"/>
              </a:rPr>
              <a:t>function </a:t>
            </a:r>
            <a:r>
              <a:rPr lang="en-US" sz="1800" b="1" strike="noStrike" spc="-1" dirty="0" err="1">
                <a:solidFill>
                  <a:srgbClr val="FFC66D"/>
                </a:solidFill>
                <a:uFill>
                  <a:solidFill>
                    <a:srgbClr val="FFFFFF"/>
                  </a:solidFill>
                </a:uFill>
                <a:latin typeface="Courier New"/>
                <a:ea typeface="Courier New"/>
              </a:rPr>
              <a:t>doSomething</a:t>
            </a:r>
            <a:r>
              <a:rPr lang="en-US" sz="1800" b="1" strike="noStrike" spc="-1" dirty="0">
                <a:solidFill>
                  <a:srgbClr val="A9B7C6"/>
                </a:solidFill>
                <a:uFill>
                  <a:solidFill>
                    <a:srgbClr val="FFFFFF"/>
                  </a:solidFill>
                </a:uFill>
                <a:latin typeface="Courier New"/>
                <a:ea typeface="Courier New"/>
              </a:rPr>
              <a:t>() {</a:t>
            </a:r>
            <a:endParaRPr lang="en-US" sz="1800" b="0" strike="noStrike" spc="-1" dirty="0">
              <a:solidFill>
                <a:srgbClr val="000000"/>
              </a:solidFill>
              <a:uFill>
                <a:solidFill>
                  <a:srgbClr val="FFFFFF"/>
                </a:solidFill>
              </a:uFill>
              <a:latin typeface="Arial"/>
            </a:endParaRPr>
          </a:p>
          <a:p>
            <a:r>
              <a:rPr lang="en-US" sz="1800" b="1" strike="noStrike" spc="-1" dirty="0">
                <a:solidFill>
                  <a:srgbClr val="A9B7C6"/>
                </a:solidFill>
                <a:uFill>
                  <a:solidFill>
                    <a:srgbClr val="FFFFFF"/>
                  </a:solidFill>
                </a:uFill>
                <a:latin typeface="Courier New"/>
                <a:ea typeface="Courier New"/>
              </a:rPr>
              <a:t>      </a:t>
            </a:r>
            <a:r>
              <a:rPr lang="en-US" sz="1800" b="1" strike="noStrike" spc="-1" dirty="0" err="1">
                <a:solidFill>
                  <a:srgbClr val="CC7832"/>
                </a:solidFill>
                <a:uFill>
                  <a:solidFill>
                    <a:srgbClr val="FFFFFF"/>
                  </a:solidFill>
                </a:uFill>
                <a:latin typeface="Courier New"/>
                <a:ea typeface="Courier New"/>
              </a:rPr>
              <a:t>var</a:t>
            </a:r>
            <a:r>
              <a:rPr lang="en-US" sz="1800" b="1" strike="noStrike" spc="-1" dirty="0">
                <a:solidFill>
                  <a:srgbClr val="CC7832"/>
                </a:solidFill>
                <a:uFill>
                  <a:solidFill>
                    <a:srgbClr val="FFFFFF"/>
                  </a:solidFill>
                </a:uFill>
                <a:latin typeface="Courier New"/>
                <a:ea typeface="Courier New"/>
              </a:rPr>
              <a:t> </a:t>
            </a:r>
            <a:r>
              <a:rPr lang="en-US" sz="1800" b="1" strike="noStrike" spc="-1" dirty="0" err="1">
                <a:solidFill>
                  <a:srgbClr val="A9B7C6"/>
                </a:solidFill>
                <a:uFill>
                  <a:solidFill>
                    <a:srgbClr val="FFFFFF"/>
                  </a:solidFill>
                </a:uFill>
                <a:latin typeface="Courier New"/>
                <a:ea typeface="Courier New"/>
              </a:rPr>
              <a:t>serviceA</a:t>
            </a:r>
            <a:r>
              <a:rPr lang="en-US" sz="1800" b="1" strike="noStrike" spc="-1" dirty="0">
                <a:solidFill>
                  <a:srgbClr val="A9B7C6"/>
                </a:solidFill>
                <a:uFill>
                  <a:solidFill>
                    <a:srgbClr val="FFFFFF"/>
                  </a:solidFill>
                </a:uFill>
                <a:latin typeface="Courier New"/>
                <a:ea typeface="Courier New"/>
              </a:rPr>
              <a:t> = $</a:t>
            </a:r>
            <a:r>
              <a:rPr lang="en-US" sz="1800" b="1" strike="noStrike" spc="-1" dirty="0" err="1">
                <a:solidFill>
                  <a:srgbClr val="A9B7C6"/>
                </a:solidFill>
                <a:uFill>
                  <a:solidFill>
                    <a:srgbClr val="FFFFFF"/>
                  </a:solidFill>
                </a:uFill>
                <a:latin typeface="Courier New"/>
                <a:ea typeface="Courier New"/>
              </a:rPr>
              <a:t>injector.get</a:t>
            </a:r>
            <a:r>
              <a:rPr lang="en-US" sz="1800" b="1" strike="noStrike" spc="-1" dirty="0">
                <a:solidFill>
                  <a:srgbClr val="A9B7C6"/>
                </a:solidFill>
                <a:uFill>
                  <a:solidFill>
                    <a:srgbClr val="FFFFFF"/>
                  </a:solidFill>
                </a:uFill>
                <a:latin typeface="Courier New"/>
                <a:ea typeface="Courier New"/>
              </a:rPr>
              <a:t>(</a:t>
            </a:r>
            <a:r>
              <a:rPr lang="en-US" sz="1800" b="1" strike="noStrike" spc="-1" dirty="0">
                <a:solidFill>
                  <a:srgbClr val="6A8759"/>
                </a:solidFill>
                <a:uFill>
                  <a:solidFill>
                    <a:srgbClr val="FFFFFF"/>
                  </a:solidFill>
                </a:uFill>
                <a:latin typeface="Courier New"/>
                <a:ea typeface="Courier New"/>
              </a:rPr>
              <a:t>"</a:t>
            </a:r>
            <a:r>
              <a:rPr lang="en-US" sz="1800" b="1" strike="noStrike" spc="-1" dirty="0" err="1">
                <a:solidFill>
                  <a:srgbClr val="6A8759"/>
                </a:solidFill>
                <a:uFill>
                  <a:solidFill>
                    <a:srgbClr val="FFFFFF"/>
                  </a:solidFill>
                </a:uFill>
                <a:latin typeface="Courier New"/>
                <a:ea typeface="Courier New"/>
              </a:rPr>
              <a:t>serviceA</a:t>
            </a:r>
            <a:r>
              <a:rPr lang="en-US" sz="1800" b="1" strike="noStrike" spc="-1" dirty="0">
                <a:solidFill>
                  <a:srgbClr val="6A8759"/>
                </a:solidFill>
                <a:uFill>
                  <a:solidFill>
                    <a:srgbClr val="FFFFFF"/>
                  </a:solidFill>
                </a:uFill>
                <a:latin typeface="Courier New"/>
                <a:ea typeface="Courier New"/>
              </a:rPr>
              <a:t>"</a:t>
            </a:r>
            <a:r>
              <a:rPr lang="en-US" sz="1800" b="1" strike="noStrike" spc="-1" dirty="0">
                <a:solidFill>
                  <a:srgbClr val="A9B7C6"/>
                </a:solidFill>
                <a:uFill>
                  <a:solidFill>
                    <a:srgbClr val="FFFFFF"/>
                  </a:solidFill>
                </a:uFill>
                <a:latin typeface="Courier New"/>
                <a:ea typeface="Courier New"/>
              </a:rPr>
              <a:t>)</a:t>
            </a:r>
            <a:r>
              <a:rPr lang="en-US" sz="1800" b="1"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800" b="1" strike="noStrike" spc="-1" dirty="0">
                <a:solidFill>
                  <a:srgbClr val="CC7832"/>
                </a:solidFill>
                <a:uFill>
                  <a:solidFill>
                    <a:srgbClr val="FFFFFF"/>
                  </a:solidFill>
                </a:uFill>
                <a:latin typeface="Courier New"/>
                <a:ea typeface="Courier New"/>
              </a:rPr>
              <a:t>      </a:t>
            </a:r>
            <a:r>
              <a:rPr lang="en-US" sz="1800" b="1" strike="noStrike" spc="-1" dirty="0" err="1">
                <a:solidFill>
                  <a:srgbClr val="A9B7C6"/>
                </a:solidFill>
                <a:uFill>
                  <a:solidFill>
                    <a:srgbClr val="FFFFFF"/>
                  </a:solidFill>
                </a:uFill>
                <a:latin typeface="Courier New"/>
                <a:ea typeface="Courier New"/>
              </a:rPr>
              <a:t>serviceA.doSomething</a:t>
            </a:r>
            <a:r>
              <a:rPr lang="en-US" sz="1800" b="1" strike="noStrike" spc="-1" dirty="0">
                <a:solidFill>
                  <a:srgbClr val="A9B7C6"/>
                </a:solidFill>
                <a:uFill>
                  <a:solidFill>
                    <a:srgbClr val="FFFFFF"/>
                  </a:solidFill>
                </a:uFill>
                <a:latin typeface="Courier New"/>
                <a:ea typeface="Courier New"/>
              </a:rPr>
              <a:t>()</a:t>
            </a:r>
            <a:r>
              <a:rPr lang="en-US" sz="1800" b="1"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800" b="1" strike="noStrike" spc="-1" dirty="0">
                <a:solidFill>
                  <a:srgbClr val="CC7832"/>
                </a:solidFill>
                <a:uFill>
                  <a:solidFill>
                    <a:srgbClr val="FFFFFF"/>
                  </a:solidFill>
                </a:uFill>
                <a:latin typeface="Courier New"/>
                <a:ea typeface="Courier New"/>
              </a:rPr>
              <a:t>    </a:t>
            </a:r>
            <a:r>
              <a:rPr lang="en-US" sz="1800" b="1" strike="noStrike" spc="-1" dirty="0">
                <a:solidFill>
                  <a:srgbClr val="A9B7C6"/>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800" b="1" strike="noStrike" spc="-1" dirty="0">
                <a:solidFill>
                  <a:srgbClr val="A9B7C6"/>
                </a:solidFill>
                <a:uFill>
                  <a:solidFill>
                    <a:srgbClr val="FFFFFF"/>
                  </a:solidFill>
                </a:uFill>
                <a:latin typeface="Courier New"/>
                <a:ea typeface="Courier New"/>
              </a:rPr>
              <a:t>  }</a:t>
            </a:r>
            <a:endParaRPr lang="en-US" sz="1800" b="0" strike="noStrike" spc="-1" dirty="0">
              <a:solidFill>
                <a:srgbClr val="000000"/>
              </a:solidFill>
              <a:uFill>
                <a:solidFill>
                  <a:srgbClr val="FFFFFF"/>
                </a:solidFill>
              </a:uFill>
              <a:latin typeface="Arial"/>
            </a:endParaRPr>
          </a:p>
          <a:p>
            <a:r>
              <a:rPr lang="en-US" sz="1800" b="1" strike="noStrike" spc="-1" dirty="0">
                <a:solidFill>
                  <a:srgbClr val="A9B7C6"/>
                </a:solidFill>
                <a:uFill>
                  <a:solidFill>
                    <a:srgbClr val="FFFFFF"/>
                  </a:solidFill>
                </a:uFill>
                <a:latin typeface="Courier New"/>
                <a:ea typeface="Courier New"/>
              </a:rPr>
              <a:t>])</a:t>
            </a:r>
            <a:r>
              <a:rPr lang="en-US" sz="1800" b="1"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828800" y="2343240"/>
            <a:ext cx="7312320" cy="5306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81" name="CustomShape 2"/>
          <p:cNvSpPr/>
          <p:nvPr/>
        </p:nvSpPr>
        <p:spPr>
          <a:xfrm>
            <a:off x="1828800" y="2244960"/>
            <a:ext cx="73123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0" strike="noStrike" spc="-1">
                <a:solidFill>
                  <a:srgbClr val="FFFFFF"/>
                </a:solidFill>
                <a:uFill>
                  <a:solidFill>
                    <a:srgbClr val="FFFFFF"/>
                  </a:solidFill>
                </a:uFill>
                <a:latin typeface="Calibri"/>
                <a:ea typeface="DejaVu Sans"/>
              </a:rPr>
              <a:t>VIEW RENDERING &amp; $TIMEOUT</a:t>
            </a:r>
            <a:endParaRPr lang="en-US" sz="1800" b="0" strike="noStrike" spc="-1">
              <a:solidFill>
                <a:srgbClr val="000000"/>
              </a:solidFill>
              <a:uFill>
                <a:solidFill>
                  <a:srgbClr val="FFFFFF"/>
                </a:solidFill>
              </a:uFill>
              <a:latin typeface="Arial"/>
            </a:endParaRPr>
          </a:p>
        </p:txBody>
      </p:sp>
      <p:pic>
        <p:nvPicPr>
          <p:cNvPr id="282" name="Picture 2"/>
          <p:cNvPicPr/>
          <p:nvPr/>
        </p:nvPicPr>
        <p:blipFill>
          <a:blip r:embed="rId2"/>
          <a:stretch/>
        </p:blipFill>
        <p:spPr>
          <a:xfrm>
            <a:off x="762120" y="2343240"/>
            <a:ext cx="828360" cy="56484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view rendering with ngView</a:t>
            </a:r>
            <a:endParaRPr lang="en-US" sz="1800" b="0" strike="noStrike" spc="-1">
              <a:solidFill>
                <a:srgbClr val="000000"/>
              </a:solidFill>
              <a:uFill>
                <a:solidFill>
                  <a:srgbClr val="FFFFFF"/>
                </a:solidFill>
              </a:uFill>
              <a:latin typeface="Arial"/>
            </a:endParaRPr>
          </a:p>
        </p:txBody>
      </p:sp>
      <p:pic>
        <p:nvPicPr>
          <p:cNvPr id="284" name="Content Placeholder 3"/>
          <p:cNvPicPr/>
          <p:nvPr/>
        </p:nvPicPr>
        <p:blipFill>
          <a:blip r:embed="rId3"/>
          <a:stretch/>
        </p:blipFill>
        <p:spPr>
          <a:xfrm>
            <a:off x="1279440" y="819000"/>
            <a:ext cx="6582240" cy="395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152280" y="133200"/>
            <a:ext cx="89899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ngView contains asynchronously loaded template</a:t>
            </a:r>
            <a:endParaRPr lang="en-US" sz="1800" b="0" strike="noStrike" spc="-1">
              <a:solidFill>
                <a:srgbClr val="000000"/>
              </a:solidFill>
              <a:uFill>
                <a:solidFill>
                  <a:srgbClr val="FFFFFF"/>
                </a:solidFill>
              </a:uFill>
              <a:latin typeface="Arial"/>
            </a:endParaRPr>
          </a:p>
        </p:txBody>
      </p:sp>
      <p:sp>
        <p:nvSpPr>
          <p:cNvPr id="286" name="CustomShape 2"/>
          <p:cNvSpPr/>
          <p:nvPr/>
        </p:nvSpPr>
        <p:spPr>
          <a:xfrm>
            <a:off x="152280" y="819000"/>
            <a:ext cx="88362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Clr>
                <a:srgbClr val="000000"/>
              </a:buClr>
            </a:pPr>
            <a:r>
              <a:rPr lang="en-US" sz="2400" b="0" strike="noStrike" spc="-1" dirty="0" smtClean="0">
                <a:solidFill>
                  <a:srgbClr val="000000"/>
                </a:solidFill>
                <a:uFill>
                  <a:solidFill>
                    <a:srgbClr val="FFFFFF"/>
                  </a:solidFill>
                </a:uFill>
                <a:latin typeface="Calibri"/>
                <a:ea typeface="DejaVu Sans"/>
              </a:rPr>
              <a:t>	View </a:t>
            </a:r>
            <a:r>
              <a:rPr lang="en-US" sz="2400" b="1" strike="noStrike" spc="-1" dirty="0">
                <a:solidFill>
                  <a:srgbClr val="000000"/>
                </a:solidFill>
                <a:uFill>
                  <a:solidFill>
                    <a:srgbClr val="FFFFFF"/>
                  </a:solidFill>
                </a:uFill>
                <a:latin typeface="Calibri"/>
                <a:ea typeface="DejaVu Sans"/>
              </a:rPr>
              <a:t>contains</a:t>
            </a:r>
            <a:r>
              <a:rPr lang="en-US" sz="2400" b="0" strike="noStrike" spc="-1" dirty="0">
                <a:solidFill>
                  <a:srgbClr val="000000"/>
                </a:solidFill>
                <a:uFill>
                  <a:solidFill>
                    <a:srgbClr val="FFFFFF"/>
                  </a:solidFill>
                </a:uFill>
                <a:latin typeface="Calibri"/>
                <a:ea typeface="DejaVu Sans"/>
              </a:rPr>
              <a:t> </a:t>
            </a:r>
            <a:r>
              <a:rPr lang="en-US" sz="2400" b="1" strike="noStrike" spc="-1" dirty="0" err="1">
                <a:solidFill>
                  <a:srgbClr val="000000"/>
                </a:solidFill>
                <a:uFill>
                  <a:solidFill>
                    <a:srgbClr val="FFFFFF"/>
                  </a:solidFill>
                </a:uFill>
                <a:latin typeface="Calibri"/>
                <a:ea typeface="DejaVu Sans"/>
              </a:rPr>
              <a:t>ng</a:t>
            </a:r>
            <a:r>
              <a:rPr lang="en-US" sz="2400" b="1" strike="noStrike" spc="-1" dirty="0">
                <a:solidFill>
                  <a:srgbClr val="000000"/>
                </a:solidFill>
                <a:uFill>
                  <a:solidFill>
                    <a:srgbClr val="FFFFFF"/>
                  </a:solidFill>
                </a:uFill>
                <a:latin typeface="Calibri"/>
                <a:ea typeface="DejaVu Sans"/>
              </a:rPr>
              <a:t>-include</a:t>
            </a:r>
            <a:r>
              <a:rPr lang="en-US" sz="2400" b="0" strike="noStrike" spc="-1" dirty="0">
                <a:solidFill>
                  <a:srgbClr val="000000"/>
                </a:solidFill>
                <a:uFill>
                  <a:solidFill>
                    <a:srgbClr val="FFFFFF"/>
                  </a:solidFill>
                </a:uFill>
                <a:latin typeface="Calibri"/>
                <a:ea typeface="DejaVu Sans"/>
              </a:rPr>
              <a:t> or </a:t>
            </a:r>
            <a:r>
              <a:rPr lang="en-US" sz="2400" b="1" strike="noStrike" spc="-1" dirty="0">
                <a:solidFill>
                  <a:srgbClr val="000000"/>
                </a:solidFill>
                <a:uFill>
                  <a:solidFill>
                    <a:srgbClr val="FFFFFF"/>
                  </a:solidFill>
                </a:uFill>
                <a:latin typeface="Calibri"/>
                <a:ea typeface="DejaVu Sans"/>
              </a:rPr>
              <a:t>directives</a:t>
            </a:r>
            <a:r>
              <a:rPr lang="en-US" sz="2400" b="0" strike="noStrike" spc="-1" dirty="0">
                <a:solidFill>
                  <a:srgbClr val="000000"/>
                </a:solidFill>
                <a:uFill>
                  <a:solidFill>
                    <a:srgbClr val="FFFFFF"/>
                  </a:solidFill>
                </a:uFill>
                <a:latin typeface="Calibri"/>
                <a:ea typeface="DejaVu Sans"/>
              </a:rPr>
              <a:t>. How to check whether all child views are loaded?</a:t>
            </a:r>
            <a:endParaRPr lang="en-US" sz="1800" b="0" strike="noStrike" spc="-1" dirty="0">
              <a:solidFill>
                <a:srgbClr val="000000"/>
              </a:solidFill>
              <a:uFill>
                <a:solidFill>
                  <a:srgbClr val="FFFFFF"/>
                </a:solidFill>
              </a:uFill>
              <a:latin typeface="Arial"/>
            </a:endParaRPr>
          </a:p>
          <a:p>
            <a:pPr marL="343080" indent="-340200">
              <a:lnSpc>
                <a:spcPct val="100000"/>
              </a:lnSpc>
              <a:buClr>
                <a:srgbClr val="000000"/>
              </a:buClr>
            </a:pPr>
            <a:r>
              <a:rPr lang="en-US" sz="2400" b="1" strike="noStrike" spc="-1" dirty="0" smtClean="0">
                <a:solidFill>
                  <a:srgbClr val="000000"/>
                </a:solidFill>
                <a:uFill>
                  <a:solidFill>
                    <a:srgbClr val="FFFFFF"/>
                  </a:solidFill>
                </a:uFill>
                <a:latin typeface="Calibri"/>
                <a:ea typeface="DejaVu Sans"/>
              </a:rPr>
              <a:t>	Using</a:t>
            </a:r>
            <a:r>
              <a:rPr lang="en-US" sz="2400" b="0" strike="noStrike" spc="-1" dirty="0" smtClean="0">
                <a:solidFill>
                  <a:srgbClr val="000000"/>
                </a:solidFill>
                <a:uFill>
                  <a:solidFill>
                    <a:srgbClr val="FFFFFF"/>
                  </a:solidFill>
                </a:uFill>
                <a:latin typeface="Calibri"/>
                <a:ea typeface="DejaVu Sans"/>
              </a:rPr>
              <a:t> </a:t>
            </a:r>
            <a:r>
              <a:rPr lang="en-US" sz="2400" b="1" strike="noStrike" spc="-1" dirty="0">
                <a:solidFill>
                  <a:srgbClr val="000000"/>
                </a:solidFill>
                <a:uFill>
                  <a:solidFill>
                    <a:srgbClr val="FFFFFF"/>
                  </a:solidFill>
                </a:uFill>
                <a:latin typeface="Calibri"/>
                <a:ea typeface="DejaVu Sans"/>
              </a:rPr>
              <a:t>$timeout</a:t>
            </a:r>
            <a:r>
              <a:rPr lang="en-US" sz="2400" b="0" strike="noStrike" spc="-1" dirty="0">
                <a:solidFill>
                  <a:srgbClr val="000000"/>
                </a:solidFill>
                <a:uFill>
                  <a:solidFill>
                    <a:srgbClr val="FFFFFF"/>
                  </a:solidFill>
                </a:uFill>
                <a:latin typeface="Calibri"/>
                <a:ea typeface="DejaVu Sans"/>
              </a:rPr>
              <a:t> to fire event for parent controller. </a:t>
            </a:r>
            <a:endParaRPr lang="en-US" sz="1800" b="0" strike="noStrike" spc="-1" dirty="0">
              <a:solidFill>
                <a:srgbClr val="000000"/>
              </a:solidFill>
              <a:uFill>
                <a:solidFill>
                  <a:srgbClr val="FFFFFF"/>
                </a:solidFill>
              </a:uFill>
              <a:latin typeface="Arial"/>
            </a:endParaRPr>
          </a:p>
        </p:txBody>
      </p:sp>
      <p:pic>
        <p:nvPicPr>
          <p:cNvPr id="287" name="Picture 3"/>
          <p:cNvPicPr/>
          <p:nvPr/>
        </p:nvPicPr>
        <p:blipFill>
          <a:blip r:embed="rId3"/>
          <a:stretch/>
        </p:blipFill>
        <p:spPr>
          <a:xfrm>
            <a:off x="153000" y="855720"/>
            <a:ext cx="454320" cy="454320"/>
          </a:xfrm>
          <a:prstGeom prst="rect">
            <a:avLst/>
          </a:prstGeom>
          <a:ln>
            <a:noFill/>
          </a:ln>
        </p:spPr>
      </p:pic>
      <p:pic>
        <p:nvPicPr>
          <p:cNvPr id="288" name="Picture 4"/>
          <p:cNvPicPr/>
          <p:nvPr/>
        </p:nvPicPr>
        <p:blipFill>
          <a:blip r:embed="rId4"/>
          <a:stretch/>
        </p:blipFill>
        <p:spPr>
          <a:xfrm>
            <a:off x="152640" y="1555920"/>
            <a:ext cx="454320" cy="454320"/>
          </a:xfrm>
          <a:prstGeom prst="rect">
            <a:avLst/>
          </a:prstGeom>
          <a:ln>
            <a:noFill/>
          </a:ln>
        </p:spPr>
      </p:pic>
      <p:sp>
        <p:nvSpPr>
          <p:cNvPr id="289" name="CustomShape 3"/>
          <p:cNvSpPr/>
          <p:nvPr/>
        </p:nvSpPr>
        <p:spPr>
          <a:xfrm>
            <a:off x="548640" y="1962150"/>
            <a:ext cx="4021560" cy="263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Courier New"/>
                <a:ea typeface="DejaVu Sans"/>
              </a:rPr>
              <a:t>Browser render include 2 tasks: </a:t>
            </a:r>
            <a:endParaRPr lang="en-US" sz="1800" b="0" strike="noStrike" spc="-1" dirty="0">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lang="en-US" sz="1800" b="1" strike="noStrike" spc="-1" dirty="0">
                <a:solidFill>
                  <a:srgbClr val="000000"/>
                </a:solidFill>
                <a:uFill>
                  <a:solidFill>
                    <a:srgbClr val="FFFFFF"/>
                  </a:solidFill>
                </a:uFill>
                <a:latin typeface="Courier New"/>
                <a:ea typeface="DejaVu Sans"/>
              </a:rPr>
              <a:t>DOM rendering</a:t>
            </a:r>
            <a:endParaRPr lang="en-US" sz="1800" b="0" strike="noStrike" spc="-1" dirty="0">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lang="en-US" sz="1800" b="1" strike="noStrike" spc="-1" dirty="0">
                <a:solidFill>
                  <a:srgbClr val="000000"/>
                </a:solidFill>
                <a:uFill>
                  <a:solidFill>
                    <a:srgbClr val="FFFFFF"/>
                  </a:solidFill>
                </a:uFill>
                <a:latin typeface="Courier New"/>
                <a:ea typeface="DejaVu Sans"/>
              </a:rPr>
              <a:t>JS execution</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ourier New"/>
                <a:ea typeface="DejaVu Sans"/>
              </a:rPr>
              <a:t>→ Using </a:t>
            </a:r>
            <a:r>
              <a:rPr lang="en-US" sz="1800" b="1" strike="noStrike" spc="-1" dirty="0">
                <a:solidFill>
                  <a:srgbClr val="000000"/>
                </a:solidFill>
                <a:uFill>
                  <a:solidFill>
                    <a:srgbClr val="FFFFFF"/>
                  </a:solidFill>
                </a:uFill>
                <a:latin typeface="Courier New"/>
                <a:ea typeface="DejaVu Sans"/>
              </a:rPr>
              <a:t>$timeout(fn)</a:t>
            </a:r>
            <a:r>
              <a:rPr lang="en-US" sz="1800" b="0" strike="noStrike" spc="-1" dirty="0">
                <a:solidFill>
                  <a:srgbClr val="000000"/>
                </a:solidFill>
                <a:uFill>
                  <a:solidFill>
                    <a:srgbClr val="FFFFFF"/>
                  </a:solidFill>
                </a:uFill>
                <a:latin typeface="Courier New"/>
                <a:ea typeface="DejaVu Sans"/>
              </a:rPr>
              <a:t>. We will push it to </a:t>
            </a:r>
            <a:r>
              <a:rPr lang="en-US" sz="1800" b="1" strike="noStrike" spc="-1" dirty="0">
                <a:solidFill>
                  <a:srgbClr val="000000"/>
                </a:solidFill>
                <a:uFill>
                  <a:solidFill>
                    <a:srgbClr val="FFFFFF"/>
                  </a:solidFill>
                </a:uFill>
                <a:latin typeface="Courier New"/>
                <a:ea typeface="DejaVu Sans"/>
              </a:rPr>
              <a:t>JS execution queue</a:t>
            </a:r>
            <a:r>
              <a:rPr lang="en-US" sz="1800" b="0" strike="noStrike" spc="-1" dirty="0">
                <a:solidFill>
                  <a:srgbClr val="000000"/>
                </a:solidFill>
                <a:uFill>
                  <a:solidFill>
                    <a:srgbClr val="FFFFFF"/>
                  </a:solidFill>
                </a:uFill>
                <a:latin typeface="Courier New"/>
                <a:ea typeface="DejaVu Sans"/>
              </a:rPr>
              <a:t> and it will be run after </a:t>
            </a:r>
            <a:r>
              <a:rPr lang="en-US" sz="1800" b="1" strike="noStrike" spc="-1" dirty="0">
                <a:solidFill>
                  <a:srgbClr val="000000"/>
                </a:solidFill>
                <a:uFill>
                  <a:solidFill>
                    <a:srgbClr val="FFFFFF"/>
                  </a:solidFill>
                </a:uFill>
                <a:latin typeface="Courier New"/>
                <a:ea typeface="DejaVu Sans"/>
              </a:rPr>
              <a:t>DOM rendering.</a:t>
            </a:r>
            <a:endParaRPr lang="en-US" sz="1800" b="0" strike="noStrike" spc="-1" dirty="0">
              <a:solidFill>
                <a:srgbClr val="000000"/>
              </a:solidFill>
              <a:uFill>
                <a:solidFill>
                  <a:srgbClr val="FFFFFF"/>
                </a:solidFill>
              </a:uFill>
              <a:latin typeface="Arial"/>
            </a:endParaRPr>
          </a:p>
        </p:txBody>
      </p:sp>
      <p:sp>
        <p:nvSpPr>
          <p:cNvPr id="290" name="CustomShape 4"/>
          <p:cNvSpPr/>
          <p:nvPr/>
        </p:nvSpPr>
        <p:spPr>
          <a:xfrm>
            <a:off x="4572000" y="1941870"/>
            <a:ext cx="4570200" cy="306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dirty="0" err="1">
                <a:solidFill>
                  <a:srgbClr val="A9B7C6"/>
                </a:solidFill>
                <a:uFill>
                  <a:solidFill>
                    <a:srgbClr val="FFFFFF"/>
                  </a:solidFill>
                </a:uFill>
                <a:latin typeface="Courier New"/>
                <a:ea typeface="Courier New"/>
              </a:rPr>
              <a:t>module.</a:t>
            </a:r>
            <a:r>
              <a:rPr lang="en-US" sz="1400" b="0" strike="noStrike" spc="-1" dirty="0" err="1">
                <a:solidFill>
                  <a:srgbClr val="FFC66D"/>
                </a:solidFill>
                <a:uFill>
                  <a:solidFill>
                    <a:srgbClr val="FFFFFF"/>
                  </a:solidFill>
                </a:uFill>
                <a:latin typeface="Courier New"/>
                <a:ea typeface="Courier New"/>
              </a:rPr>
              <a:t>directive</a:t>
            </a:r>
            <a:r>
              <a:rPr lang="en-US" sz="1400" b="0" strike="noStrike" spc="-1" dirty="0">
                <a:solidFill>
                  <a:srgbClr val="A9B7C6"/>
                </a:solidFill>
                <a:uFill>
                  <a:solidFill>
                    <a:srgbClr val="FFFFFF"/>
                  </a:solidFill>
                </a:uFill>
                <a:latin typeface="Courier New"/>
                <a:ea typeface="Courier New"/>
              </a:rPr>
              <a:t>(</a:t>
            </a:r>
            <a:r>
              <a:rPr lang="en-US" sz="1400" b="0" strike="noStrike" spc="-1" dirty="0">
                <a:solidFill>
                  <a:srgbClr val="6A8759"/>
                </a:solidFill>
                <a:uFill>
                  <a:solidFill>
                    <a:srgbClr val="FFFFFF"/>
                  </a:solidFill>
                </a:uFill>
                <a:latin typeface="Courier New"/>
                <a:ea typeface="Courier New"/>
              </a:rPr>
              <a:t>"</a:t>
            </a:r>
            <a:r>
              <a:rPr lang="en-US" sz="1400" b="0" strike="noStrike" spc="-1" dirty="0" err="1">
                <a:solidFill>
                  <a:srgbClr val="6A8759"/>
                </a:solidFill>
                <a:uFill>
                  <a:solidFill>
                    <a:srgbClr val="FFFFFF"/>
                  </a:solidFill>
                </a:uFill>
                <a:latin typeface="Courier New"/>
                <a:ea typeface="Courier New"/>
              </a:rPr>
              <a:t>directiveA</a:t>
            </a:r>
            <a:r>
              <a:rPr lang="en-US" sz="1400" b="0" strike="noStrike" spc="-1" dirty="0">
                <a:solidFill>
                  <a:srgbClr val="6A8759"/>
                </a:solidFill>
                <a:uFill>
                  <a:solidFill>
                    <a:srgbClr val="FFFFFF"/>
                  </a:solidFill>
                </a:uFill>
                <a:latin typeface="Courier New"/>
                <a:ea typeface="Courier New"/>
              </a:rPr>
              <a:t>"</a:t>
            </a:r>
            <a:r>
              <a:rPr lang="en-US" sz="1400" b="0" strike="noStrike" spc="-1" dirty="0">
                <a:solidFill>
                  <a:srgbClr val="CC7832"/>
                </a:solidFill>
                <a:uFill>
                  <a:solidFill>
                    <a:srgbClr val="FFFFFF"/>
                  </a:solidFill>
                </a:uFill>
                <a:latin typeface="Courier New"/>
                <a:ea typeface="Courier New"/>
              </a:rPr>
              <a:t>, </a:t>
            </a:r>
            <a:r>
              <a:rPr lang="en-US" sz="1400" b="0" strike="noStrike" spc="-1" dirty="0">
                <a:solidFill>
                  <a:srgbClr val="A9B7C6"/>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a:t>
            </a:r>
            <a:r>
              <a:rPr lang="en-US" sz="1400" b="0" strike="noStrike" spc="-1" dirty="0">
                <a:solidFill>
                  <a:srgbClr val="6A8759"/>
                </a:solidFill>
                <a:uFill>
                  <a:solidFill>
                    <a:srgbClr val="FFFFFF"/>
                  </a:solidFill>
                </a:uFill>
                <a:latin typeface="Courier New"/>
                <a:ea typeface="Courier New"/>
              </a:rPr>
              <a:t>"$timeout"</a:t>
            </a:r>
            <a:r>
              <a:rPr lang="en-US" sz="1400" b="0"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CC7832"/>
                </a:solidFill>
                <a:uFill>
                  <a:solidFill>
                    <a:srgbClr val="FFFFFF"/>
                  </a:solidFill>
                </a:uFill>
                <a:latin typeface="Courier New"/>
                <a:ea typeface="Courier New"/>
              </a:rPr>
              <a:t>  </a:t>
            </a:r>
            <a:r>
              <a:rPr lang="en-US" sz="1400" b="1" strike="noStrike" spc="-1" dirty="0">
                <a:solidFill>
                  <a:srgbClr val="CC7832"/>
                </a:solidFill>
                <a:uFill>
                  <a:solidFill>
                    <a:srgbClr val="FFFFFF"/>
                  </a:solidFill>
                </a:uFill>
                <a:latin typeface="Courier New"/>
                <a:ea typeface="Courier New"/>
              </a:rPr>
              <a:t>function </a:t>
            </a:r>
            <a:r>
              <a:rPr lang="en-US" sz="1400" b="0" strike="noStrike" spc="-1" dirty="0">
                <a:solidFill>
                  <a:srgbClr val="A9B7C6"/>
                </a:solidFill>
                <a:uFill>
                  <a:solidFill>
                    <a:srgbClr val="FFFFFF"/>
                  </a:solidFill>
                </a:uFill>
                <a:latin typeface="Courier New"/>
                <a:ea typeface="Courier New"/>
              </a:rPr>
              <a:t>($timeout) {</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a:t>
            </a:r>
            <a:r>
              <a:rPr lang="en-US" sz="1400" b="1" strike="noStrike" spc="-1" dirty="0">
                <a:solidFill>
                  <a:srgbClr val="CC7832"/>
                </a:solidFill>
                <a:uFill>
                  <a:solidFill>
                    <a:srgbClr val="FFFFFF"/>
                  </a:solidFill>
                </a:uFill>
                <a:latin typeface="Courier New"/>
                <a:ea typeface="Courier New"/>
              </a:rPr>
              <a:t>return </a:t>
            </a:r>
            <a:r>
              <a:rPr lang="en-US" sz="1400" b="0" strike="noStrike" spc="-1" dirty="0">
                <a:solidFill>
                  <a:srgbClr val="A9B7C6"/>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a:t>
            </a:r>
            <a:r>
              <a:rPr lang="en-US" sz="1400" b="0" strike="noStrike" spc="-1" dirty="0">
                <a:solidFill>
                  <a:srgbClr val="9876AA"/>
                </a:solidFill>
                <a:uFill>
                  <a:solidFill>
                    <a:srgbClr val="FFFFFF"/>
                  </a:solidFill>
                </a:uFill>
                <a:latin typeface="Courier New"/>
                <a:ea typeface="Courier New"/>
              </a:rPr>
              <a:t>scope</a:t>
            </a:r>
            <a:r>
              <a:rPr lang="en-US" sz="1400" b="0" strike="noStrike" spc="-1" dirty="0">
                <a:solidFill>
                  <a:srgbClr val="A9B7C6"/>
                </a:solidFill>
                <a:uFill>
                  <a:solidFill>
                    <a:srgbClr val="FFFFFF"/>
                  </a:solidFill>
                </a:uFill>
                <a:latin typeface="Courier New"/>
                <a:ea typeface="Courier New"/>
              </a:rPr>
              <a:t>: {</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a:t>
            </a:r>
            <a:r>
              <a:rPr lang="en-US" sz="1400" b="0" strike="noStrike" spc="-1" dirty="0" err="1">
                <a:solidFill>
                  <a:srgbClr val="9876AA"/>
                </a:solidFill>
                <a:uFill>
                  <a:solidFill>
                    <a:srgbClr val="FFFFFF"/>
                  </a:solidFill>
                </a:uFill>
                <a:latin typeface="Courier New"/>
                <a:ea typeface="Courier New"/>
              </a:rPr>
              <a:t>isLoaded</a:t>
            </a:r>
            <a:r>
              <a:rPr lang="en-US" sz="1400" b="0" strike="noStrike" spc="-1" dirty="0">
                <a:solidFill>
                  <a:srgbClr val="A9B7C6"/>
                </a:solidFill>
                <a:uFill>
                  <a:solidFill>
                    <a:srgbClr val="FFFFFF"/>
                  </a:solidFill>
                </a:uFill>
                <a:latin typeface="Courier New"/>
                <a:ea typeface="Courier New"/>
              </a:rPr>
              <a:t>: </a:t>
            </a:r>
            <a:r>
              <a:rPr lang="en-US" sz="1400" b="0" strike="noStrike" spc="-1" dirty="0">
                <a:solidFill>
                  <a:srgbClr val="6A8759"/>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6A8759"/>
                </a:solidFill>
                <a:uFill>
                  <a:solidFill>
                    <a:srgbClr val="FFFFFF"/>
                  </a:solidFill>
                </a:uFill>
                <a:latin typeface="Courier New"/>
                <a:ea typeface="Courier New"/>
              </a:rPr>
              <a:t>      </a:t>
            </a:r>
            <a:r>
              <a:rPr lang="en-US" sz="1400" b="0" strike="noStrike" spc="-1" dirty="0">
                <a:solidFill>
                  <a:srgbClr val="A9B7C6"/>
                </a:solidFill>
                <a:uFill>
                  <a:solidFill>
                    <a:srgbClr val="FFFFFF"/>
                  </a:solidFill>
                </a:uFill>
                <a:latin typeface="Courier New"/>
                <a:ea typeface="Courier New"/>
              </a:rPr>
              <a:t>}</a:t>
            </a:r>
            <a:r>
              <a:rPr lang="en-US" sz="1400" b="0"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CC7832"/>
                </a:solidFill>
                <a:uFill>
                  <a:solidFill>
                    <a:srgbClr val="FFFFFF"/>
                  </a:solidFill>
                </a:uFill>
                <a:latin typeface="Courier New"/>
                <a:ea typeface="Courier New"/>
              </a:rPr>
              <a:t>      </a:t>
            </a:r>
            <a:r>
              <a:rPr lang="en-US" sz="1400" b="0" strike="noStrike" spc="-1" dirty="0">
                <a:solidFill>
                  <a:srgbClr val="FFC66D"/>
                </a:solidFill>
                <a:uFill>
                  <a:solidFill>
                    <a:srgbClr val="FFFFFF"/>
                  </a:solidFill>
                </a:uFill>
                <a:latin typeface="Courier New"/>
                <a:ea typeface="Courier New"/>
              </a:rPr>
              <a:t>link</a:t>
            </a:r>
            <a:r>
              <a:rPr lang="en-US" sz="1400" b="0" strike="noStrike" spc="-1" dirty="0">
                <a:solidFill>
                  <a:srgbClr val="A9B7C6"/>
                </a:solidFill>
                <a:uFill>
                  <a:solidFill>
                    <a:srgbClr val="FFFFFF"/>
                  </a:solidFill>
                </a:uFill>
                <a:latin typeface="Courier New"/>
                <a:ea typeface="Courier New"/>
              </a:rPr>
              <a:t>: </a:t>
            </a:r>
            <a:r>
              <a:rPr lang="en-US" sz="1400" b="1" strike="noStrike" spc="-1" dirty="0">
                <a:solidFill>
                  <a:srgbClr val="CC7832"/>
                </a:solidFill>
                <a:uFill>
                  <a:solidFill>
                    <a:srgbClr val="FFFFFF"/>
                  </a:solidFill>
                </a:uFill>
                <a:latin typeface="Courier New"/>
                <a:ea typeface="Courier New"/>
              </a:rPr>
              <a:t>function </a:t>
            </a:r>
            <a:r>
              <a:rPr lang="en-US" sz="1400" b="0" strike="noStrike" spc="-1" dirty="0">
                <a:solidFill>
                  <a:srgbClr val="A9B7C6"/>
                </a:solidFill>
                <a:uFill>
                  <a:solidFill>
                    <a:srgbClr val="FFFFFF"/>
                  </a:solidFill>
                </a:uFill>
                <a:latin typeface="Courier New"/>
                <a:ea typeface="Courier New"/>
              </a:rPr>
              <a:t>(scope</a:t>
            </a:r>
            <a:r>
              <a:rPr lang="en-US" sz="1400" b="0" strike="noStrike" spc="-1" dirty="0">
                <a:solidFill>
                  <a:srgbClr val="CC7832"/>
                </a:solidFill>
                <a:uFill>
                  <a:solidFill>
                    <a:srgbClr val="FFFFFF"/>
                  </a:solidFill>
                </a:uFill>
                <a:latin typeface="Courier New"/>
                <a:ea typeface="Courier New"/>
              </a:rPr>
              <a:t>, </a:t>
            </a:r>
            <a:r>
              <a:rPr lang="en-US" sz="1400" b="0" strike="noStrike" spc="-1" dirty="0">
                <a:solidFill>
                  <a:srgbClr val="A9B7C6"/>
                </a:solidFill>
                <a:uFill>
                  <a:solidFill>
                    <a:srgbClr val="FFFFFF"/>
                  </a:solidFill>
                </a:uFill>
                <a:latin typeface="Courier New"/>
                <a:ea typeface="Courier New"/>
              </a:rPr>
              <a:t>el</a:t>
            </a:r>
            <a:r>
              <a:rPr lang="en-US" sz="1400" b="0" strike="noStrike" spc="-1" dirty="0">
                <a:solidFill>
                  <a:srgbClr val="CC7832"/>
                </a:solidFill>
                <a:uFill>
                  <a:solidFill>
                    <a:srgbClr val="FFFFFF"/>
                  </a:solidFill>
                </a:uFill>
                <a:latin typeface="Courier New"/>
                <a:ea typeface="Courier New"/>
              </a:rPr>
              <a:t>, </a:t>
            </a:r>
            <a:r>
              <a:rPr lang="en-US" sz="1400" b="0" strike="noStrike" spc="-1" dirty="0" err="1">
                <a:solidFill>
                  <a:srgbClr val="A9B7C6"/>
                </a:solidFill>
                <a:uFill>
                  <a:solidFill>
                    <a:srgbClr val="FFFFFF"/>
                  </a:solidFill>
                </a:uFill>
                <a:latin typeface="Courier New"/>
                <a:ea typeface="Courier New"/>
              </a:rPr>
              <a:t>attrs</a:t>
            </a:r>
            <a:r>
              <a:rPr lang="en-US" sz="1400" b="0" strike="noStrike" spc="-1" dirty="0">
                <a:solidFill>
                  <a:srgbClr val="A9B7C6"/>
                </a:solidFill>
                <a:uFill>
                  <a:solidFill>
                    <a:srgbClr val="FFFFFF"/>
                  </a:solidFill>
                </a:uFill>
                <a:latin typeface="Courier New"/>
                <a:ea typeface="Courier New"/>
              </a:rPr>
              <a:t>) {</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$timeout(</a:t>
            </a:r>
            <a:r>
              <a:rPr lang="en-US" sz="1400" b="1" strike="noStrike" spc="-1" dirty="0">
                <a:solidFill>
                  <a:srgbClr val="CC7832"/>
                </a:solidFill>
                <a:uFill>
                  <a:solidFill>
                    <a:srgbClr val="FFFFFF"/>
                  </a:solidFill>
                </a:uFill>
                <a:latin typeface="Courier New"/>
                <a:ea typeface="Courier New"/>
              </a:rPr>
              <a:t>function </a:t>
            </a:r>
            <a:r>
              <a:rPr lang="en-US" sz="1400" b="0" strike="noStrike" spc="-1" dirty="0">
                <a:solidFill>
                  <a:srgbClr val="A9B7C6"/>
                </a:solidFill>
                <a:uFill>
                  <a:solidFill>
                    <a:srgbClr val="FFFFFF"/>
                  </a:solidFill>
                </a:uFill>
                <a:latin typeface="Courier New"/>
                <a:ea typeface="Courier New"/>
              </a:rPr>
              <a:t>() {</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a:t>
            </a:r>
            <a:r>
              <a:rPr lang="en-US" sz="1400" b="0" strike="noStrike" spc="-1" dirty="0" err="1">
                <a:solidFill>
                  <a:srgbClr val="A9B7C6"/>
                </a:solidFill>
                <a:uFill>
                  <a:solidFill>
                    <a:srgbClr val="FFFFFF"/>
                  </a:solidFill>
                </a:uFill>
                <a:latin typeface="Courier New"/>
                <a:ea typeface="Courier New"/>
              </a:rPr>
              <a:t>scope.</a:t>
            </a:r>
            <a:r>
              <a:rPr lang="en-US" sz="1400" b="0" strike="noStrike" spc="-1" dirty="0" err="1">
                <a:solidFill>
                  <a:srgbClr val="9876AA"/>
                </a:solidFill>
                <a:uFill>
                  <a:solidFill>
                    <a:srgbClr val="FFFFFF"/>
                  </a:solidFill>
                </a:uFill>
                <a:latin typeface="Courier New"/>
                <a:ea typeface="Courier New"/>
              </a:rPr>
              <a:t>isLoaded</a:t>
            </a:r>
            <a:r>
              <a:rPr lang="en-US" sz="1400" b="0" strike="noStrike" spc="-1" dirty="0">
                <a:solidFill>
                  <a:srgbClr val="9876AA"/>
                </a:solidFill>
                <a:uFill>
                  <a:solidFill>
                    <a:srgbClr val="FFFFFF"/>
                  </a:solidFill>
                </a:uFill>
                <a:latin typeface="Courier New"/>
                <a:ea typeface="Courier New"/>
              </a:rPr>
              <a:t> </a:t>
            </a:r>
            <a:r>
              <a:rPr lang="en-US" sz="1400" b="0" strike="noStrike" spc="-1" dirty="0">
                <a:solidFill>
                  <a:srgbClr val="A9B7C6"/>
                </a:solidFill>
                <a:uFill>
                  <a:solidFill>
                    <a:srgbClr val="FFFFFF"/>
                  </a:solidFill>
                </a:uFill>
                <a:latin typeface="Courier New"/>
                <a:ea typeface="Courier New"/>
              </a:rPr>
              <a:t>= </a:t>
            </a:r>
            <a:r>
              <a:rPr lang="en-US" sz="1400" b="1" strike="noStrike" spc="-1" dirty="0">
                <a:solidFill>
                  <a:srgbClr val="CC7832"/>
                </a:solidFill>
                <a:uFill>
                  <a:solidFill>
                    <a:srgbClr val="FFFFFF"/>
                  </a:solidFill>
                </a:uFill>
                <a:latin typeface="Courier New"/>
                <a:ea typeface="Courier New"/>
              </a:rPr>
              <a:t>true</a:t>
            </a:r>
            <a:r>
              <a:rPr lang="en-US" sz="1400" b="0"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CC7832"/>
                </a:solidFill>
                <a:uFill>
                  <a:solidFill>
                    <a:srgbClr val="FFFFFF"/>
                  </a:solidFill>
                </a:uFill>
                <a:latin typeface="Courier New"/>
                <a:ea typeface="Courier New"/>
              </a:rPr>
              <a:t>        </a:t>
            </a:r>
            <a:r>
              <a:rPr lang="en-US" sz="1400" b="0" strike="noStrike" spc="-1" dirty="0">
                <a:solidFill>
                  <a:srgbClr val="A9B7C6"/>
                </a:solidFill>
                <a:uFill>
                  <a:solidFill>
                    <a:srgbClr val="FFFFFF"/>
                  </a:solidFill>
                </a:uFill>
                <a:latin typeface="Courier New"/>
                <a:ea typeface="Courier New"/>
              </a:rPr>
              <a:t>})</a:t>
            </a:r>
            <a:r>
              <a:rPr lang="en-US" sz="1400" b="0"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CC7832"/>
                </a:solidFill>
                <a:uFill>
                  <a:solidFill>
                    <a:srgbClr val="FFFFFF"/>
                  </a:solidFill>
                </a:uFill>
                <a:latin typeface="Courier New"/>
                <a:ea typeface="Courier New"/>
              </a:rPr>
              <a:t>      </a:t>
            </a:r>
            <a:r>
              <a:rPr lang="en-US" sz="1400" b="0" strike="noStrike" spc="-1" dirty="0">
                <a:solidFill>
                  <a:srgbClr val="A9B7C6"/>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  }</a:t>
            </a:r>
            <a:endParaRPr lang="en-US" sz="1800" b="0" strike="noStrike" spc="-1" dirty="0">
              <a:solidFill>
                <a:srgbClr val="000000"/>
              </a:solidFill>
              <a:uFill>
                <a:solidFill>
                  <a:srgbClr val="FFFFFF"/>
                </a:solidFill>
              </a:uFill>
              <a:latin typeface="Arial"/>
            </a:endParaRPr>
          </a:p>
          <a:p>
            <a:r>
              <a:rPr lang="en-US" sz="1400" b="0" strike="noStrike" spc="-1" dirty="0">
                <a:solidFill>
                  <a:srgbClr val="A9B7C6"/>
                </a:solidFill>
                <a:uFill>
                  <a:solidFill>
                    <a:srgbClr val="FFFFFF"/>
                  </a:solidFill>
                </a:uFill>
                <a:latin typeface="Courier New"/>
                <a:ea typeface="Courier New"/>
              </a:rPr>
              <a:t>])</a:t>
            </a:r>
            <a:r>
              <a:rPr lang="en-US" sz="1400" b="0" strike="noStrike" spc="-1" dirty="0">
                <a:solidFill>
                  <a:srgbClr val="CC7832"/>
                </a:solidFill>
                <a:uFill>
                  <a:solidFill>
                    <a:srgbClr val="FFFFFF"/>
                  </a:solidFill>
                </a:uFill>
                <a:latin typeface="Courier New"/>
                <a:ea typeface="Courier New"/>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28600" y="1886040"/>
            <a:ext cx="868392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Q&amp;A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361800"/>
            <a:ext cx="4569120" cy="63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a:solidFill>
                  <a:srgbClr val="FFFFFF"/>
                </a:solidFill>
                <a:uFill>
                  <a:solidFill>
                    <a:srgbClr val="FFFFFF"/>
                  </a:solidFill>
                </a:uFill>
                <a:latin typeface="Calibri"/>
                <a:ea typeface="DejaVu Sans"/>
              </a:rPr>
              <a:t>AGENDA</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380880" y="1200240"/>
            <a:ext cx="5559840" cy="26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914400" lvl="1" indent="-851040">
              <a:lnSpc>
                <a:spcPct val="150000"/>
              </a:lnSpc>
              <a:buClr>
                <a:srgbClr val="FFFFFF"/>
              </a:buClr>
              <a:buFont typeface="Arial"/>
              <a:buChar char="•"/>
            </a:pPr>
            <a:r>
              <a:rPr lang="en-US" sz="2000" b="0" strike="noStrike" spc="-1">
                <a:solidFill>
                  <a:srgbClr val="FFFFFF"/>
                </a:solidFill>
                <a:uFill>
                  <a:solidFill>
                    <a:srgbClr val="FFFFFF"/>
                  </a:solidFill>
                </a:uFill>
                <a:latin typeface="Calibri (Headings)"/>
                <a:ea typeface="DejaVu Sans"/>
              </a:rPr>
              <a:t>Angular common issues </a:t>
            </a:r>
            <a:endParaRPr lang="en-US" sz="1800" b="0" strike="noStrike" spc="-1">
              <a:solidFill>
                <a:srgbClr val="000000"/>
              </a:solidFill>
              <a:uFill>
                <a:solidFill>
                  <a:srgbClr val="FFFFFF"/>
                </a:solidFill>
              </a:uFill>
              <a:latin typeface="Arial"/>
            </a:endParaRPr>
          </a:p>
          <a:p>
            <a:pPr marL="914400" lvl="1" indent="-851040">
              <a:lnSpc>
                <a:spcPct val="150000"/>
              </a:lnSpc>
              <a:buClr>
                <a:srgbClr val="FFFFFF"/>
              </a:buClr>
              <a:buFont typeface="Arial"/>
              <a:buChar char="•"/>
            </a:pPr>
            <a:r>
              <a:rPr lang="en-US" sz="2000" b="0" strike="noStrike" spc="-1">
                <a:solidFill>
                  <a:srgbClr val="FFFFFF"/>
                </a:solidFill>
                <a:uFill>
                  <a:solidFill>
                    <a:srgbClr val="FFFFFF"/>
                  </a:solidFill>
                </a:uFill>
                <a:latin typeface="Calibri (Headings)"/>
                <a:ea typeface="DejaVu Sans"/>
              </a:rPr>
              <a:t>Form and input</a:t>
            </a:r>
            <a:endParaRPr lang="en-US" sz="1800" b="0" strike="noStrike" spc="-1">
              <a:solidFill>
                <a:srgbClr val="000000"/>
              </a:solidFill>
              <a:uFill>
                <a:solidFill>
                  <a:srgbClr val="FFFFFF"/>
                </a:solidFill>
              </a:uFill>
              <a:latin typeface="Arial"/>
            </a:endParaRPr>
          </a:p>
          <a:p>
            <a:pPr marL="914400" lvl="1" indent="-851040">
              <a:lnSpc>
                <a:spcPct val="150000"/>
              </a:lnSpc>
              <a:buClr>
                <a:srgbClr val="FFFFFF"/>
              </a:buClr>
              <a:buFont typeface="Arial"/>
              <a:buChar char="•"/>
            </a:pPr>
            <a:r>
              <a:rPr lang="en-US" sz="2000" b="0" strike="noStrike" spc="-1">
                <a:solidFill>
                  <a:srgbClr val="FFFFFF"/>
                </a:solidFill>
                <a:uFill>
                  <a:solidFill>
                    <a:srgbClr val="FFFFFF"/>
                  </a:solidFill>
                </a:uFill>
                <a:latin typeface="Calibri (Headings)"/>
                <a:ea typeface="DejaVu Sans"/>
              </a:rPr>
              <a:t>Angular dependency injection</a:t>
            </a:r>
            <a:endParaRPr lang="en-US" sz="1800" b="0" strike="noStrike" spc="-1">
              <a:solidFill>
                <a:srgbClr val="000000"/>
              </a:solidFill>
              <a:uFill>
                <a:solidFill>
                  <a:srgbClr val="FFFFFF"/>
                </a:solidFill>
              </a:uFill>
              <a:latin typeface="Arial"/>
            </a:endParaRPr>
          </a:p>
          <a:p>
            <a:pPr marL="914400" lvl="1" indent="-851040">
              <a:lnSpc>
                <a:spcPct val="150000"/>
              </a:lnSpc>
              <a:buClr>
                <a:srgbClr val="FFFFFF"/>
              </a:buClr>
              <a:buFont typeface="Arial"/>
              <a:buChar char="•"/>
            </a:pPr>
            <a:r>
              <a:rPr lang="en-US" sz="2000" b="0" strike="noStrike" spc="-1">
                <a:solidFill>
                  <a:srgbClr val="FFFFFF"/>
                </a:solidFill>
                <a:uFill>
                  <a:solidFill>
                    <a:srgbClr val="FFFFFF"/>
                  </a:solidFill>
                </a:uFill>
                <a:latin typeface="Calibri (Headings)"/>
                <a:ea typeface="DejaVu Sans"/>
              </a:rPr>
              <a:t>Angular view rendering and $timeout</a:t>
            </a:r>
            <a:endParaRPr lang="en-US" sz="1800" b="0" strike="noStrike" spc="-1">
              <a:solidFill>
                <a:srgbClr val="000000"/>
              </a:solidFill>
              <a:uFill>
                <a:solidFill>
                  <a:srgbClr val="FFFFFF"/>
                </a:solidFill>
              </a:uFill>
              <a:latin typeface="Arial"/>
            </a:endParaRPr>
          </a:p>
          <a:p>
            <a:pPr marL="914400" lvl="1" indent="-851040">
              <a:lnSpc>
                <a:spcPct val="150000"/>
              </a:lnSpc>
              <a:buClr>
                <a:srgbClr val="FFFFFF"/>
              </a:buClr>
              <a:buFont typeface="Arial"/>
              <a:buChar char="•"/>
            </a:pPr>
            <a:r>
              <a:rPr lang="en-US" sz="2000" b="0" strike="noStrike" spc="-1">
                <a:solidFill>
                  <a:srgbClr val="FFFFFF"/>
                </a:solidFill>
                <a:uFill>
                  <a:solidFill>
                    <a:srgbClr val="FFFFFF"/>
                  </a:solidFill>
                </a:uFill>
                <a:latin typeface="Calibri (Headings)"/>
                <a:ea typeface="DejaVu Sans"/>
              </a:rPr>
              <a:t>Q&amp;A</a:t>
            </a: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28600" y="1886040"/>
            <a:ext cx="8683920" cy="60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THANK YOU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29" name="CustomShape 2"/>
          <p:cNvSpPr/>
          <p:nvPr/>
        </p:nvSpPr>
        <p:spPr>
          <a:xfrm>
            <a:off x="2895480" y="2244600"/>
            <a:ext cx="472140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0" strike="noStrike" spc="-1">
                <a:solidFill>
                  <a:srgbClr val="FFFFFF"/>
                </a:solidFill>
                <a:uFill>
                  <a:solidFill>
                    <a:srgbClr val="FFFFFF"/>
                  </a:solidFill>
                </a:uFill>
                <a:latin typeface="Calibri"/>
                <a:ea typeface="DejaVu Sans"/>
              </a:rPr>
              <a:t>ANGULAR MODULE</a:t>
            </a:r>
            <a:endParaRPr lang="en-US" sz="1800" b="0" strike="noStrike" spc="-1">
              <a:solidFill>
                <a:srgbClr val="000000"/>
              </a:solidFill>
              <a:uFill>
                <a:solidFill>
                  <a:srgbClr val="FFFFFF"/>
                </a:solidFill>
              </a:uFill>
              <a:latin typeface="Arial"/>
            </a:endParaRPr>
          </a:p>
        </p:txBody>
      </p:sp>
      <p:pic>
        <p:nvPicPr>
          <p:cNvPr id="230" name="Picture 2"/>
          <p:cNvPicPr/>
          <p:nvPr/>
        </p:nvPicPr>
        <p:blipFill>
          <a:blip r:embed="rId2"/>
          <a:stretch/>
        </p:blipFill>
        <p:spPr>
          <a:xfrm>
            <a:off x="1828800" y="2313360"/>
            <a:ext cx="828360" cy="56484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pretty URLs</a:t>
            </a:r>
            <a:endParaRPr lang="en-US" sz="1800" b="0" strike="noStrike" spc="-1">
              <a:solidFill>
                <a:srgbClr val="000000"/>
              </a:solidFill>
              <a:uFill>
                <a:solidFill>
                  <a:srgbClr val="FFFFFF"/>
                </a:solidFill>
              </a:uFill>
              <a:latin typeface="Arial"/>
            </a:endParaRPr>
          </a:p>
        </p:txBody>
      </p:sp>
      <p:sp>
        <p:nvSpPr>
          <p:cNvPr id="232" name="CustomShape 2"/>
          <p:cNvSpPr/>
          <p:nvPr/>
        </p:nvSpPr>
        <p:spPr>
          <a:xfrm>
            <a:off x="152280" y="819000"/>
            <a:ext cx="8836200" cy="403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dirty="0">
                <a:solidFill>
                  <a:srgbClr val="000000"/>
                </a:solidFill>
                <a:uFill>
                  <a:solidFill>
                    <a:srgbClr val="FFFFFF"/>
                  </a:solidFill>
                </a:uFill>
                <a:latin typeface="Calibri"/>
                <a:ea typeface="DejaVu Sans"/>
              </a:rPr>
              <a:t>	 How to remove </a:t>
            </a:r>
            <a:r>
              <a:rPr lang="en-US" sz="2400" b="1" strike="noStrike" spc="-1" dirty="0">
                <a:solidFill>
                  <a:srgbClr val="000000"/>
                </a:solidFill>
                <a:uFill>
                  <a:solidFill>
                    <a:srgbClr val="FFFFFF"/>
                  </a:solidFill>
                </a:uFill>
                <a:latin typeface="Calibri"/>
                <a:ea typeface="DejaVu Sans"/>
              </a:rPr>
              <a:t>#</a:t>
            </a:r>
            <a:r>
              <a:rPr lang="en-US" sz="2400" b="0" strike="noStrike" spc="-1" dirty="0">
                <a:solidFill>
                  <a:srgbClr val="000000"/>
                </a:solidFill>
                <a:uFill>
                  <a:solidFill>
                    <a:srgbClr val="FFFFFF"/>
                  </a:solidFill>
                </a:uFill>
                <a:latin typeface="Calibri"/>
                <a:ea typeface="DejaVu Sans"/>
              </a:rPr>
              <a:t> on URLs?</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0" strike="noStrike" spc="-1" dirty="0">
                <a:solidFill>
                  <a:srgbClr val="000000"/>
                </a:solidFill>
                <a:uFill>
                  <a:solidFill>
                    <a:srgbClr val="FFFFFF"/>
                  </a:solidFill>
                </a:uFill>
                <a:latin typeface="Calibri"/>
                <a:ea typeface="DejaVu Sans"/>
              </a:rPr>
              <a:t>	 Use HTM5 Mode and configure URL rewriting on web server</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p:txBody>
      </p:sp>
      <p:pic>
        <p:nvPicPr>
          <p:cNvPr id="233" name="Picture 4"/>
          <p:cNvPicPr/>
          <p:nvPr/>
        </p:nvPicPr>
        <p:blipFill>
          <a:blip r:embed="rId3"/>
          <a:stretch/>
        </p:blipFill>
        <p:spPr>
          <a:xfrm>
            <a:off x="152280" y="819000"/>
            <a:ext cx="454320" cy="454320"/>
          </a:xfrm>
          <a:prstGeom prst="rect">
            <a:avLst/>
          </a:prstGeom>
          <a:ln>
            <a:noFill/>
          </a:ln>
        </p:spPr>
      </p:pic>
      <p:pic>
        <p:nvPicPr>
          <p:cNvPr id="234" name="Picture 6"/>
          <p:cNvPicPr/>
          <p:nvPr/>
        </p:nvPicPr>
        <p:blipFill>
          <a:blip r:embed="rId4"/>
          <a:stretch/>
        </p:blipFill>
        <p:spPr>
          <a:xfrm>
            <a:off x="152280" y="1428750"/>
            <a:ext cx="454320" cy="454320"/>
          </a:xfrm>
          <a:prstGeom prst="rect">
            <a:avLst/>
          </a:prstGeom>
          <a:ln>
            <a:noFill/>
          </a:ln>
        </p:spPr>
      </p:pic>
      <p:sp>
        <p:nvSpPr>
          <p:cNvPr id="235" name="CustomShape 3"/>
          <p:cNvSpPr/>
          <p:nvPr/>
        </p:nvSpPr>
        <p:spPr>
          <a:xfrm>
            <a:off x="228600" y="2266920"/>
            <a:ext cx="5026320" cy="25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3480">
              <a:lnSpc>
                <a:spcPct val="100000"/>
              </a:lnSpc>
              <a:buClr>
                <a:srgbClr val="000000"/>
              </a:buClr>
            </a:pPr>
            <a:r>
              <a:rPr lang="en-US" sz="1800" b="0" strike="noStrike" spc="-1" dirty="0" smtClean="0">
                <a:solidFill>
                  <a:srgbClr val="000000"/>
                </a:solidFill>
                <a:uFill>
                  <a:solidFill>
                    <a:srgbClr val="FFFFFF"/>
                  </a:solidFill>
                </a:uFill>
                <a:latin typeface="Calibri"/>
                <a:ea typeface="DejaVu Sans"/>
              </a:rPr>
              <a:t>index.js </a:t>
            </a:r>
            <a:r>
              <a:rPr lang="en-US" sz="1800" b="0" strike="noStrike" spc="-1" dirty="0">
                <a:solidFill>
                  <a:srgbClr val="000000"/>
                </a:solidFill>
                <a:uFill>
                  <a:solidFill>
                    <a:srgbClr val="FFFFFF"/>
                  </a:solidFill>
                </a:uFill>
                <a:latin typeface="Calibri"/>
                <a:ea typeface="DejaVu Sans"/>
              </a:rPr>
              <a:t>file</a:t>
            </a:r>
            <a:r>
              <a:rPr lang="en-US" sz="18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marL="216000" indent="-213480">
              <a:lnSpc>
                <a:spcPct val="100000"/>
              </a:lnSpc>
              <a:buClr>
                <a:srgbClr val="000000"/>
              </a:buClr>
            </a:pPr>
            <a:r>
              <a:rPr lang="en-US" sz="1800" b="1" strike="noStrike" spc="-1" dirty="0" err="1">
                <a:solidFill>
                  <a:srgbClr val="000000"/>
                </a:solidFill>
                <a:uFill>
                  <a:solidFill>
                    <a:srgbClr val="FFFFFF"/>
                  </a:solidFill>
                </a:uFill>
                <a:latin typeface="Courier New"/>
                <a:ea typeface="DejaVu Sans"/>
              </a:rPr>
              <a:t>module.config</a:t>
            </a:r>
            <a:r>
              <a:rPr lang="en-US" sz="1800" b="1" strike="noStrike" spc="-1" dirty="0">
                <a:solidFill>
                  <a:srgbClr val="000000"/>
                </a:solidFill>
                <a:uFill>
                  <a:solidFill>
                    <a:srgbClr val="FFFFFF"/>
                  </a:solidFill>
                </a:uFill>
                <a:latin typeface="Courier New"/>
                <a:ea typeface="DejaVu Sans"/>
              </a:rPr>
              <a:t>([</a:t>
            </a:r>
            <a:r>
              <a:rPr lang="en-US" sz="1800" b="1" strike="noStrike" spc="-1" dirty="0">
                <a:solidFill>
                  <a:srgbClr val="6A8759"/>
                </a:solidFill>
                <a:uFill>
                  <a:solidFill>
                    <a:srgbClr val="FFFFFF"/>
                  </a:solidFill>
                </a:uFill>
                <a:latin typeface="Courier New"/>
                <a:ea typeface="DejaVu Sans"/>
              </a:rPr>
              <a:t>"$</a:t>
            </a:r>
            <a:r>
              <a:rPr lang="en-US" sz="1800" b="1" strike="noStrike" spc="-1" dirty="0" err="1">
                <a:solidFill>
                  <a:srgbClr val="6A8759"/>
                </a:solidFill>
                <a:uFill>
                  <a:solidFill>
                    <a:srgbClr val="FFFFFF"/>
                  </a:solidFill>
                </a:uFill>
                <a:latin typeface="Courier New"/>
                <a:ea typeface="DejaVu Sans"/>
              </a:rPr>
              <a:t>locationProvider</a:t>
            </a:r>
            <a:r>
              <a:rPr lang="en-US" sz="1800" b="1" strike="noStrike" spc="-1" dirty="0">
                <a:solidFill>
                  <a:srgbClr val="6A8759"/>
                </a:solidFill>
                <a:uFill>
                  <a:solidFill>
                    <a:srgbClr val="FFFFFF"/>
                  </a:solidFill>
                </a:uFill>
                <a:latin typeface="Courier New"/>
                <a:ea typeface="DejaVu Sans"/>
              </a:rPr>
              <a:t>"</a:t>
            </a:r>
            <a:r>
              <a:rPr lang="en-US" sz="1800" b="1" strike="noStrike" spc="-1" dirty="0">
                <a:solidFill>
                  <a:srgbClr val="CC7832"/>
                </a:solidFill>
                <a:uFill>
                  <a:solidFill>
                    <a:srgbClr val="FFFFFF"/>
                  </a:solidFill>
                </a:uFill>
                <a:latin typeface="Courier New"/>
                <a:ea typeface="DejaVu Sans"/>
              </a:rPr>
              <a:t>, function </a:t>
            </a:r>
            <a:r>
              <a:rPr lang="en-US" sz="1800" b="1" strike="noStrike" spc="-1" dirty="0">
                <a:solidFill>
                  <a:srgbClr val="000000"/>
                </a:solidFill>
                <a:uFill>
                  <a:solidFill>
                    <a:srgbClr val="FFFFFF"/>
                  </a:solidFill>
                </a:uFill>
                <a:latin typeface="Courier New"/>
                <a:ea typeface="DejaVu Sans"/>
              </a:rPr>
              <a:t>($</a:t>
            </a:r>
            <a:r>
              <a:rPr lang="en-US" sz="1800" b="1" strike="noStrike" spc="-1" dirty="0" err="1">
                <a:solidFill>
                  <a:srgbClr val="000000"/>
                </a:solidFill>
                <a:uFill>
                  <a:solidFill>
                    <a:srgbClr val="FFFFFF"/>
                  </a:solidFill>
                </a:uFill>
                <a:latin typeface="Courier New"/>
                <a:ea typeface="DejaVu Sans"/>
              </a:rPr>
              <a:t>locationProvider</a:t>
            </a:r>
            <a:r>
              <a:rPr lang="en-US" sz="18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marL="216000" indent="-213480">
              <a:lnSpc>
                <a:spcPct val="100000"/>
              </a:lnSpc>
              <a:buClr>
                <a:srgbClr val="000000"/>
              </a:buClr>
            </a:pPr>
            <a:r>
              <a:rPr lang="en-US" sz="1800" b="1" strike="noStrike" spc="-1" dirty="0" smtClean="0">
                <a:solidFill>
                  <a:srgbClr val="000000"/>
                </a:solidFill>
                <a:uFill>
                  <a:solidFill>
                    <a:srgbClr val="FFFFFF"/>
                  </a:solidFill>
                </a:uFill>
                <a:latin typeface="Courier New"/>
                <a:ea typeface="DejaVu Sans"/>
              </a:rPr>
              <a:t> </a:t>
            </a:r>
            <a:r>
              <a:rPr lang="en-US" sz="1800" b="1" strike="noStrike" spc="-1" dirty="0">
                <a:solidFill>
                  <a:srgbClr val="000000"/>
                </a:solidFill>
                <a:uFill>
                  <a:solidFill>
                    <a:srgbClr val="FFFFFF"/>
                  </a:solidFill>
                </a:uFill>
                <a:latin typeface="Courier New"/>
                <a:ea typeface="DejaVu Sans"/>
              </a:rPr>
              <a:t>$locationProvider.html5Mode(</a:t>
            </a:r>
            <a:r>
              <a:rPr lang="en-US" sz="1800" b="1" strike="noStrike" spc="-1" dirty="0">
                <a:solidFill>
                  <a:srgbClr val="CC7832"/>
                </a:solidFill>
                <a:uFill>
                  <a:solidFill>
                    <a:srgbClr val="FFFFFF"/>
                  </a:solidFill>
                </a:uFill>
                <a:latin typeface="Courier New"/>
                <a:ea typeface="DejaVu Sans"/>
              </a:rPr>
              <a:t>true</a:t>
            </a:r>
            <a:r>
              <a:rPr lang="en-US" sz="1800" b="1" strike="noStrike" spc="-1" dirty="0">
                <a:solidFill>
                  <a:srgbClr val="000000"/>
                </a:solidFill>
                <a:uFill>
                  <a:solidFill>
                    <a:srgbClr val="FFFFFF"/>
                  </a:solidFill>
                </a:uFill>
                <a:latin typeface="Courier New"/>
                <a:ea typeface="DejaVu Sans"/>
              </a:rPr>
              <a:t>)</a:t>
            </a:r>
            <a:r>
              <a:rPr lang="en-US" sz="1800" b="1" strike="noStrike" spc="-1" dirty="0">
                <a:solidFill>
                  <a:srgbClr val="CC7832"/>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DejaVu Sans"/>
              </a:rPr>
              <a:t>}])</a:t>
            </a:r>
            <a:r>
              <a:rPr lang="en-US" sz="1800" b="1" strike="noStrike" spc="-1" dirty="0">
                <a:solidFill>
                  <a:srgbClr val="CC7832"/>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216000" indent="-213480">
              <a:lnSpc>
                <a:spcPct val="100000"/>
              </a:lnSpc>
              <a:buClr>
                <a:srgbClr val="000000"/>
              </a:buClr>
            </a:pPr>
            <a:r>
              <a:rPr lang="en-US" sz="1800" b="0" strike="noStrike" spc="-1" dirty="0" smtClean="0">
                <a:solidFill>
                  <a:srgbClr val="000000"/>
                </a:solidFill>
                <a:uFill>
                  <a:solidFill>
                    <a:srgbClr val="FFFFFF"/>
                  </a:solidFill>
                </a:uFill>
                <a:latin typeface="Calibri"/>
                <a:ea typeface="DejaVu Sans"/>
              </a:rPr>
              <a:t>index.html </a:t>
            </a:r>
            <a:r>
              <a:rPr lang="en-US" sz="1800" b="0" strike="noStrike" spc="-1" dirty="0">
                <a:solidFill>
                  <a:srgbClr val="000000"/>
                </a:solidFill>
                <a:uFill>
                  <a:solidFill>
                    <a:srgbClr val="FFFFFF"/>
                  </a:solidFill>
                </a:uFill>
                <a:latin typeface="Calibri"/>
                <a:ea typeface="DejaVu Sans"/>
              </a:rPr>
              <a:t>file: Add &lt;base&gt; tag</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E8BF6A"/>
                </a:solidFill>
                <a:uFill>
                  <a:solidFill>
                    <a:srgbClr val="FFFFFF"/>
                  </a:solidFill>
                </a:uFill>
                <a:latin typeface="Courier New"/>
                <a:ea typeface="DejaVu Sans"/>
              </a:rPr>
              <a:t>&lt;base </a:t>
            </a:r>
            <a:r>
              <a:rPr lang="en-US" sz="1800" b="1" strike="noStrike" spc="-1" dirty="0" err="1">
                <a:solidFill>
                  <a:srgbClr val="BABABA"/>
                </a:solidFill>
                <a:uFill>
                  <a:solidFill>
                    <a:srgbClr val="FFFFFF"/>
                  </a:solidFill>
                </a:uFill>
                <a:latin typeface="Courier New"/>
                <a:ea typeface="DejaVu Sans"/>
              </a:rPr>
              <a:t>href</a:t>
            </a:r>
            <a:r>
              <a:rPr lang="en-US" sz="1800" b="1" strike="noStrike" spc="-1" dirty="0">
                <a:solidFill>
                  <a:srgbClr val="BABABA"/>
                </a:solidFill>
                <a:uFill>
                  <a:solidFill>
                    <a:srgbClr val="FFFFFF"/>
                  </a:solidFill>
                </a:uFill>
                <a:latin typeface="Courier New"/>
                <a:ea typeface="DejaVu Sans"/>
              </a:rPr>
              <a:t>=</a:t>
            </a:r>
            <a:r>
              <a:rPr lang="en-US" sz="1800" b="1" strike="noStrike" spc="-1" dirty="0">
                <a:solidFill>
                  <a:srgbClr val="A5C261"/>
                </a:solidFill>
                <a:uFill>
                  <a:solidFill>
                    <a:srgbClr val="FFFFFF"/>
                  </a:solidFill>
                </a:uFill>
                <a:latin typeface="Courier New"/>
                <a:ea typeface="DejaVu Sans"/>
              </a:rPr>
              <a:t>"/“</a:t>
            </a:r>
            <a:r>
              <a:rPr lang="en-US" sz="1800" b="1" strike="noStrike" spc="-1" dirty="0">
                <a:solidFill>
                  <a:srgbClr val="E8BF6A"/>
                </a:solidFill>
                <a:uFill>
                  <a:solidFill>
                    <a:srgbClr val="FFFFFF"/>
                  </a:solidFill>
                </a:uFill>
                <a:latin typeface="Courier New"/>
                <a:ea typeface="DejaVu Sans"/>
              </a:rPr>
              <a:t>&gt;</a:t>
            </a:r>
            <a:endParaRPr lang="en-US" sz="1800" b="0" strike="noStrike" spc="-1" dirty="0">
              <a:solidFill>
                <a:srgbClr val="000000"/>
              </a:solidFill>
              <a:uFill>
                <a:solidFill>
                  <a:srgbClr val="FFFFFF"/>
                </a:solidFill>
              </a:uFill>
              <a:latin typeface="Arial"/>
            </a:endParaRPr>
          </a:p>
        </p:txBody>
      </p:sp>
      <p:sp>
        <p:nvSpPr>
          <p:cNvPr id="236" name="CustomShape 4"/>
          <p:cNvSpPr/>
          <p:nvPr/>
        </p:nvSpPr>
        <p:spPr>
          <a:xfrm>
            <a:off x="5486400" y="2266920"/>
            <a:ext cx="3654720" cy="22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Calibri"/>
                <a:ea typeface="DejaVu Sans"/>
              </a:rPr>
              <a:t>Using HTML5 mode requires URL rewriting on server side, basically you have to rewrite all your links to entry point of your application (</a:t>
            </a:r>
            <a:r>
              <a:rPr lang="en-US" sz="1800" b="0" strike="noStrike" spc="-1" dirty="0" err="1">
                <a:solidFill>
                  <a:srgbClr val="000000"/>
                </a:solidFill>
                <a:uFill>
                  <a:solidFill>
                    <a:srgbClr val="FFFFFF"/>
                  </a:solidFill>
                </a:uFill>
                <a:latin typeface="Calibri"/>
                <a:ea typeface="DejaVu Sans"/>
              </a:rPr>
              <a:t>e.g</a:t>
            </a:r>
            <a:r>
              <a:rPr lang="en-US" sz="1800" b="0" strike="noStrike" spc="-1" dirty="0">
                <a:solidFill>
                  <a:srgbClr val="000000"/>
                </a:solidFill>
                <a:uFill>
                  <a:solidFill>
                    <a:srgbClr val="FFFFFF"/>
                  </a:solidFill>
                </a:uFill>
                <a:latin typeface="Calibri"/>
                <a:ea typeface="DejaVu Sans"/>
              </a:rPr>
              <a:t> index.html).</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u="sng" strike="noStrike" spc="-1" dirty="0">
                <a:solidFill>
                  <a:srgbClr val="0000FF"/>
                </a:solidFill>
                <a:uFill>
                  <a:solidFill>
                    <a:srgbClr val="FFFFFF"/>
                  </a:solidFill>
                </a:uFill>
                <a:latin typeface="Calibri"/>
                <a:ea typeface="DejaVu Sans"/>
                <a:hlinkClick r:id="rId5"/>
              </a:rPr>
              <a:t>How to configure URL rewriting</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bootstrap</a:t>
            </a:r>
            <a:endParaRPr lang="en-US" sz="1800" b="0" strike="noStrike" spc="-1">
              <a:solidFill>
                <a:srgbClr val="000000"/>
              </a:solidFill>
              <a:uFill>
                <a:solidFill>
                  <a:srgbClr val="FFFFFF"/>
                </a:solidFill>
              </a:uFill>
              <a:latin typeface="Arial"/>
            </a:endParaRPr>
          </a:p>
        </p:txBody>
      </p:sp>
      <p:pic>
        <p:nvPicPr>
          <p:cNvPr id="238" name="Content Placeholder 3"/>
          <p:cNvPicPr/>
          <p:nvPr/>
        </p:nvPicPr>
        <p:blipFill>
          <a:blip r:embed="rId3"/>
          <a:stretch/>
        </p:blipFill>
        <p:spPr>
          <a:xfrm>
            <a:off x="2493360" y="1032480"/>
            <a:ext cx="4154400" cy="3532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Cordova app must use bootstrap</a:t>
            </a:r>
            <a:endParaRPr lang="en-US" sz="1800" b="0" strike="noStrike" spc="-1">
              <a:solidFill>
                <a:srgbClr val="000000"/>
              </a:solidFill>
              <a:uFill>
                <a:solidFill>
                  <a:srgbClr val="FFFFFF"/>
                </a:solidFill>
              </a:uFill>
              <a:latin typeface="Arial"/>
            </a:endParaRPr>
          </a:p>
        </p:txBody>
      </p:sp>
      <p:sp>
        <p:nvSpPr>
          <p:cNvPr id="240" name="CustomShape 2"/>
          <p:cNvSpPr/>
          <p:nvPr/>
        </p:nvSpPr>
        <p:spPr>
          <a:xfrm>
            <a:off x="152280" y="819000"/>
            <a:ext cx="8760240" cy="41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dirty="0">
                <a:solidFill>
                  <a:srgbClr val="000000"/>
                </a:solidFill>
                <a:uFill>
                  <a:solidFill>
                    <a:srgbClr val="FFFFFF"/>
                  </a:solidFill>
                </a:uFill>
                <a:latin typeface="Calibri"/>
                <a:ea typeface="DejaVu Sans"/>
              </a:rPr>
              <a:t>	Cannot load html content when using </a:t>
            </a:r>
            <a:r>
              <a:rPr lang="en-US" sz="2400" b="1" strike="noStrike" spc="-1" dirty="0" err="1">
                <a:solidFill>
                  <a:srgbClr val="000000"/>
                </a:solidFill>
                <a:uFill>
                  <a:solidFill>
                    <a:srgbClr val="FFFFFF"/>
                  </a:solidFill>
                </a:uFill>
                <a:latin typeface="Calibri"/>
                <a:ea typeface="DejaVu Sans"/>
              </a:rPr>
              <a:t>ng</a:t>
            </a:r>
            <a:r>
              <a:rPr lang="en-US" sz="2400" b="1" strike="noStrike" spc="-1" dirty="0">
                <a:solidFill>
                  <a:srgbClr val="000000"/>
                </a:solidFill>
                <a:uFill>
                  <a:solidFill>
                    <a:srgbClr val="FFFFFF"/>
                  </a:solidFill>
                </a:uFill>
                <a:latin typeface="Calibri"/>
                <a:ea typeface="DejaVu Sans"/>
              </a:rPr>
              <a:t>-app</a:t>
            </a:r>
            <a:r>
              <a:rPr lang="en-US" sz="2400" b="0" strike="noStrike" spc="-1" dirty="0">
                <a:solidFill>
                  <a:srgbClr val="000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0" strike="noStrike" spc="-1" dirty="0">
                <a:solidFill>
                  <a:srgbClr val="000000"/>
                </a:solidFill>
                <a:uFill>
                  <a:solidFill>
                    <a:srgbClr val="FFFFFF"/>
                  </a:solidFill>
                </a:uFill>
                <a:latin typeface="Calibri"/>
                <a:ea typeface="DejaVu Sans"/>
              </a:rPr>
              <a:t>	Must execute Angular compile page after device ready event fired. Add the following code in </a:t>
            </a:r>
            <a:r>
              <a:rPr lang="en-US" sz="2400" b="1" strike="noStrike" spc="-1" dirty="0" err="1">
                <a:solidFill>
                  <a:srgbClr val="000000"/>
                </a:solidFill>
                <a:uFill>
                  <a:solidFill>
                    <a:srgbClr val="FFFFFF"/>
                  </a:solidFill>
                </a:uFill>
                <a:latin typeface="Calibri"/>
                <a:ea typeface="DejaVu Sans"/>
              </a:rPr>
              <a:t>cordova_app</a:t>
            </a:r>
            <a:r>
              <a:rPr lang="en-US" sz="2400" b="1" strike="noStrike" spc="-1" dirty="0">
                <a:solidFill>
                  <a:srgbClr val="000000"/>
                </a:solidFill>
                <a:uFill>
                  <a:solidFill>
                    <a:srgbClr val="FFFFFF"/>
                  </a:solidFill>
                </a:uFill>
                <a:latin typeface="Calibri"/>
                <a:ea typeface="DejaVu Sans"/>
              </a:rPr>
              <a:t>/www/index.js</a:t>
            </a:r>
            <a:r>
              <a:rPr lang="en-US" sz="2400" b="0" strike="noStrike" spc="-1" dirty="0">
                <a:solidFill>
                  <a:srgbClr val="000000"/>
                </a:solidFill>
                <a:uFill>
                  <a:solidFill>
                    <a:srgbClr val="FFFFFF"/>
                  </a:solidFill>
                </a:uFill>
                <a:latin typeface="Calibri"/>
                <a:ea typeface="DejaVu Sans"/>
              </a:rPr>
              <a:t> file:</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err="1">
                <a:solidFill>
                  <a:srgbClr val="FFC66D"/>
                </a:solidFill>
                <a:uFill>
                  <a:solidFill>
                    <a:srgbClr val="FFFFFF"/>
                  </a:solidFill>
                </a:uFill>
                <a:latin typeface="Courier New"/>
                <a:ea typeface="DejaVu Sans"/>
              </a:rPr>
              <a:t>this.onDeviceReady</a:t>
            </a:r>
            <a:r>
              <a:rPr lang="en-US" sz="2400" b="1" strike="noStrike" spc="-1" dirty="0">
                <a:solidFill>
                  <a:srgbClr val="FFC66D"/>
                </a:solidFill>
                <a:uFill>
                  <a:solidFill>
                    <a:srgbClr val="FFFFFF"/>
                  </a:solidFill>
                </a:uFill>
                <a:latin typeface="Courier New"/>
                <a:ea typeface="DejaVu Sans"/>
              </a:rPr>
              <a:t> =</a:t>
            </a:r>
            <a:r>
              <a:rPr lang="en-US" sz="2400" b="1" strike="noStrike" spc="-1" dirty="0">
                <a:solidFill>
                  <a:srgbClr val="000000"/>
                </a:solidFill>
                <a:uFill>
                  <a:solidFill>
                    <a:srgbClr val="FFFFFF"/>
                  </a:solidFill>
                </a:uFill>
                <a:latin typeface="Courier New"/>
                <a:ea typeface="DejaVu Sans"/>
              </a:rPr>
              <a:t> </a:t>
            </a:r>
            <a:r>
              <a:rPr lang="en-US" sz="2400" b="1" strike="noStrike" spc="-1" dirty="0">
                <a:solidFill>
                  <a:srgbClr val="CC7832"/>
                </a:solidFill>
                <a:uFill>
                  <a:solidFill>
                    <a:srgbClr val="FFFFFF"/>
                  </a:solidFill>
                </a:uFill>
                <a:latin typeface="Courier New"/>
                <a:ea typeface="DejaVu Sans"/>
              </a:rPr>
              <a:t>function </a:t>
            </a:r>
            <a:r>
              <a:rPr lang="en-US" sz="24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err="1">
                <a:solidFill>
                  <a:srgbClr val="9876AA"/>
                </a:solidFill>
                <a:uFill>
                  <a:solidFill>
                    <a:srgbClr val="FFFFFF"/>
                  </a:solidFill>
                </a:uFill>
                <a:latin typeface="Courier New"/>
                <a:ea typeface="DejaVu Sans"/>
              </a:rPr>
              <a:t>angular</a:t>
            </a:r>
            <a:r>
              <a:rPr lang="en-US" sz="2400" b="1" strike="noStrike" spc="-1" dirty="0" err="1">
                <a:solidFill>
                  <a:srgbClr val="000000"/>
                </a:solidFill>
                <a:uFill>
                  <a:solidFill>
                    <a:srgbClr val="FFFFFF"/>
                  </a:solidFill>
                </a:uFill>
                <a:latin typeface="Courier New"/>
                <a:ea typeface="DejaVu Sans"/>
              </a:rPr>
              <a:t>.</a:t>
            </a:r>
            <a:r>
              <a:rPr lang="en-US" sz="2400" b="1" strike="noStrike" spc="-1" dirty="0" err="1">
                <a:solidFill>
                  <a:srgbClr val="9876AA"/>
                </a:solidFill>
                <a:uFill>
                  <a:solidFill>
                    <a:srgbClr val="FFFFFF"/>
                  </a:solidFill>
                </a:uFill>
                <a:latin typeface="Courier New"/>
                <a:ea typeface="DejaVu Sans"/>
              </a:rPr>
              <a:t>bootstrap</a:t>
            </a:r>
            <a:r>
              <a:rPr lang="en-US" sz="2400" b="1" strike="noStrike" spc="-1" dirty="0">
                <a:solidFill>
                  <a:srgbClr val="000000"/>
                </a:solidFill>
                <a:uFill>
                  <a:solidFill>
                    <a:srgbClr val="FFFFFF"/>
                  </a:solidFill>
                </a:uFill>
                <a:latin typeface="Courier New"/>
                <a:ea typeface="DejaVu Sans"/>
              </a:rPr>
              <a:t>(</a:t>
            </a:r>
            <a:r>
              <a:rPr lang="en-US" sz="2400" b="1" strike="noStrike" spc="-1" dirty="0">
                <a:solidFill>
                  <a:srgbClr val="9876AA"/>
                </a:solidFill>
                <a:uFill>
                  <a:solidFill>
                    <a:srgbClr val="FFFFFF"/>
                  </a:solidFill>
                </a:uFill>
                <a:latin typeface="Courier New"/>
                <a:ea typeface="DejaVu Sans"/>
              </a:rPr>
              <a:t>document</a:t>
            </a:r>
            <a:r>
              <a:rPr lang="en-US" sz="2400" b="1" strike="noStrike" spc="-1" dirty="0">
                <a:solidFill>
                  <a:srgbClr val="CC7832"/>
                </a:solidFill>
                <a:uFill>
                  <a:solidFill>
                    <a:srgbClr val="FFFFFF"/>
                  </a:solidFill>
                </a:uFill>
                <a:latin typeface="Courier New"/>
                <a:ea typeface="DejaVu Sans"/>
              </a:rPr>
              <a:t>, </a:t>
            </a:r>
            <a:r>
              <a:rPr lang="en-US" sz="2400" b="1" strike="noStrike" spc="-1" dirty="0">
                <a:solidFill>
                  <a:srgbClr val="000000"/>
                </a:solidFill>
                <a:uFill>
                  <a:solidFill>
                    <a:srgbClr val="FFFFFF"/>
                  </a:solidFill>
                </a:uFill>
                <a:latin typeface="Courier New"/>
                <a:ea typeface="DejaVu Sans"/>
              </a:rPr>
              <a:t>[</a:t>
            </a:r>
            <a:r>
              <a:rPr lang="en-US" sz="2400" b="1" strike="noStrike" spc="-1" dirty="0">
                <a:solidFill>
                  <a:srgbClr val="6A8759"/>
                </a:solidFill>
                <a:uFill>
                  <a:solidFill>
                    <a:srgbClr val="FFFFFF"/>
                  </a:solidFill>
                </a:uFill>
                <a:latin typeface="Courier New"/>
                <a:ea typeface="DejaVu Sans"/>
              </a:rPr>
              <a:t>'</a:t>
            </a:r>
            <a:r>
              <a:rPr lang="en-US" sz="2400" b="1" strike="noStrike" spc="-1" dirty="0" err="1">
                <a:solidFill>
                  <a:srgbClr val="6A8759"/>
                </a:solidFill>
                <a:uFill>
                  <a:solidFill>
                    <a:srgbClr val="FFFFFF"/>
                  </a:solidFill>
                </a:uFill>
                <a:latin typeface="Courier New"/>
                <a:ea typeface="DejaVu Sans"/>
              </a:rPr>
              <a:t>myApp</a:t>
            </a:r>
            <a:r>
              <a:rPr lang="en-US" sz="2400" b="1" strike="noStrike" spc="-1" dirty="0">
                <a:solidFill>
                  <a:srgbClr val="6A8759"/>
                </a:solidFill>
                <a:uFill>
                  <a:solidFill>
                    <a:srgbClr val="FFFFFF"/>
                  </a:solidFill>
                </a:uFill>
                <a:latin typeface="Courier New"/>
                <a:ea typeface="DejaVu Sans"/>
              </a:rPr>
              <a:t>'</a:t>
            </a:r>
            <a:r>
              <a:rPr lang="en-US" sz="2400" b="1" strike="noStrike" spc="-1" dirty="0">
                <a:solidFill>
                  <a:srgbClr val="000000"/>
                </a:solidFill>
                <a:uFill>
                  <a:solidFill>
                    <a:srgbClr val="FFFFFF"/>
                  </a:solidFill>
                </a:uFill>
                <a:latin typeface="Courier New"/>
                <a:ea typeface="DejaVu Sans"/>
              </a:rPr>
              <a:t>])</a:t>
            </a:r>
            <a:r>
              <a:rPr lang="en-US" sz="2400" b="1" strike="noStrike" spc="-1" dirty="0">
                <a:solidFill>
                  <a:srgbClr val="CC7832"/>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err="1">
                <a:solidFill>
                  <a:srgbClr val="9876AA"/>
                </a:solidFill>
                <a:uFill>
                  <a:solidFill>
                    <a:srgbClr val="FFFFFF"/>
                  </a:solidFill>
                </a:uFill>
                <a:latin typeface="Courier New"/>
                <a:ea typeface="DejaVu Sans"/>
              </a:rPr>
              <a:t>document</a:t>
            </a:r>
            <a:r>
              <a:rPr lang="en-US" sz="2400" b="1" strike="noStrike" spc="-1" dirty="0" err="1">
                <a:solidFill>
                  <a:srgbClr val="000000"/>
                </a:solidFill>
                <a:uFill>
                  <a:solidFill>
                    <a:srgbClr val="FFFFFF"/>
                  </a:solidFill>
                </a:uFill>
                <a:latin typeface="Courier New"/>
                <a:ea typeface="DejaVu Sans"/>
              </a:rPr>
              <a:t>.</a:t>
            </a:r>
            <a:r>
              <a:rPr lang="en-US" sz="2400" b="1" strike="noStrike" spc="-1" dirty="0" err="1">
                <a:solidFill>
                  <a:srgbClr val="FFC66D"/>
                </a:solidFill>
                <a:uFill>
                  <a:solidFill>
                    <a:srgbClr val="FFFFFF"/>
                  </a:solidFill>
                </a:uFill>
                <a:latin typeface="Courier New"/>
                <a:ea typeface="DejaVu Sans"/>
              </a:rPr>
              <a:t>addEventListener</a:t>
            </a:r>
            <a:r>
              <a:rPr lang="en-US" sz="2400" b="1" strike="noStrike" spc="-1" dirty="0">
                <a:solidFill>
                  <a:srgbClr val="000000"/>
                </a:solidFill>
                <a:uFill>
                  <a:solidFill>
                    <a:srgbClr val="FFFFFF"/>
                  </a:solidFill>
                </a:uFill>
                <a:latin typeface="Courier New"/>
                <a:ea typeface="DejaVu Sans"/>
              </a:rPr>
              <a:t>(</a:t>
            </a:r>
            <a:r>
              <a:rPr lang="en-US" sz="2400" b="1" strike="noStrike" spc="-1" dirty="0">
                <a:solidFill>
                  <a:srgbClr val="6A8759"/>
                </a:solidFill>
                <a:uFill>
                  <a:solidFill>
                    <a:srgbClr val="FFFFFF"/>
                  </a:solidFill>
                </a:uFill>
                <a:latin typeface="Courier New"/>
                <a:ea typeface="DejaVu Sans"/>
              </a:rPr>
              <a:t>'</a:t>
            </a:r>
            <a:r>
              <a:rPr lang="en-US" sz="2400" b="1" strike="noStrike" spc="-1" dirty="0" err="1">
                <a:solidFill>
                  <a:srgbClr val="6A8759"/>
                </a:solidFill>
                <a:uFill>
                  <a:solidFill>
                    <a:srgbClr val="FFFFFF"/>
                  </a:solidFill>
                </a:uFill>
                <a:latin typeface="Courier New"/>
                <a:ea typeface="DejaVu Sans"/>
              </a:rPr>
              <a:t>deviceready</a:t>
            </a:r>
            <a:r>
              <a:rPr lang="en-US" sz="2400" b="1" strike="noStrike" spc="-1" dirty="0">
                <a:solidFill>
                  <a:srgbClr val="6A8759"/>
                </a:solidFill>
                <a:uFill>
                  <a:solidFill>
                    <a:srgbClr val="FFFFFF"/>
                  </a:solidFill>
                </a:uFill>
                <a:latin typeface="Courier New"/>
                <a:ea typeface="DejaVu Sans"/>
              </a:rPr>
              <a:t>'</a:t>
            </a:r>
            <a:r>
              <a:rPr lang="en-US" sz="2400" b="1" strike="noStrike" spc="-1" dirty="0">
                <a:solidFill>
                  <a:srgbClr val="CC7832"/>
                </a:solidFill>
                <a:uFill>
                  <a:solidFill>
                    <a:srgbClr val="FFFFFF"/>
                  </a:solidFill>
                </a:uFill>
                <a:latin typeface="Courier New"/>
                <a:ea typeface="DejaVu Sans"/>
              </a:rPr>
              <a:t>, </a:t>
            </a:r>
            <a:r>
              <a:rPr lang="en-US" sz="2400" b="1" strike="noStrike" spc="-1" dirty="0" err="1">
                <a:solidFill>
                  <a:srgbClr val="CC7832"/>
                </a:solidFill>
                <a:uFill>
                  <a:solidFill>
                    <a:srgbClr val="FFFFFF"/>
                  </a:solidFill>
                </a:uFill>
                <a:latin typeface="Courier New"/>
                <a:ea typeface="DejaVu Sans"/>
              </a:rPr>
              <a:t>this</a:t>
            </a:r>
            <a:r>
              <a:rPr lang="en-US" sz="2400" b="1" strike="noStrike" spc="-1" dirty="0" err="1">
                <a:solidFill>
                  <a:srgbClr val="000000"/>
                </a:solidFill>
                <a:uFill>
                  <a:solidFill>
                    <a:srgbClr val="FFFFFF"/>
                  </a:solidFill>
                </a:uFill>
                <a:latin typeface="Courier New"/>
                <a:ea typeface="DejaVu Sans"/>
              </a:rPr>
              <a:t>.onDeviceReady</a:t>
            </a:r>
            <a:r>
              <a:rPr lang="en-US" sz="2400" b="1" strike="noStrike" spc="-1" dirty="0">
                <a:solidFill>
                  <a:srgbClr val="CC7832"/>
                </a:solidFill>
                <a:uFill>
                  <a:solidFill>
                    <a:srgbClr val="FFFFFF"/>
                  </a:solidFill>
                </a:uFill>
                <a:latin typeface="Courier New"/>
                <a:ea typeface="DejaVu Sans"/>
              </a:rPr>
              <a:t>, false</a:t>
            </a:r>
            <a:r>
              <a:rPr lang="en-US" sz="2400" b="1" strike="noStrike" spc="-1" dirty="0">
                <a:solidFill>
                  <a:srgbClr val="000000"/>
                </a:solidFill>
                <a:uFill>
                  <a:solidFill>
                    <a:srgbClr val="FFFFFF"/>
                  </a:solidFill>
                </a:uFill>
                <a:latin typeface="Courier New"/>
                <a:ea typeface="DejaVu Sans"/>
              </a:rPr>
              <a:t>)</a:t>
            </a:r>
            <a:r>
              <a:rPr lang="en-US" sz="2400" b="1" strike="noStrike" spc="-1" dirty="0">
                <a:solidFill>
                  <a:srgbClr val="CC7832"/>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p:txBody>
      </p:sp>
      <p:pic>
        <p:nvPicPr>
          <p:cNvPr id="241" name="Picture 3"/>
          <p:cNvPicPr/>
          <p:nvPr/>
        </p:nvPicPr>
        <p:blipFill>
          <a:blip r:embed="rId3"/>
          <a:stretch/>
        </p:blipFill>
        <p:spPr>
          <a:xfrm>
            <a:off x="152280" y="819000"/>
            <a:ext cx="454320" cy="454320"/>
          </a:xfrm>
          <a:prstGeom prst="rect">
            <a:avLst/>
          </a:prstGeom>
          <a:ln>
            <a:noFill/>
          </a:ln>
        </p:spPr>
      </p:pic>
      <p:pic>
        <p:nvPicPr>
          <p:cNvPr id="242" name="Picture 4"/>
          <p:cNvPicPr/>
          <p:nvPr/>
        </p:nvPicPr>
        <p:blipFill>
          <a:blip r:embed="rId4"/>
          <a:stretch/>
        </p:blipFill>
        <p:spPr>
          <a:xfrm>
            <a:off x="152280" y="1428750"/>
            <a:ext cx="454320" cy="45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52280" y="133200"/>
            <a:ext cx="71629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injects third party as service</a:t>
            </a:r>
            <a:endParaRPr lang="en-US" sz="1800" b="0" strike="noStrike" spc="-1">
              <a:solidFill>
                <a:srgbClr val="000000"/>
              </a:solidFill>
              <a:uFill>
                <a:solidFill>
                  <a:srgbClr val="FFFFFF"/>
                </a:solidFill>
              </a:uFill>
              <a:latin typeface="Arial"/>
            </a:endParaRPr>
          </a:p>
        </p:txBody>
      </p:sp>
      <p:sp>
        <p:nvSpPr>
          <p:cNvPr id="244" name="CustomShape 2"/>
          <p:cNvSpPr/>
          <p:nvPr/>
        </p:nvSpPr>
        <p:spPr>
          <a:xfrm>
            <a:off x="152280" y="819000"/>
            <a:ext cx="88362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1" strike="noStrike" spc="-1">
                <a:solidFill>
                  <a:srgbClr val="000000"/>
                </a:solidFill>
                <a:uFill>
                  <a:solidFill>
                    <a:srgbClr val="FFFFFF"/>
                  </a:solidFill>
                </a:uFill>
                <a:latin typeface="Courier New"/>
                <a:ea typeface="DejaVu Sans"/>
              </a:rPr>
              <a:t>(</a:t>
            </a:r>
            <a:r>
              <a:rPr lang="en-US" sz="2400" b="1" strike="noStrike" spc="-1">
                <a:solidFill>
                  <a:srgbClr val="CC7832"/>
                </a:solidFill>
                <a:uFill>
                  <a:solidFill>
                    <a:srgbClr val="FFFFFF"/>
                  </a:solidFill>
                </a:uFill>
                <a:latin typeface="Courier New"/>
                <a:ea typeface="DejaVu Sans"/>
              </a:rPr>
              <a:t>function </a:t>
            </a:r>
            <a:r>
              <a:rPr lang="en-US" sz="2400" b="1" strike="noStrike" spc="-1">
                <a:solidFill>
                  <a:srgbClr val="000000"/>
                </a:solidFill>
                <a:uFill>
                  <a:solidFill>
                    <a:srgbClr val="FFFFFF"/>
                  </a:solidFill>
                </a:uFill>
                <a:latin typeface="Courier New"/>
                <a:ea typeface="DejaVu Sans"/>
              </a:rPr>
              <a:t>(module) {</a:t>
            </a:r>
            <a:endParaRPr lang="en-US" sz="1800" b="0" strike="noStrike" spc="-1">
              <a:solidFill>
                <a:srgbClr val="000000"/>
              </a:solidFill>
              <a:uFill>
                <a:solidFill>
                  <a:srgbClr val="FFFFFF"/>
                </a:solidFill>
              </a:uFill>
              <a:latin typeface="Arial"/>
            </a:endParaRPr>
          </a:p>
          <a:p>
            <a:pPr marL="343080" indent="-340200">
              <a:lnSpc>
                <a:spcPct val="100000"/>
              </a:lnSpc>
            </a:pPr>
            <a:r>
              <a:rPr lang="en-US" sz="2400" b="1" strike="noStrike" spc="-1">
                <a:solidFill>
                  <a:srgbClr val="6A8759"/>
                </a:solidFill>
                <a:uFill>
                  <a:solidFill>
                    <a:srgbClr val="FFFFFF"/>
                  </a:solidFill>
                </a:uFill>
                <a:latin typeface="Courier New"/>
                <a:ea typeface="DejaVu Sans"/>
              </a:rPr>
              <a:t>  "use strict"</a:t>
            </a:r>
            <a:r>
              <a:rPr lang="en-US" sz="2400" b="1"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marL="343080" indent="-340200">
              <a:lnSpc>
                <a:spcPct val="100000"/>
              </a:lnSpc>
            </a:pPr>
            <a:r>
              <a:rPr lang="en-US" sz="2400" b="1" strike="noStrike" spc="-1">
                <a:solidFill>
                  <a:srgbClr val="000000"/>
                </a:solidFill>
                <a:uFill>
                  <a:solidFill>
                    <a:srgbClr val="FFFFFF"/>
                  </a:solidFill>
                </a:uFill>
                <a:latin typeface="Courier New"/>
                <a:ea typeface="DejaVu Sans"/>
              </a:rPr>
              <a:t>module.</a:t>
            </a:r>
            <a:r>
              <a:rPr lang="en-US" sz="2400" b="1" strike="noStrike" spc="-1">
                <a:solidFill>
                  <a:srgbClr val="9876AA"/>
                </a:solidFill>
                <a:uFill>
                  <a:solidFill>
                    <a:srgbClr val="FFFFFF"/>
                  </a:solidFill>
                </a:uFill>
                <a:latin typeface="Courier New"/>
                <a:ea typeface="DejaVu Sans"/>
              </a:rPr>
              <a:t>factory</a:t>
            </a:r>
            <a:r>
              <a:rPr lang="en-US" sz="2400" b="1" strike="noStrike" spc="-1">
                <a:solidFill>
                  <a:srgbClr val="000000"/>
                </a:solidFill>
                <a:uFill>
                  <a:solidFill>
                    <a:srgbClr val="FFFFFF"/>
                  </a:solidFill>
                </a:uFill>
                <a:latin typeface="Courier New"/>
                <a:ea typeface="DejaVu Sans"/>
              </a:rPr>
              <a:t>(</a:t>
            </a:r>
            <a:r>
              <a:rPr lang="en-US" sz="2400" b="1" strike="noStrike" spc="-1">
                <a:solidFill>
                  <a:srgbClr val="6A8759"/>
                </a:solidFill>
                <a:uFill>
                  <a:solidFill>
                    <a:srgbClr val="FFFFFF"/>
                  </a:solidFill>
                </a:uFill>
                <a:latin typeface="Courier New"/>
                <a:ea typeface="DejaVu Sans"/>
              </a:rPr>
              <a:t>"jQuery"</a:t>
            </a:r>
            <a:r>
              <a:rPr lang="en-US" sz="2400" b="1" strike="noStrike" spc="-1">
                <a:solidFill>
                  <a:srgbClr val="CC7832"/>
                </a:solidFill>
                <a:uFill>
                  <a:solidFill>
                    <a:srgbClr val="FFFFFF"/>
                  </a:solidFill>
                </a:uFill>
                <a:latin typeface="Courier New"/>
                <a:ea typeface="DejaVu Sans"/>
              </a:rPr>
              <a:t>, </a:t>
            </a:r>
            <a:r>
              <a:rPr lang="en-US" sz="2400" b="1" strike="noStrike" spc="-1">
                <a:solidFill>
                  <a:srgbClr val="FFC66D"/>
                </a:solidFill>
                <a:uFill>
                  <a:solidFill>
                    <a:srgbClr val="FFFFFF"/>
                  </a:solidFill>
                </a:uFill>
                <a:latin typeface="Courier New"/>
                <a:ea typeface="DejaVu Sans"/>
              </a:rPr>
              <a:t>jQueryModule</a:t>
            </a:r>
            <a:r>
              <a:rPr lang="en-US" sz="2400" b="1" strike="noStrike" spc="-1">
                <a:solidFill>
                  <a:srgbClr val="000000"/>
                </a:solidFill>
                <a:uFill>
                  <a:solidFill>
                    <a:srgbClr val="FFFFFF"/>
                  </a:solidFill>
                </a:uFill>
                <a:latin typeface="Courier New"/>
                <a:ea typeface="DejaVu Sans"/>
              </a:rPr>
              <a:t>)</a:t>
            </a:r>
            <a:r>
              <a:rPr lang="en-US" sz="2400" b="1"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marL="343080" indent="-340200">
              <a:lnSpc>
                <a:spcPct val="100000"/>
              </a:lnSpc>
            </a:pPr>
            <a:r>
              <a:rPr lang="en-US" sz="2400" b="1" strike="noStrike" spc="-1">
                <a:solidFill>
                  <a:srgbClr val="FFC66D"/>
                </a:solidFill>
                <a:uFill>
                  <a:solidFill>
                    <a:srgbClr val="FFFFFF"/>
                  </a:solidFill>
                </a:uFill>
                <a:latin typeface="Courier New"/>
                <a:ea typeface="DejaVu Sans"/>
              </a:rPr>
              <a:t>jQueryModule</a:t>
            </a:r>
            <a:r>
              <a:rPr lang="en-US" sz="2400" b="1" strike="noStrike" spc="-1">
                <a:solidFill>
                  <a:srgbClr val="000000"/>
                </a:solidFill>
                <a:uFill>
                  <a:solidFill>
                    <a:srgbClr val="FFFFFF"/>
                  </a:solidFill>
                </a:uFill>
                <a:latin typeface="Courier New"/>
                <a:ea typeface="DejaVu Sans"/>
              </a:rPr>
              <a:t>.</a:t>
            </a:r>
            <a:r>
              <a:rPr lang="en-US" sz="2400" b="1" strike="noStrike" spc="-1">
                <a:solidFill>
                  <a:srgbClr val="9876AA"/>
                </a:solidFill>
                <a:uFill>
                  <a:solidFill>
                    <a:srgbClr val="FFFFFF"/>
                  </a:solidFill>
                </a:uFill>
                <a:latin typeface="Courier New"/>
                <a:ea typeface="DejaVu Sans"/>
              </a:rPr>
              <a:t>$inject</a:t>
            </a:r>
            <a:r>
              <a:rPr lang="en-US" sz="2400" b="1" strike="noStrike" spc="-1">
                <a:solidFill>
                  <a:srgbClr val="000000"/>
                </a:solidFill>
                <a:uFill>
                  <a:solidFill>
                    <a:srgbClr val="FFFFFF"/>
                  </a:solidFill>
                </a:uFill>
                <a:latin typeface="Courier New"/>
                <a:ea typeface="DejaVu Sans"/>
              </a:rPr>
              <a:t>(</a:t>
            </a:r>
            <a:r>
              <a:rPr lang="en-US" sz="2400" b="1" strike="noStrike" spc="-1">
                <a:solidFill>
                  <a:srgbClr val="6A8759"/>
                </a:solidFill>
                <a:uFill>
                  <a:solidFill>
                    <a:srgbClr val="FFFFFF"/>
                  </a:solidFill>
                </a:uFill>
                <a:latin typeface="Courier New"/>
                <a:ea typeface="DejaVu Sans"/>
              </a:rPr>
              <a:t>"$window"</a:t>
            </a:r>
            <a:r>
              <a:rPr lang="en-US" sz="2400" b="1" strike="noStrike" spc="-1">
                <a:solidFill>
                  <a:srgbClr val="000000"/>
                </a:solidFill>
                <a:uFill>
                  <a:solidFill>
                    <a:srgbClr val="FFFFFF"/>
                  </a:solidFill>
                </a:uFill>
                <a:latin typeface="Courier New"/>
                <a:ea typeface="DejaVu Sans"/>
              </a:rPr>
              <a:t>)</a:t>
            </a:r>
            <a:r>
              <a:rPr lang="en-US" sz="2400" b="1"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marL="343080" indent="-340200">
              <a:lnSpc>
                <a:spcPct val="100000"/>
              </a:lnSpc>
            </a:pPr>
            <a:endParaRPr lang="en-US" sz="1800" b="0" strike="noStrike" spc="-1">
              <a:solidFill>
                <a:srgbClr val="000000"/>
              </a:solidFill>
              <a:uFill>
                <a:solidFill>
                  <a:srgbClr val="FFFFFF"/>
                </a:solidFill>
              </a:uFill>
              <a:latin typeface="Arial"/>
            </a:endParaRPr>
          </a:p>
          <a:p>
            <a:pPr marL="343080" indent="-340200">
              <a:lnSpc>
                <a:spcPct val="100000"/>
              </a:lnSpc>
            </a:pPr>
            <a:r>
              <a:rPr lang="en-US" sz="2400" b="1" strike="noStrike" spc="-1">
                <a:solidFill>
                  <a:srgbClr val="CC7832"/>
                </a:solidFill>
                <a:uFill>
                  <a:solidFill>
                    <a:srgbClr val="FFFFFF"/>
                  </a:solidFill>
                </a:uFill>
                <a:latin typeface="Courier New"/>
                <a:ea typeface="DejaVu Sans"/>
              </a:rPr>
              <a:t>function </a:t>
            </a:r>
            <a:r>
              <a:rPr lang="en-US" sz="2400" b="1" strike="noStrike" spc="-1">
                <a:solidFill>
                  <a:srgbClr val="FFC66D"/>
                </a:solidFill>
                <a:uFill>
                  <a:solidFill>
                    <a:srgbClr val="FFFFFF"/>
                  </a:solidFill>
                </a:uFill>
                <a:latin typeface="Courier New"/>
                <a:ea typeface="DejaVu Sans"/>
              </a:rPr>
              <a:t>jQueryModule</a:t>
            </a:r>
            <a:r>
              <a:rPr lang="en-US" sz="2400" b="1" strike="noStrike" spc="-1">
                <a:solidFill>
                  <a:srgbClr val="000000"/>
                </a:solidFill>
                <a:uFill>
                  <a:solidFill>
                    <a:srgbClr val="FFFFFF"/>
                  </a:solidFill>
                </a:uFill>
                <a:latin typeface="Courier New"/>
                <a:ea typeface="DejaVu Sans"/>
              </a:rPr>
              <a:t>($window) {</a:t>
            </a:r>
            <a:endParaRPr lang="en-US" sz="1800" b="0" strike="noStrike" spc="-1">
              <a:solidFill>
                <a:srgbClr val="000000"/>
              </a:solidFill>
              <a:uFill>
                <a:solidFill>
                  <a:srgbClr val="FFFFFF"/>
                </a:solidFill>
              </a:uFill>
              <a:latin typeface="Arial"/>
            </a:endParaRPr>
          </a:p>
          <a:p>
            <a:pPr marL="343080" indent="-340200">
              <a:lnSpc>
                <a:spcPct val="100000"/>
              </a:lnSpc>
            </a:pPr>
            <a:r>
              <a:rPr lang="en-US" sz="2400" b="1" strike="noStrike" spc="-1">
                <a:solidFill>
                  <a:srgbClr val="000000"/>
                </a:solidFill>
                <a:uFill>
                  <a:solidFill>
                    <a:srgbClr val="FFFFFF"/>
                  </a:solidFill>
                </a:uFill>
                <a:latin typeface="Courier New"/>
                <a:ea typeface="DejaVu Sans"/>
              </a:rPr>
              <a:t>  </a:t>
            </a:r>
            <a:r>
              <a:rPr lang="en-US" sz="2400" b="1" strike="noStrike" spc="-1">
                <a:solidFill>
                  <a:srgbClr val="CC7832"/>
                </a:solidFill>
                <a:uFill>
                  <a:solidFill>
                    <a:srgbClr val="FFFFFF"/>
                  </a:solidFill>
                </a:uFill>
                <a:latin typeface="Courier New"/>
                <a:ea typeface="DejaVu Sans"/>
              </a:rPr>
              <a:t>return </a:t>
            </a:r>
            <a:r>
              <a:rPr lang="en-US" sz="2400" b="1" strike="noStrike" spc="-1">
                <a:solidFill>
                  <a:srgbClr val="000000"/>
                </a:solidFill>
                <a:uFill>
                  <a:solidFill>
                    <a:srgbClr val="FFFFFF"/>
                  </a:solidFill>
                </a:uFill>
                <a:latin typeface="Courier New"/>
                <a:ea typeface="DejaVu Sans"/>
              </a:rPr>
              <a:t>$window.jQuery</a:t>
            </a:r>
            <a:r>
              <a:rPr lang="en-US" sz="2400" b="1"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marL="343080" indent="-340200">
              <a:lnSpc>
                <a:spcPct val="100000"/>
              </a:lnSpc>
            </a:pPr>
            <a:r>
              <a:rPr lang="en-US" sz="2400" b="1"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marL="343080" indent="-340200">
              <a:lnSpc>
                <a:spcPct val="100000"/>
              </a:lnSpc>
            </a:pPr>
            <a:r>
              <a:rPr lang="en-US" sz="2400" b="1" strike="noStrike" spc="-1">
                <a:solidFill>
                  <a:srgbClr val="000000"/>
                </a:solidFill>
                <a:uFill>
                  <a:solidFill>
                    <a:srgbClr val="FFFFFF"/>
                  </a:solidFill>
                </a:uFill>
                <a:latin typeface="Courier New"/>
                <a:ea typeface="DejaVu Sans"/>
              </a:rPr>
              <a:t>})(</a:t>
            </a:r>
            <a:r>
              <a:rPr lang="en-US" sz="2400" b="1" strike="noStrike" spc="-1">
                <a:solidFill>
                  <a:srgbClr val="9876AA"/>
                </a:solidFill>
                <a:uFill>
                  <a:solidFill>
                    <a:srgbClr val="FFFFFF"/>
                  </a:solidFill>
                </a:uFill>
                <a:latin typeface="Courier New"/>
                <a:ea typeface="DejaVu Sans"/>
              </a:rPr>
              <a:t>angular</a:t>
            </a:r>
            <a:r>
              <a:rPr lang="en-US" sz="2400" b="1" strike="noStrike" spc="-1">
                <a:solidFill>
                  <a:srgbClr val="000000"/>
                </a:solidFill>
                <a:uFill>
                  <a:solidFill>
                    <a:srgbClr val="FFFFFF"/>
                  </a:solidFill>
                </a:uFill>
                <a:latin typeface="Courier New"/>
                <a:ea typeface="DejaVu Sans"/>
              </a:rPr>
              <a:t>.module(</a:t>
            </a:r>
            <a:r>
              <a:rPr lang="en-US" sz="2400" b="1" strike="noStrike" spc="-1">
                <a:solidFill>
                  <a:srgbClr val="6A8759"/>
                </a:solidFill>
                <a:uFill>
                  <a:solidFill>
                    <a:srgbClr val="FFFFFF"/>
                  </a:solidFill>
                </a:uFill>
                <a:latin typeface="Courier New"/>
                <a:ea typeface="DejaVu Sans"/>
              </a:rPr>
              <a:t>"app"</a:t>
            </a:r>
            <a:r>
              <a:rPr lang="en-US" sz="2400" b="1" strike="noStrike" spc="-1">
                <a:solidFill>
                  <a:srgbClr val="000000"/>
                </a:solidFill>
                <a:uFill>
                  <a:solidFill>
                    <a:srgbClr val="FFFFFF"/>
                  </a:solidFill>
                </a:uFill>
                <a:latin typeface="Courier New"/>
                <a:ea typeface="DejaVu Sans"/>
              </a:rPr>
              <a:t>))</a:t>
            </a:r>
            <a:r>
              <a:rPr lang="en-US" sz="2400" b="1" strike="noStrike" spc="-1">
                <a:solidFill>
                  <a:srgbClr val="CC7832"/>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152280" y="133200"/>
            <a:ext cx="7894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copy function issue with Blob object</a:t>
            </a:r>
            <a:endParaRPr lang="en-US" sz="1800" b="0" strike="noStrike" spc="-1">
              <a:solidFill>
                <a:srgbClr val="000000"/>
              </a:solidFill>
              <a:uFill>
                <a:solidFill>
                  <a:srgbClr val="FFFFFF"/>
                </a:solidFill>
              </a:uFill>
              <a:latin typeface="Arial"/>
            </a:endParaRPr>
          </a:p>
        </p:txBody>
      </p:sp>
      <p:sp>
        <p:nvSpPr>
          <p:cNvPr id="246" name="CustomShape 2"/>
          <p:cNvSpPr/>
          <p:nvPr/>
        </p:nvSpPr>
        <p:spPr>
          <a:xfrm>
            <a:off x="152280" y="819000"/>
            <a:ext cx="898884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1" strike="noStrike" spc="-1" dirty="0">
                <a:solidFill>
                  <a:srgbClr val="000000"/>
                </a:solidFill>
                <a:uFill>
                  <a:solidFill>
                    <a:srgbClr val="FFFFFF"/>
                  </a:solidFill>
                </a:uFill>
                <a:latin typeface="Calibri"/>
                <a:ea typeface="DejaVu Sans"/>
              </a:rPr>
              <a:t>	</a:t>
            </a:r>
            <a:r>
              <a:rPr lang="en-US" sz="2400" b="0" strike="noStrike" spc="-1" dirty="0">
                <a:solidFill>
                  <a:srgbClr val="000000"/>
                </a:solidFill>
                <a:uFill>
                  <a:solidFill>
                    <a:srgbClr val="FFFFFF"/>
                  </a:solidFill>
                </a:uFill>
                <a:latin typeface="Calibri"/>
                <a:ea typeface="DejaVu Sans"/>
              </a:rPr>
              <a:t>Using </a:t>
            </a:r>
            <a:r>
              <a:rPr lang="en-US" sz="2400" b="1" strike="noStrike" spc="-1" dirty="0" err="1">
                <a:solidFill>
                  <a:srgbClr val="000000"/>
                </a:solidFill>
                <a:uFill>
                  <a:solidFill>
                    <a:srgbClr val="FFFFFF"/>
                  </a:solidFill>
                </a:uFill>
                <a:latin typeface="Calibri"/>
                <a:ea typeface="DejaVu Sans"/>
              </a:rPr>
              <a:t>angular.copy</a:t>
            </a:r>
            <a:r>
              <a:rPr lang="en-US" sz="2400" b="1" strike="noStrike" spc="-1" dirty="0">
                <a:solidFill>
                  <a:srgbClr val="000000"/>
                </a:solidFill>
                <a:uFill>
                  <a:solidFill>
                    <a:srgbClr val="FFFFFF"/>
                  </a:solidFill>
                </a:uFill>
                <a:latin typeface="Calibri"/>
                <a:ea typeface="DejaVu Sans"/>
              </a:rPr>
              <a:t> </a:t>
            </a:r>
            <a:r>
              <a:rPr lang="en-US" sz="2400" b="0" strike="noStrike" spc="-1" dirty="0">
                <a:solidFill>
                  <a:srgbClr val="000000"/>
                </a:solidFill>
                <a:uFill>
                  <a:solidFill>
                    <a:srgbClr val="FFFFFF"/>
                  </a:solidFill>
                </a:uFill>
                <a:latin typeface="Calibri"/>
                <a:ea typeface="DejaVu Sans"/>
              </a:rPr>
              <a:t>while editing profile picture to clone the picture and use it later does not work.</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a:solidFill>
                  <a:srgbClr val="000000"/>
                </a:solidFill>
                <a:uFill>
                  <a:solidFill>
                    <a:srgbClr val="FFFFFF"/>
                  </a:solidFill>
                </a:uFill>
                <a:latin typeface="Calibri"/>
                <a:ea typeface="DejaVu Sans"/>
              </a:rPr>
              <a:t>	</a:t>
            </a:r>
            <a:r>
              <a:rPr lang="en-US" sz="2400" b="0" strike="noStrike" spc="-1" dirty="0">
                <a:solidFill>
                  <a:srgbClr val="000000"/>
                </a:solidFill>
                <a:uFill>
                  <a:solidFill>
                    <a:srgbClr val="FFFFFF"/>
                  </a:solidFill>
                </a:uFill>
                <a:latin typeface="Calibri"/>
                <a:ea typeface="DejaVu Sans"/>
              </a:rPr>
              <a:t>Create a </a:t>
            </a:r>
            <a:r>
              <a:rPr lang="en-US" sz="2400" b="0" strike="noStrike" spc="-1" dirty="0" err="1">
                <a:solidFill>
                  <a:srgbClr val="000000"/>
                </a:solidFill>
                <a:uFill>
                  <a:solidFill>
                    <a:srgbClr val="FFFFFF"/>
                  </a:solidFill>
                </a:uFill>
                <a:latin typeface="Calibri"/>
                <a:ea typeface="DejaVu Sans"/>
              </a:rPr>
              <a:t>cloneBlob</a:t>
            </a:r>
            <a:r>
              <a:rPr lang="en-US" sz="2400" b="0" strike="noStrike" spc="-1" dirty="0">
                <a:solidFill>
                  <a:srgbClr val="000000"/>
                </a:solidFill>
                <a:uFill>
                  <a:solidFill>
                    <a:srgbClr val="FFFFFF"/>
                  </a:solidFill>
                </a:uFill>
                <a:latin typeface="Calibri"/>
                <a:ea typeface="DejaVu Sans"/>
              </a:rPr>
              <a:t> function as below:</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a:solidFill>
                  <a:srgbClr val="CC7832"/>
                </a:solidFill>
                <a:uFill>
                  <a:solidFill>
                    <a:srgbClr val="FFFFFF"/>
                  </a:solidFill>
                </a:uFill>
                <a:latin typeface="Courier New"/>
                <a:ea typeface="DejaVu Sans"/>
              </a:rPr>
              <a:t>	function </a:t>
            </a:r>
            <a:r>
              <a:rPr lang="en-US" sz="2400" b="1" strike="noStrike" spc="-1" dirty="0" err="1">
                <a:solidFill>
                  <a:srgbClr val="FFC66D"/>
                </a:solidFill>
                <a:uFill>
                  <a:solidFill>
                    <a:srgbClr val="FFFFFF"/>
                  </a:solidFill>
                </a:uFill>
                <a:latin typeface="Courier New"/>
                <a:ea typeface="DejaVu Sans"/>
              </a:rPr>
              <a:t>cloneBlob</a:t>
            </a:r>
            <a:r>
              <a:rPr lang="en-US" sz="2400" b="1" strike="noStrike" spc="-1" dirty="0">
                <a:solidFill>
                  <a:srgbClr val="FFC66D"/>
                </a:solidFill>
                <a:uFill>
                  <a:solidFill>
                    <a:srgbClr val="FFFFFF"/>
                  </a:solidFill>
                </a:uFill>
                <a:latin typeface="Courier New"/>
                <a:ea typeface="DejaVu Sans"/>
              </a:rPr>
              <a:t> </a:t>
            </a:r>
            <a:r>
              <a:rPr lang="en-US" sz="2400" b="1" strike="noStrike" spc="-1" dirty="0">
                <a:solidFill>
                  <a:srgbClr val="000000"/>
                </a:solidFill>
                <a:uFill>
                  <a:solidFill>
                    <a:srgbClr val="FFFFFF"/>
                  </a:solidFill>
                </a:uFill>
                <a:latin typeface="Courier New"/>
                <a:ea typeface="DejaVu Sans"/>
              </a:rPr>
              <a:t>(source) {</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a:solidFill>
                  <a:srgbClr val="000000"/>
                </a:solidFill>
                <a:uFill>
                  <a:solidFill>
                    <a:srgbClr val="FFFFFF"/>
                  </a:solidFill>
                </a:uFill>
                <a:latin typeface="Courier New"/>
                <a:ea typeface="DejaVu Sans"/>
              </a:rPr>
              <a:t>  </a:t>
            </a:r>
            <a:r>
              <a:rPr lang="en-US" sz="2400" b="1" strike="noStrike" spc="-1" dirty="0">
                <a:solidFill>
                  <a:srgbClr val="CC7832"/>
                </a:solidFill>
                <a:uFill>
                  <a:solidFill>
                    <a:srgbClr val="FFFFFF"/>
                  </a:solidFill>
                </a:uFill>
                <a:latin typeface="Courier New"/>
                <a:ea typeface="DejaVu Sans"/>
              </a:rPr>
              <a:t>if </a:t>
            </a:r>
            <a:r>
              <a:rPr lang="en-US" sz="2400" b="1" strike="noStrike" spc="-1" dirty="0">
                <a:solidFill>
                  <a:srgbClr val="000000"/>
                </a:solidFill>
                <a:uFill>
                  <a:solidFill>
                    <a:srgbClr val="FFFFFF"/>
                  </a:solidFill>
                </a:uFill>
                <a:latin typeface="Courier New"/>
                <a:ea typeface="DejaVu Sans"/>
              </a:rPr>
              <a:t>(source </a:t>
            </a:r>
            <a:r>
              <a:rPr lang="en-US" sz="2400" b="1" strike="noStrike" spc="-1" dirty="0" err="1">
                <a:solidFill>
                  <a:srgbClr val="CC7832"/>
                </a:solidFill>
                <a:uFill>
                  <a:solidFill>
                    <a:srgbClr val="FFFFFF"/>
                  </a:solidFill>
                </a:uFill>
                <a:latin typeface="Courier New"/>
                <a:ea typeface="DejaVu Sans"/>
              </a:rPr>
              <a:t>instanceof</a:t>
            </a:r>
            <a:r>
              <a:rPr lang="en-US" sz="2400" b="1" strike="noStrike" spc="-1" dirty="0">
                <a:solidFill>
                  <a:srgbClr val="CC7832"/>
                </a:solidFill>
                <a:uFill>
                  <a:solidFill>
                    <a:srgbClr val="FFFFFF"/>
                  </a:solidFill>
                </a:uFill>
                <a:latin typeface="Courier New"/>
                <a:ea typeface="DejaVu Sans"/>
              </a:rPr>
              <a:t> </a:t>
            </a:r>
            <a:r>
              <a:rPr lang="en-US" sz="2400" b="1" strike="noStrike" spc="-1" dirty="0">
                <a:solidFill>
                  <a:srgbClr val="9876AA"/>
                </a:solidFill>
                <a:uFill>
                  <a:solidFill>
                    <a:srgbClr val="FFFFFF"/>
                  </a:solidFill>
                </a:uFill>
                <a:latin typeface="Courier New"/>
                <a:ea typeface="DejaVu Sans"/>
              </a:rPr>
              <a:t>Blob</a:t>
            </a:r>
            <a:r>
              <a:rPr lang="en-US" sz="24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a:solidFill>
                  <a:srgbClr val="000000"/>
                </a:solidFill>
                <a:uFill>
                  <a:solidFill>
                    <a:srgbClr val="FFFFFF"/>
                  </a:solidFill>
                </a:uFill>
                <a:latin typeface="Courier New"/>
                <a:ea typeface="DejaVu Sans"/>
              </a:rPr>
              <a:t>    </a:t>
            </a:r>
            <a:r>
              <a:rPr lang="en-US" sz="2400" b="1" strike="noStrike" spc="-1" dirty="0">
                <a:solidFill>
                  <a:srgbClr val="CC7832"/>
                </a:solidFill>
                <a:uFill>
                  <a:solidFill>
                    <a:srgbClr val="FFFFFF"/>
                  </a:solidFill>
                </a:uFill>
                <a:latin typeface="Courier New"/>
                <a:ea typeface="DejaVu Sans"/>
              </a:rPr>
              <a:t>return </a:t>
            </a:r>
            <a:r>
              <a:rPr lang="en-US" sz="2400" b="1" strike="noStrike" spc="-1" dirty="0" err="1">
                <a:solidFill>
                  <a:srgbClr val="000000"/>
                </a:solidFill>
                <a:uFill>
                  <a:solidFill>
                    <a:srgbClr val="FFFFFF"/>
                  </a:solidFill>
                </a:uFill>
                <a:latin typeface="Courier New"/>
                <a:ea typeface="DejaVu Sans"/>
              </a:rPr>
              <a:t>source.</a:t>
            </a:r>
            <a:r>
              <a:rPr lang="en-US" sz="2400" b="1" strike="noStrike" spc="-1" dirty="0" err="1">
                <a:solidFill>
                  <a:srgbClr val="FFC66D"/>
                </a:solidFill>
                <a:uFill>
                  <a:solidFill>
                    <a:srgbClr val="FFFFFF"/>
                  </a:solidFill>
                </a:uFill>
                <a:latin typeface="Courier New"/>
                <a:ea typeface="DejaVu Sans"/>
              </a:rPr>
              <a:t>slice</a:t>
            </a:r>
            <a:r>
              <a:rPr lang="en-US" sz="2400" b="1" strike="noStrike" spc="-1" dirty="0">
                <a:solidFill>
                  <a:srgbClr val="000000"/>
                </a:solidFill>
                <a:uFill>
                  <a:solidFill>
                    <a:srgbClr val="FFFFFF"/>
                  </a:solidFill>
                </a:uFill>
                <a:latin typeface="Courier New"/>
                <a:ea typeface="DejaVu Sans"/>
              </a:rPr>
              <a:t>()</a:t>
            </a:r>
            <a:r>
              <a:rPr lang="en-US" sz="2400" b="1" strike="noStrike" spc="-1" dirty="0">
                <a:solidFill>
                  <a:srgbClr val="CC7832"/>
                </a:solidFill>
                <a:uFill>
                  <a:solidFill>
                    <a:srgbClr val="FFFFFF"/>
                  </a:solidFill>
                </a:uFill>
                <a:latin typeface="Courier New"/>
                <a:ea typeface="DejaVu Sans"/>
              </a:rPr>
              <a:t>; </a:t>
            </a:r>
            <a:r>
              <a:rPr lang="en-US" sz="2400" b="1" strike="noStrike" spc="-1" dirty="0">
                <a:solidFill>
                  <a:srgbClr val="808080"/>
                </a:solidFill>
                <a:uFill>
                  <a:solidFill>
                    <a:srgbClr val="FFFFFF"/>
                  </a:solidFill>
                </a:uFill>
                <a:latin typeface="Courier New"/>
                <a:ea typeface="DejaVu Sans"/>
              </a:rPr>
              <a:t>// clone file</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dirty="0">
                <a:solidFill>
                  <a:srgbClr val="808080"/>
                </a:solidFill>
                <a:uFill>
                  <a:solidFill>
                    <a:srgbClr val="FFFFFF"/>
                  </a:solidFill>
                </a:uFill>
                <a:latin typeface="Courier New"/>
                <a:ea typeface="DejaVu Sans"/>
              </a:rPr>
              <a:t>  </a:t>
            </a:r>
            <a:r>
              <a:rPr lang="en-US" sz="24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b="1"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pic>
        <p:nvPicPr>
          <p:cNvPr id="247" name="Picture 3"/>
          <p:cNvPicPr/>
          <p:nvPr/>
        </p:nvPicPr>
        <p:blipFill>
          <a:blip r:embed="rId2"/>
          <a:stretch/>
        </p:blipFill>
        <p:spPr>
          <a:xfrm>
            <a:off x="152280" y="819000"/>
            <a:ext cx="454320" cy="454320"/>
          </a:xfrm>
          <a:prstGeom prst="rect">
            <a:avLst/>
          </a:prstGeom>
          <a:ln>
            <a:noFill/>
          </a:ln>
        </p:spPr>
      </p:pic>
      <p:pic>
        <p:nvPicPr>
          <p:cNvPr id="248" name="Picture 5"/>
          <p:cNvPicPr/>
          <p:nvPr/>
        </p:nvPicPr>
        <p:blipFill>
          <a:blip r:embed="rId3"/>
          <a:stretch/>
        </p:blipFill>
        <p:spPr>
          <a:xfrm>
            <a:off x="152280" y="1809750"/>
            <a:ext cx="454320" cy="45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2895480" y="23432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50" name="CustomShape 2"/>
          <p:cNvSpPr/>
          <p:nvPr/>
        </p:nvSpPr>
        <p:spPr>
          <a:xfrm>
            <a:off x="2895480" y="2244600"/>
            <a:ext cx="472140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0" strike="noStrike" spc="-1">
                <a:solidFill>
                  <a:srgbClr val="FFFFFF"/>
                </a:solidFill>
                <a:uFill>
                  <a:solidFill>
                    <a:srgbClr val="FFFFFF"/>
                  </a:solidFill>
                </a:uFill>
                <a:latin typeface="Calibri"/>
                <a:ea typeface="DejaVu Sans"/>
              </a:rPr>
              <a:t>FORM AND INPUT</a:t>
            </a:r>
            <a:endParaRPr lang="en-US" sz="1800" b="0" strike="noStrike" spc="-1">
              <a:solidFill>
                <a:srgbClr val="000000"/>
              </a:solidFill>
              <a:uFill>
                <a:solidFill>
                  <a:srgbClr val="FFFFFF"/>
                </a:solidFill>
              </a:uFill>
              <a:latin typeface="Arial"/>
            </a:endParaRPr>
          </a:p>
        </p:txBody>
      </p:sp>
      <p:pic>
        <p:nvPicPr>
          <p:cNvPr id="251" name="Picture 2"/>
          <p:cNvPicPr/>
          <p:nvPr/>
        </p:nvPicPr>
        <p:blipFill>
          <a:blip r:embed="rId2"/>
          <a:stretch/>
        </p:blipFill>
        <p:spPr>
          <a:xfrm>
            <a:off x="1828800" y="2313360"/>
            <a:ext cx="828360" cy="56484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845</TotalTime>
  <Words>674</Words>
  <Application>LibreOffice/5.1.0.3$Windows_x86 LibreOffice_project/5e3e00a007d9b3b6efb6797a8b8e57b51ab1f737</Application>
  <PresentationFormat>On-screen Show (16:9)</PresentationFormat>
  <Paragraphs>177</Paragraphs>
  <Slides>20</Slides>
  <Notes>11</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best practice</dc:title>
  <dc:subject/>
  <dc:creator>San Nguyen</dc:creator>
  <dc:description/>
  <cp:lastModifiedBy>San Nguyen</cp:lastModifiedBy>
  <cp:revision>136</cp:revision>
  <dcterms:created xsi:type="dcterms:W3CDTF">2016-08-06T13:01:09Z</dcterms:created>
  <dcterms:modified xsi:type="dcterms:W3CDTF">2016-08-08T15:19:13Z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0x010100C568DB52D9D0A14D9B2FDCC96666E9F2007948130EC3DB064584E219954237AF3900EFF1EC5D0BC67D47851D3C42B9B0B7B1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