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6.xml.rels" ContentType="application/vnd.openxmlformats-package.relationships+xml"/>
  <Override PartName="/ppt/notesSlides/_rels/notesSlide11.xml.rels" ContentType="application/vnd.openxmlformats-package.relationships+xml"/>
  <Override PartName="/ppt/notesSlides/_rels/notesSlide7.xml.rels" ContentType="application/vnd.openxmlformats-package.relationships+xml"/>
  <Override PartName="/ppt/notesSlides/_rels/notesSlide12.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220"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221"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222"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223" name="PlaceHolder 5"/>
          <p:cNvSpPr>
            <a:spLocks noGrp="1"/>
          </p:cNvSpPr>
          <p:nvPr>
            <p:ph type="sldNum"/>
          </p:nvPr>
        </p:nvSpPr>
        <p:spPr>
          <a:xfrm>
            <a:off x="4399200" y="9555480"/>
            <a:ext cx="3372840" cy="502560"/>
          </a:xfrm>
          <a:prstGeom prst="rect">
            <a:avLst/>
          </a:prstGeom>
        </p:spPr>
        <p:txBody>
          <a:bodyPr lIns="0" rIns="0" tIns="0" bIns="0" anchor="b"/>
          <a:p>
            <a:pPr algn="r"/>
            <a:fld id="{E861277A-FC73-4EF9-A92E-1F1DD8F8A883}"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body"/>
          </p:nvPr>
        </p:nvSpPr>
        <p:spPr>
          <a:xfrm>
            <a:off x="685800" y="4343400"/>
            <a:ext cx="5483880" cy="4112280"/>
          </a:xfrm>
          <a:prstGeom prst="rect">
            <a:avLst/>
          </a:prstGeom>
        </p:spPr>
        <p:txBody>
          <a:bodyPr lIns="0" rIns="0" tIns="0" bIns="0"/>
          <a:p>
            <a:r>
              <a:rPr b="0" lang="en-US" sz="2000" spc="-1" strike="noStrike">
                <a:solidFill>
                  <a:srgbClr val="000000"/>
                </a:solidFill>
                <a:uFill>
                  <a:solidFill>
                    <a:srgbClr val="ffffff"/>
                  </a:solidFill>
                </a:uFill>
                <a:latin typeface="Arial"/>
              </a:rPr>
              <a:t>https://docs.angularjs.org/api/ng/directive/form</a:t>
            </a:r>
            <a:endParaRPr b="0" lang="en-US" sz="2000" spc="-1" strike="noStrike">
              <a:solidFill>
                <a:srgbClr val="000000"/>
              </a:solidFill>
              <a:uFill>
                <a:solidFill>
                  <a:srgbClr val="ffffff"/>
                </a:solidFill>
              </a:uFill>
              <a:latin typeface="Arial"/>
            </a:endParaRPr>
          </a:p>
        </p:txBody>
      </p:sp>
      <p:sp>
        <p:nvSpPr>
          <p:cNvPr id="300"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8A15C352-516F-42A9-BE25-09F994729419}"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body"/>
          </p:nvPr>
        </p:nvSpPr>
        <p:spPr>
          <a:xfrm>
            <a:off x="685800" y="4343400"/>
            <a:ext cx="5483880" cy="4112280"/>
          </a:xfrm>
          <a:prstGeom prst="rect">
            <a:avLst/>
          </a:prstGeom>
        </p:spPr>
        <p:txBody>
          <a:bodyPr lIns="0" rIns="0" tIns="0" bIns="0"/>
          <a:p>
            <a:r>
              <a:rPr b="0" lang="en-US" sz="2000" spc="-1" strike="noStrike">
                <a:solidFill>
                  <a:srgbClr val="000000"/>
                </a:solidFill>
                <a:uFill>
                  <a:solidFill>
                    <a:srgbClr val="ffffff"/>
                  </a:solidFill>
                </a:uFill>
                <a:latin typeface="Arial"/>
              </a:rPr>
              <a:t>https://docs.angularjs.org/guide/forms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pPr lvl="1" marL="343080" indent="-340560">
              <a:lnSpc>
                <a:spcPct val="100000"/>
              </a:lnSpc>
              <a:buClr>
                <a:srgbClr val="000000"/>
              </a:buClr>
              <a:buFont typeface="+mj-lt"/>
              <a:buAutoNum type="arabicPeriod"/>
            </a:pPr>
            <a:r>
              <a:rPr b="0" lang="en-US" sz="2000" spc="-1" strike="noStrike">
                <a:solidFill>
                  <a:srgbClr val="000000"/>
                </a:solidFill>
                <a:uFill>
                  <a:solidFill>
                    <a:srgbClr val="ffffff"/>
                  </a:solidFill>
                </a:uFill>
                <a:latin typeface="Arial"/>
              </a:rPr>
              <a:t>The directive </a:t>
            </a:r>
            <a:r>
              <a:rPr b="1" lang="en-US" sz="2000" spc="-1" strike="noStrike">
                <a:solidFill>
                  <a:srgbClr val="000000"/>
                </a:solidFill>
                <a:uFill>
                  <a:solidFill>
                    <a:srgbClr val="ffffff"/>
                  </a:solidFill>
                </a:uFill>
                <a:latin typeface="Arial"/>
              </a:rPr>
              <a:t>must require ngModel</a:t>
            </a:r>
            <a:endParaRPr b="0" lang="en-US" sz="2000" spc="-1" strike="noStrike">
              <a:solidFill>
                <a:srgbClr val="000000"/>
              </a:solidFill>
              <a:uFill>
                <a:solidFill>
                  <a:srgbClr val="ffffff"/>
                </a:solidFill>
              </a:uFill>
              <a:latin typeface="Arial"/>
            </a:endParaRPr>
          </a:p>
          <a:p>
            <a:pPr lvl="1" marL="343080" indent="-340560">
              <a:lnSpc>
                <a:spcPct val="100000"/>
              </a:lnSpc>
              <a:buClr>
                <a:srgbClr val="000000"/>
              </a:buClr>
              <a:buFont typeface="+mj-lt"/>
              <a:buAutoNum type="arabicPeriod"/>
            </a:pPr>
            <a:r>
              <a:rPr b="0" lang="en-US" sz="2000" spc="-1" strike="noStrike">
                <a:solidFill>
                  <a:srgbClr val="000000"/>
                </a:solidFill>
                <a:uFill>
                  <a:solidFill>
                    <a:srgbClr val="ffffff"/>
                  </a:solidFill>
                </a:uFill>
                <a:latin typeface="Arial"/>
              </a:rPr>
              <a:t>$validators function receives modelValue &amp; the viewValue as parameters</a:t>
            </a:r>
            <a:endParaRPr b="0" lang="en-US" sz="2000" spc="-1" strike="noStrike">
              <a:solidFill>
                <a:srgbClr val="000000"/>
              </a:solidFill>
              <a:uFill>
                <a:solidFill>
                  <a:srgbClr val="ffffff"/>
                </a:solidFill>
              </a:uFill>
              <a:latin typeface="Arial"/>
            </a:endParaRPr>
          </a:p>
          <a:p>
            <a:pPr lvl="1" marL="343080" indent="-340560">
              <a:lnSpc>
                <a:spcPct val="100000"/>
              </a:lnSpc>
              <a:buClr>
                <a:srgbClr val="000000"/>
              </a:buClr>
              <a:buFont typeface="+mj-lt"/>
              <a:buAutoNum type="arabicPeriod"/>
            </a:pPr>
            <a:r>
              <a:rPr b="0" lang="en-US" sz="2000" spc="-1" strike="noStrike">
                <a:solidFill>
                  <a:srgbClr val="000000"/>
                </a:solidFill>
                <a:uFill>
                  <a:solidFill>
                    <a:srgbClr val="ffffff"/>
                  </a:solidFill>
                </a:uFill>
                <a:latin typeface="Arial"/>
              </a:rPr>
              <a:t>Validation happens </a:t>
            </a:r>
            <a:r>
              <a:rPr b="1" lang="en-US" sz="2000" spc="-1" strike="noStrike">
                <a:solidFill>
                  <a:srgbClr val="000000"/>
                </a:solidFill>
                <a:uFill>
                  <a:solidFill>
                    <a:srgbClr val="ffffff"/>
                  </a:solidFill>
                </a:uFill>
                <a:latin typeface="Arial"/>
              </a:rPr>
              <a:t>after</a:t>
            </a:r>
            <a:r>
              <a:rPr b="0" lang="en-US" sz="2000" spc="-1" strike="noStrike">
                <a:solidFill>
                  <a:srgbClr val="000000"/>
                </a:solidFill>
                <a:uFill>
                  <a:solidFill>
                    <a:srgbClr val="ffffff"/>
                  </a:solidFill>
                </a:uFill>
                <a:latin typeface="Arial"/>
              </a:rPr>
              <a:t> successfully running </a:t>
            </a:r>
            <a:r>
              <a:rPr b="1" lang="en-US" sz="2000" spc="-1" strike="noStrike">
                <a:solidFill>
                  <a:srgbClr val="000000"/>
                </a:solidFill>
                <a:uFill>
                  <a:solidFill>
                    <a:srgbClr val="ffffff"/>
                  </a:solidFill>
                </a:uFill>
                <a:latin typeface="Arial"/>
              </a:rPr>
              <a:t>$parsers and $formatters</a:t>
            </a:r>
            <a:endParaRPr b="0" lang="en-US" sz="2000" spc="-1" strike="noStrike">
              <a:solidFill>
                <a:srgbClr val="000000"/>
              </a:solidFill>
              <a:uFill>
                <a:solidFill>
                  <a:srgbClr val="ffffff"/>
                </a:solidFill>
              </a:uFill>
              <a:latin typeface="Arial"/>
            </a:endParaRPr>
          </a:p>
          <a:p>
            <a:pPr lvl="1" marL="343080" indent="-340560">
              <a:lnSpc>
                <a:spcPct val="100000"/>
              </a:lnSpc>
              <a:buClr>
                <a:srgbClr val="000000"/>
              </a:buClr>
              <a:buFont typeface="+mj-lt"/>
              <a:buAutoNum type="arabicPeriod"/>
            </a:pPr>
            <a:r>
              <a:rPr b="1" lang="en-US" sz="2000" spc="-1" strike="noStrike">
                <a:solidFill>
                  <a:srgbClr val="000000"/>
                </a:solidFill>
                <a:uFill>
                  <a:solidFill>
                    <a:srgbClr val="ffffff"/>
                  </a:solidFill>
                </a:uFill>
                <a:latin typeface="Arial"/>
              </a:rPr>
              <a:t>Failed validators </a:t>
            </a:r>
            <a:r>
              <a:rPr b="0" lang="en-US" sz="2000" spc="-1" strike="noStrike">
                <a:solidFill>
                  <a:srgbClr val="000000"/>
                </a:solidFill>
                <a:uFill>
                  <a:solidFill>
                    <a:srgbClr val="ffffff"/>
                  </a:solidFill>
                </a:uFill>
                <a:latin typeface="Arial"/>
              </a:rPr>
              <a:t>are stored by key in </a:t>
            </a:r>
            <a:r>
              <a:rPr b="1" lang="en-US" sz="2000" spc="-1" strike="noStrike">
                <a:solidFill>
                  <a:srgbClr val="000000"/>
                </a:solidFill>
                <a:uFill>
                  <a:solidFill>
                    <a:srgbClr val="ffffff"/>
                  </a:solidFill>
                </a:uFill>
                <a:latin typeface="Arial"/>
              </a:rPr>
              <a:t>ngModelController.$error</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302"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F068CE57-C2B0-48E8-BD26-F3ED5AB4069A}"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body"/>
          </p:nvPr>
        </p:nvSpPr>
        <p:spPr>
          <a:xfrm>
            <a:off x="685800" y="4343400"/>
            <a:ext cx="5483880" cy="4112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04"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97FB6B66-7483-4FFB-B1F8-DB17AAEDA5D6}"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body"/>
          </p:nvPr>
        </p:nvSpPr>
        <p:spPr>
          <a:xfrm>
            <a:off x="685800" y="4343400"/>
            <a:ext cx="5483880" cy="4112280"/>
          </a:xfrm>
          <a:prstGeom prst="rect">
            <a:avLst/>
          </a:prstGeom>
        </p:spPr>
        <p:txBody>
          <a:bodyPr lIns="0" rIns="0" tIns="0" bIns="0"/>
          <a:p>
            <a:r>
              <a:rPr b="0" lang="en-US" sz="2000" spc="-1" strike="noStrike">
                <a:solidFill>
                  <a:srgbClr val="000000"/>
                </a:solidFill>
                <a:uFill>
                  <a:solidFill>
                    <a:srgbClr val="ffffff"/>
                  </a:solidFill>
                </a:uFill>
                <a:latin typeface="Arial"/>
              </a:rPr>
              <a:t>https://docs.angularjs.org/tutorial/step_09</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mn-lt"/>
                <a:ea typeface="+mn-ea"/>
              </a:rPr>
              <a:t>Angular modules solve the problem of removing global variables from the application and provide a way of configuring the injector. As opposed to AMD or require.js modules, Angular modules don't try to solve the problem of script load ordering or lazy script fetching. These goals are totally independent and both module systems can live side-by-side and fulfill their goals.</a:t>
            </a:r>
            <a:endParaRPr b="0" lang="en-US" sz="2000" spc="-1" strike="noStrike">
              <a:solidFill>
                <a:srgbClr val="000000"/>
              </a:solidFill>
              <a:uFill>
                <a:solidFill>
                  <a:srgbClr val="ffffff"/>
                </a:solidFill>
              </a:uFill>
              <a:latin typeface="Arial"/>
            </a:endParaRPr>
          </a:p>
        </p:txBody>
      </p:sp>
      <p:sp>
        <p:nvSpPr>
          <p:cNvPr id="306"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2E83A87D-1890-4BD3-A198-EBB99F704E4A}"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body"/>
          </p:nvPr>
        </p:nvSpPr>
        <p:spPr>
          <a:xfrm>
            <a:off x="685800" y="4343400"/>
            <a:ext cx="5483880" cy="4112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308"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09C5A413-8468-485C-B6D1-74AB4F7666A2}"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body"/>
          </p:nvPr>
        </p:nvSpPr>
        <p:spPr>
          <a:xfrm>
            <a:off x="685800" y="4343400"/>
            <a:ext cx="5483880" cy="4112280"/>
          </a:xfrm>
          <a:prstGeom prst="rect">
            <a:avLst/>
          </a:prstGeom>
        </p:spPr>
        <p:txBody>
          <a:bodyPr lIns="0" rIns="0" tIns="0" bIns="0"/>
          <a:p>
            <a:r>
              <a:rPr b="0" lang="en-US" sz="1200" spc="-1" strike="noStrike">
                <a:solidFill>
                  <a:srgbClr val="000000"/>
                </a:solidFill>
                <a:uFill>
                  <a:solidFill>
                    <a:srgbClr val="ffffff"/>
                  </a:solidFill>
                </a:uFill>
                <a:latin typeface="+mn-lt"/>
                <a:ea typeface="+mn-ea"/>
              </a:rPr>
              <a:t>https://docs.angularjs.org/api/ngRoute/directive/ngView</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pPr marL="216000" indent="-214200">
              <a:lnSpc>
                <a:spcPct val="100000"/>
              </a:lnSpc>
            </a:pPr>
            <a:r>
              <a:rPr b="0" lang="en-US" sz="1200" spc="-1" strike="noStrike">
                <a:solidFill>
                  <a:srgbClr val="000000"/>
                </a:solidFill>
                <a:uFill>
                  <a:solidFill>
                    <a:srgbClr val="ffffff"/>
                  </a:solidFill>
                </a:uFill>
                <a:latin typeface="+mn-lt"/>
                <a:ea typeface="+mn-ea"/>
              </a:rPr>
              <a:t>$viewContentLoaded</a:t>
            </a:r>
            <a:endParaRPr b="0" lang="en-US" sz="2000" spc="-1" strike="noStrike">
              <a:solidFill>
                <a:srgbClr val="000000"/>
              </a:solidFill>
              <a:uFill>
                <a:solidFill>
                  <a:srgbClr val="ffffff"/>
                </a:solidFill>
              </a:uFill>
              <a:latin typeface="Arial"/>
            </a:endParaRPr>
          </a:p>
          <a:p>
            <a:pPr marL="216000" indent="-214200">
              <a:lnSpc>
                <a:spcPct val="100000"/>
              </a:lnSpc>
            </a:pPr>
            <a:r>
              <a:rPr b="0" lang="en-US" sz="1200" spc="-1" strike="noStrike">
                <a:solidFill>
                  <a:srgbClr val="000000"/>
                </a:solidFill>
                <a:uFill>
                  <a:solidFill>
                    <a:srgbClr val="ffffff"/>
                  </a:solidFill>
                </a:uFill>
                <a:latin typeface="+mn-lt"/>
                <a:ea typeface="+mn-ea"/>
              </a:rPr>
              <a:t>$routeChangeSuccess</a:t>
            </a:r>
            <a:endParaRPr b="0" lang="en-US" sz="2000" spc="-1" strike="noStrike">
              <a:solidFill>
                <a:srgbClr val="000000"/>
              </a:solidFill>
              <a:uFill>
                <a:solidFill>
                  <a:srgbClr val="ffffff"/>
                </a:solidFill>
              </a:uFill>
              <a:latin typeface="Arial"/>
            </a:endParaRPr>
          </a:p>
          <a:p>
            <a:pPr marL="216000" indent="-214200">
              <a:lnSpc>
                <a:spcPct val="100000"/>
              </a:lnSpc>
            </a:pPr>
            <a:endParaRPr b="0" lang="en-US" sz="2000" spc="-1" strike="noStrike">
              <a:solidFill>
                <a:srgbClr val="000000"/>
              </a:solidFill>
              <a:uFill>
                <a:solidFill>
                  <a:srgbClr val="ffffff"/>
                </a:solidFill>
              </a:uFill>
              <a:latin typeface="Arial"/>
            </a:endParaRPr>
          </a:p>
          <a:p>
            <a:pPr marL="216000" indent="-214200">
              <a:lnSpc>
                <a:spcPct val="100000"/>
              </a:lnSpc>
            </a:pPr>
            <a:r>
              <a:rPr b="0" lang="en-US" sz="1200" spc="-1" strike="noStrike">
                <a:solidFill>
                  <a:srgbClr val="000000"/>
                </a:solidFill>
                <a:uFill>
                  <a:solidFill>
                    <a:srgbClr val="ffffff"/>
                  </a:solidFill>
                </a:uFill>
                <a:latin typeface="+mn-lt"/>
                <a:ea typeface="+mn-ea"/>
              </a:rPr>
              <a:t>If ngView is contained in an asynchronously loaded template (e.g. in another directive's templateUrl or in a template loaded usingngInclude) =&gt; Using $timeout to check whether subView is rendered or not.</a:t>
            </a:r>
            <a:endParaRPr b="0" lang="en-US" sz="2000" spc="-1" strike="noStrike">
              <a:solidFill>
                <a:srgbClr val="000000"/>
              </a:solidFill>
              <a:uFill>
                <a:solidFill>
                  <a:srgbClr val="ffffff"/>
                </a:solidFill>
              </a:uFill>
              <a:latin typeface="Arial"/>
            </a:endParaRPr>
          </a:p>
        </p:txBody>
      </p:sp>
      <p:sp>
        <p:nvSpPr>
          <p:cNvPr id="310"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03BF2DBF-EF5B-4E23-909D-86D4DFD7F09B}"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body"/>
          </p:nvPr>
        </p:nvSpPr>
        <p:spPr>
          <a:xfrm>
            <a:off x="685800" y="4343400"/>
            <a:ext cx="5483880" cy="4112280"/>
          </a:xfrm>
          <a:prstGeom prst="rect">
            <a:avLst/>
          </a:prstGeom>
        </p:spPr>
        <p:txBody>
          <a:bodyPr lIns="0" rIns="0" tIns="0" bIns="0"/>
          <a:p>
            <a:r>
              <a:rPr b="0" lang="en-US" sz="2000" spc="-1" strike="noStrike">
                <a:solidFill>
                  <a:srgbClr val="000000"/>
                </a:solidFill>
                <a:uFill>
                  <a:solidFill>
                    <a:srgbClr val="ffffff"/>
                  </a:solidFill>
                </a:uFill>
                <a:latin typeface="Arial"/>
              </a:rPr>
              <a:t>https://docs.angularjs.org/tutorial/step_09</a:t>
            </a:r>
            <a:endParaRPr b="0" lang="en-US" sz="2000" spc="-1" strike="noStrike">
              <a:solidFill>
                <a:srgbClr val="000000"/>
              </a:solidFill>
              <a:uFill>
                <a:solidFill>
                  <a:srgbClr val="ffffff"/>
                </a:solidFill>
              </a:uFill>
              <a:latin typeface="Arial"/>
            </a:endParaRPr>
          </a:p>
        </p:txBody>
      </p:sp>
      <p:sp>
        <p:nvSpPr>
          <p:cNvPr id="312"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2E9585B6-136D-44F8-A57A-DD5B9C363CCC}"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body"/>
          </p:nvPr>
        </p:nvSpPr>
        <p:spPr>
          <a:xfrm>
            <a:off x="685800" y="4343400"/>
            <a:ext cx="5483880" cy="4112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92"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40FC383E-6CC3-45C8-9067-3AD452AE2B7B}"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body"/>
          </p:nvPr>
        </p:nvSpPr>
        <p:spPr>
          <a:xfrm>
            <a:off x="685800" y="4343400"/>
            <a:ext cx="5483880" cy="4112280"/>
          </a:xfrm>
          <a:prstGeom prst="rect">
            <a:avLst/>
          </a:prstGeom>
        </p:spPr>
        <p:txBody>
          <a:bodyPr lIns="0" rIns="0" tIns="0" bIns="0"/>
          <a:p>
            <a:r>
              <a:rPr b="0" lang="en-US" sz="2000" spc="-1" strike="noStrike">
                <a:solidFill>
                  <a:srgbClr val="000000"/>
                </a:solidFill>
                <a:uFill>
                  <a:solidFill>
                    <a:srgbClr val="ffffff"/>
                  </a:solidFill>
                </a:uFill>
                <a:latin typeface="Arial"/>
              </a:rPr>
              <a:t>https://docs.angularjs.org/guide/bootstrap</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Using manual initialization if you need to perform an operation before Angular compiles a page</a:t>
            </a:r>
            <a:endParaRPr b="0" lang="en-US" sz="2000" spc="-1" strike="noStrike">
              <a:solidFill>
                <a:srgbClr val="000000"/>
              </a:solidFill>
              <a:uFill>
                <a:solidFill>
                  <a:srgbClr val="ffffff"/>
                </a:solidFill>
              </a:uFill>
              <a:latin typeface="Arial"/>
            </a:endParaRPr>
          </a:p>
        </p:txBody>
      </p:sp>
      <p:sp>
        <p:nvSpPr>
          <p:cNvPr id="294"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9293C939-75CE-4810-94B1-80E76F9EED1B}"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body"/>
          </p:nvPr>
        </p:nvSpPr>
        <p:spPr>
          <a:xfrm>
            <a:off x="685800" y="4343400"/>
            <a:ext cx="5483880" cy="4112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96"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CFE09E53-A7D1-45AD-956A-9BF8049B3F02}"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body"/>
          </p:nvPr>
        </p:nvSpPr>
        <p:spPr>
          <a:xfrm>
            <a:off x="685800" y="4343400"/>
            <a:ext cx="5483880" cy="4112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98"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0AE81B67-75DD-480D-98A3-667B5A8981AD}"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 Id="rId3" Type="http://schemas.openxmlformats.org/officeDocument/2006/relationships/image" Target="../media/image1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1.png"/><Relationship Id="rId3" Type="http://schemas.openxmlformats.org/officeDocument/2006/relationships/image" Target="../media/image22.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8"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9"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2"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43" name="" descr=""/>
          <p:cNvPicPr/>
          <p:nvPr/>
        </p:nvPicPr>
        <p:blipFill>
          <a:blip r:embed="rId2"/>
          <a:stretch/>
        </p:blipFill>
        <p:spPr>
          <a:xfrm>
            <a:off x="2702160" y="1203480"/>
            <a:ext cx="3738600" cy="2982960"/>
          </a:xfrm>
          <a:prstGeom prst="rect">
            <a:avLst/>
          </a:prstGeom>
          <a:ln>
            <a:noFill/>
          </a:ln>
        </p:spPr>
      </p:pic>
      <p:pic>
        <p:nvPicPr>
          <p:cNvPr id="44" name="" descr=""/>
          <p:cNvPicPr/>
          <p:nvPr/>
        </p:nvPicPr>
        <p:blipFill>
          <a:blip r:embed="rId3"/>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9"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0"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0"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6"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7"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1"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2"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86" name="" descr=""/>
          <p:cNvPicPr/>
          <p:nvPr/>
        </p:nvPicPr>
        <p:blipFill>
          <a:blip r:embed="rId2"/>
          <a:stretch/>
        </p:blipFill>
        <p:spPr>
          <a:xfrm>
            <a:off x="2702160" y="1203480"/>
            <a:ext cx="3738600" cy="2982960"/>
          </a:xfrm>
          <a:prstGeom prst="rect">
            <a:avLst/>
          </a:prstGeom>
          <a:ln>
            <a:noFill/>
          </a:ln>
        </p:spPr>
      </p:pic>
      <p:pic>
        <p:nvPicPr>
          <p:cNvPr id="87" name="" descr=""/>
          <p:cNvPicPr/>
          <p:nvPr/>
        </p:nvPicPr>
        <p:blipFill>
          <a:blip r:embed="rId3"/>
          <a:stretch/>
        </p:blipFill>
        <p:spPr>
          <a:xfrm>
            <a:off x="2702160" y="1203480"/>
            <a:ext cx="3738600" cy="2982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0"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1"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3"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4"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5"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9"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1"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2"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4"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5"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6"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7"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9"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0"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31" name="" descr=""/>
          <p:cNvPicPr/>
          <p:nvPr/>
        </p:nvPicPr>
        <p:blipFill>
          <a:blip r:embed="rId2"/>
          <a:stretch/>
        </p:blipFill>
        <p:spPr>
          <a:xfrm>
            <a:off x="2702160" y="1203480"/>
            <a:ext cx="3738600" cy="2982960"/>
          </a:xfrm>
          <a:prstGeom prst="rect">
            <a:avLst/>
          </a:prstGeom>
          <a:ln>
            <a:noFill/>
          </a:ln>
        </p:spPr>
      </p:pic>
      <p:pic>
        <p:nvPicPr>
          <p:cNvPr id="132" name="" descr=""/>
          <p:cNvPicPr/>
          <p:nvPr/>
        </p:nvPicPr>
        <p:blipFill>
          <a:blip r:embed="rId3"/>
          <a:stretch/>
        </p:blipFill>
        <p:spPr>
          <a:xfrm>
            <a:off x="2702160" y="1203480"/>
            <a:ext cx="3738600" cy="29829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5"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7"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8"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2"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3"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4"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6"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7"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8"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0"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1"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2"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4"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5"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7"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8"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9"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0"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2"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3"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74" name="" descr=""/>
          <p:cNvPicPr/>
          <p:nvPr/>
        </p:nvPicPr>
        <p:blipFill>
          <a:blip r:embed="rId2"/>
          <a:stretch/>
        </p:blipFill>
        <p:spPr>
          <a:xfrm>
            <a:off x="2702160" y="1203480"/>
            <a:ext cx="3738600" cy="2982960"/>
          </a:xfrm>
          <a:prstGeom prst="rect">
            <a:avLst/>
          </a:prstGeom>
          <a:ln>
            <a:noFill/>
          </a:ln>
        </p:spPr>
      </p:pic>
      <p:pic>
        <p:nvPicPr>
          <p:cNvPr id="175" name="" descr=""/>
          <p:cNvPicPr/>
          <p:nvPr/>
        </p:nvPicPr>
        <p:blipFill>
          <a:blip r:embed="rId3"/>
          <a:stretch/>
        </p:blipFill>
        <p:spPr>
          <a:xfrm>
            <a:off x="2702160" y="1203480"/>
            <a:ext cx="3738600" cy="298296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8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88"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0"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1" name="PlaceHolder 3"/>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3"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5"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6"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7"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9"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0"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1"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3"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4"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5"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7" name="PlaceHolder 2"/>
          <p:cNvSpPr>
            <a:spLocks noGrp="1"/>
          </p:cNvSpPr>
          <p:nvPr>
            <p:ph type="body"/>
          </p:nvPr>
        </p:nvSpPr>
        <p:spPr>
          <a:xfrm>
            <a:off x="457200" y="120348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8" name="PlaceHolder 3"/>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0"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1"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2"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3" name="PlaceHolder 5"/>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5" name="PlaceHolder 2"/>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6" name="PlaceHolder 3"/>
          <p:cNvSpPr>
            <a:spLocks noGrp="1"/>
          </p:cNvSpPr>
          <p:nvPr>
            <p:ph type="body"/>
          </p:nvPr>
        </p:nvSpPr>
        <p:spPr>
          <a:xfrm>
            <a:off x="457200" y="1203480"/>
            <a:ext cx="822924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217" name="" descr=""/>
          <p:cNvPicPr/>
          <p:nvPr/>
        </p:nvPicPr>
        <p:blipFill>
          <a:blip r:embed="rId2"/>
          <a:stretch/>
        </p:blipFill>
        <p:spPr>
          <a:xfrm>
            <a:off x="2702160" y="1203480"/>
            <a:ext cx="3738600" cy="2982960"/>
          </a:xfrm>
          <a:prstGeom prst="rect">
            <a:avLst/>
          </a:prstGeom>
          <a:ln>
            <a:noFill/>
          </a:ln>
        </p:spPr>
      </p:pic>
      <p:pic>
        <p:nvPicPr>
          <p:cNvPr id="218" name="" descr=""/>
          <p:cNvPicPr/>
          <p:nvPr/>
        </p:nvPicPr>
        <p:blipFill>
          <a:blip r:embed="rId3"/>
          <a:stretch/>
        </p:blipFill>
        <p:spPr>
          <a:xfrm>
            <a:off x="2702160" y="1203480"/>
            <a:ext cx="3738600" cy="298296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5720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67424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203480"/>
            <a:ext cx="4015800" cy="29829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4674240" y="276192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457200" y="2761920"/>
            <a:ext cx="8229240" cy="14227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sp>
        <p:nvSpPr>
          <p:cNvPr id="0" name="CustomShape 1"/>
          <p:cNvSpPr/>
          <p:nvPr/>
        </p:nvSpPr>
        <p:spPr>
          <a:xfrm>
            <a:off x="457200" y="4767120"/>
            <a:ext cx="2131200" cy="2714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8/8/16</a:t>
            </a:r>
            <a:endParaRPr b="0" lang="en-US" sz="1800" spc="-1" strike="noStrike">
              <a:solidFill>
                <a:srgbClr val="000000"/>
              </a:solidFill>
              <a:uFill>
                <a:solidFill>
                  <a:srgbClr val="ffffff"/>
                </a:solidFill>
              </a:uFill>
              <a:latin typeface="Arial"/>
            </a:endParaRPr>
          </a:p>
        </p:txBody>
      </p:sp>
      <p:sp>
        <p:nvSpPr>
          <p:cNvPr id="1" name="CustomShape 2"/>
          <p:cNvSpPr/>
          <p:nvPr/>
        </p:nvSpPr>
        <p:spPr>
          <a:xfrm>
            <a:off x="6553080" y="4767120"/>
            <a:ext cx="2131200" cy="271440"/>
          </a:xfrm>
          <a:prstGeom prst="rect">
            <a:avLst/>
          </a:prstGeom>
          <a:noFill/>
          <a:ln>
            <a:noFill/>
          </a:ln>
        </p:spPr>
        <p:style>
          <a:lnRef idx="0"/>
          <a:fillRef idx="0"/>
          <a:effectRef idx="0"/>
          <a:fontRef idx="minor"/>
        </p:style>
        <p:txBody>
          <a:bodyPr lIns="90000" rIns="90000" tIns="45000" bIns="45000"/>
          <a:p>
            <a:pPr>
              <a:lnSpc>
                <a:spcPct val="100000"/>
              </a:lnSpc>
            </a:pPr>
            <a:fld id="{0CF7E636-F73B-4049-879C-D015BA765944}" type="slidenum">
              <a:rPr b="0" lang="en-US" sz="1800" spc="-1" strike="noStrike">
                <a:solidFill>
                  <a:srgbClr val="000000"/>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pic>
        <p:nvPicPr>
          <p:cNvPr id="2" name="Picture 2" descr=""/>
          <p:cNvPicPr/>
          <p:nvPr/>
        </p:nvPicPr>
        <p:blipFill>
          <a:blip r:embed="rId2"/>
          <a:stretch/>
        </p:blipFill>
        <p:spPr>
          <a:xfrm>
            <a:off x="0" y="-3960"/>
            <a:ext cx="9217800" cy="5184000"/>
          </a:xfrm>
          <a:prstGeom prst="rect">
            <a:avLst/>
          </a:prstGeom>
          <a:ln>
            <a:noFill/>
          </a:ln>
        </p:spPr>
      </p:pic>
      <p:sp>
        <p:nvSpPr>
          <p:cNvPr id="3" name="CustomShape 3"/>
          <p:cNvSpPr/>
          <p:nvPr/>
        </p:nvSpPr>
        <p:spPr>
          <a:xfrm>
            <a:off x="152280" y="133200"/>
            <a:ext cx="6017400" cy="4482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DejaVu Sans"/>
              </a:rPr>
              <a:t>CLICK TO EDIT MASTER TITLE STYLE</a:t>
            </a:r>
            <a:endParaRPr b="0" lang="en-US" sz="1800" spc="-1" strike="noStrike">
              <a:solidFill>
                <a:srgbClr val="000000"/>
              </a:solidFill>
              <a:uFill>
                <a:solidFill>
                  <a:srgbClr val="ffffff"/>
                </a:solidFill>
              </a:uFill>
              <a:latin typeface="Arial"/>
            </a:endParaRPr>
          </a:p>
        </p:txBody>
      </p:sp>
      <p:sp>
        <p:nvSpPr>
          <p:cNvPr id="4" name="CustomShape 4"/>
          <p:cNvSpPr/>
          <p:nvPr/>
        </p:nvSpPr>
        <p:spPr>
          <a:xfrm>
            <a:off x="5410080" y="4857840"/>
            <a:ext cx="3807360" cy="362520"/>
          </a:xfrm>
          <a:prstGeom prst="rect">
            <a:avLst/>
          </a:prstGeom>
          <a:noFill/>
          <a:ln>
            <a:noFill/>
          </a:ln>
        </p:spPr>
        <p:style>
          <a:lnRef idx="0"/>
          <a:fillRef idx="0"/>
          <a:effectRef idx="0"/>
          <a:fontRef idx="minor"/>
        </p:style>
        <p:txBody>
          <a:bodyPr lIns="90000" rIns="90000" tIns="45000" bIns="45000"/>
          <a:p>
            <a:pPr algn="r">
              <a:lnSpc>
                <a:spcPct val="100000"/>
              </a:lnSpc>
            </a:pPr>
            <a:r>
              <a:rPr b="0" lang="en-US" sz="900" spc="-1" strike="noStrike">
                <a:solidFill>
                  <a:srgbClr val="ffffff"/>
                </a:solidFill>
                <a:uFill>
                  <a:solidFill>
                    <a:srgbClr val="ffffff"/>
                  </a:solidFill>
                </a:uFill>
                <a:latin typeface="Century Gothic"/>
                <a:ea typeface="ＭＳ Ｐゴシック"/>
              </a:rPr>
              <a:t>Security Classification: &lt;Please put type of the document: </a:t>
            </a:r>
            <a:r>
              <a:rPr b="1" lang="en-US" sz="900" spc="-1" strike="noStrike">
                <a:solidFill>
                  <a:srgbClr val="ffffff"/>
                </a:solidFill>
                <a:uFill>
                  <a:solidFill>
                    <a:srgbClr val="ffffff"/>
                  </a:solidFill>
                </a:uFill>
                <a:latin typeface="Century Gothic"/>
                <a:ea typeface="ＭＳ Ｐゴシック"/>
              </a:rPr>
              <a:t>Public/Confidential/Internal</a:t>
            </a:r>
            <a:r>
              <a:rPr b="0" lang="en-US" sz="900" spc="-1" strike="noStrike">
                <a:solidFill>
                  <a:srgbClr val="ffffff"/>
                </a:solidFill>
                <a:uFill>
                  <a:solidFill>
                    <a:srgbClr val="ffffff"/>
                  </a:solidFill>
                </a:uFill>
                <a:latin typeface="Century Gothic"/>
                <a:ea typeface="ＭＳ Ｐゴシック"/>
              </a:rPr>
              <a:t>&gt;</a:t>
            </a:r>
            <a:endParaRPr b="0" lang="en-US" sz="1800" spc="-1" strike="noStrike">
              <a:solidFill>
                <a:srgbClr val="000000"/>
              </a:solidFill>
              <a:uFill>
                <a:solidFill>
                  <a:srgbClr val="ffffff"/>
                </a:solidFill>
              </a:uFill>
              <a:latin typeface="Arial"/>
            </a:endParaRPr>
          </a:p>
        </p:txBody>
      </p:sp>
      <p:pic>
        <p:nvPicPr>
          <p:cNvPr id="5" name="Picture 2" descr=""/>
          <p:cNvPicPr/>
          <p:nvPr/>
        </p:nvPicPr>
        <p:blipFill>
          <a:blip r:embed="rId3"/>
          <a:stretch/>
        </p:blipFill>
        <p:spPr>
          <a:xfrm>
            <a:off x="720" y="0"/>
            <a:ext cx="9217080" cy="5184000"/>
          </a:xfrm>
          <a:prstGeom prst="rect">
            <a:avLst/>
          </a:prstGeom>
          <a:ln>
            <a:noFill/>
          </a:ln>
        </p:spPr>
      </p:pic>
      <p:sp>
        <p:nvSpPr>
          <p:cNvPr id="6" name="CustomShape 5"/>
          <p:cNvSpPr/>
          <p:nvPr/>
        </p:nvSpPr>
        <p:spPr>
          <a:xfrm>
            <a:off x="0" y="3333600"/>
            <a:ext cx="9217800" cy="1292760"/>
          </a:xfrm>
          <a:prstGeom prst="rect">
            <a:avLst/>
          </a:prstGeom>
          <a:solidFill>
            <a:srgbClr val="e21a2d">
              <a:alpha val="80000"/>
            </a:srgbClr>
          </a:solidFill>
          <a:ln>
            <a:noFill/>
          </a:ln>
        </p:spPr>
        <p:style>
          <a:lnRef idx="2">
            <a:schemeClr val="accent1">
              <a:shade val="50000"/>
            </a:schemeClr>
          </a:lnRef>
          <a:fillRef idx="1">
            <a:schemeClr val="accent1"/>
          </a:fillRef>
          <a:effectRef idx="0">
            <a:schemeClr val="accent1"/>
          </a:effectRef>
          <a:fontRef idx="minor"/>
        </p:style>
      </p:sp>
      <p:pic>
        <p:nvPicPr>
          <p:cNvPr id="7" name="Picture 2" descr=""/>
          <p:cNvPicPr/>
          <p:nvPr/>
        </p:nvPicPr>
        <p:blipFill>
          <a:blip r:embed="rId4"/>
          <a:stretch/>
        </p:blipFill>
        <p:spPr>
          <a:xfrm>
            <a:off x="228600" y="209520"/>
            <a:ext cx="1224720" cy="835560"/>
          </a:xfrm>
          <a:prstGeom prst="rect">
            <a:avLst/>
          </a:prstGeom>
          <a:ln>
            <a:noFill/>
          </a:ln>
        </p:spPr>
      </p:pic>
      <p:sp>
        <p:nvSpPr>
          <p:cNvPr id="8" name="CustomShape 6"/>
          <p:cNvSpPr/>
          <p:nvPr/>
        </p:nvSpPr>
        <p:spPr>
          <a:xfrm>
            <a:off x="5410080" y="4857840"/>
            <a:ext cx="3807360" cy="362520"/>
          </a:xfrm>
          <a:prstGeom prst="rect">
            <a:avLst/>
          </a:prstGeom>
          <a:noFill/>
          <a:ln>
            <a:noFill/>
          </a:ln>
        </p:spPr>
        <p:style>
          <a:lnRef idx="0"/>
          <a:fillRef idx="0"/>
          <a:effectRef idx="0"/>
          <a:fontRef idx="minor"/>
        </p:style>
        <p:txBody>
          <a:bodyPr lIns="90000" rIns="90000" tIns="45000" bIns="45000"/>
          <a:p>
            <a:pPr algn="r">
              <a:lnSpc>
                <a:spcPct val="100000"/>
              </a:lnSpc>
            </a:pPr>
            <a:r>
              <a:rPr b="0" lang="en-US" sz="900" spc="-1" strike="noStrike">
                <a:solidFill>
                  <a:srgbClr val="ffffff"/>
                </a:solidFill>
                <a:uFill>
                  <a:solidFill>
                    <a:srgbClr val="ffffff"/>
                  </a:solidFill>
                </a:uFill>
                <a:latin typeface="Century Gothic"/>
                <a:ea typeface="ＭＳ Ｐゴシック"/>
              </a:rPr>
              <a:t>Security Classification: &lt;Please put type of the document: </a:t>
            </a:r>
            <a:r>
              <a:rPr b="1" lang="en-US" sz="900" spc="-1" strike="noStrike">
                <a:solidFill>
                  <a:srgbClr val="ffffff"/>
                </a:solidFill>
                <a:uFill>
                  <a:solidFill>
                    <a:srgbClr val="ffffff"/>
                  </a:solidFill>
                </a:uFill>
                <a:latin typeface="Century Gothic"/>
                <a:ea typeface="ＭＳ Ｐゴシック"/>
              </a:rPr>
              <a:t>Public/Confidential/Internal</a:t>
            </a:r>
            <a:r>
              <a:rPr b="0" lang="en-US" sz="900" spc="-1" strike="noStrike">
                <a:solidFill>
                  <a:srgbClr val="ffffff"/>
                </a:solidFill>
                <a:uFill>
                  <a:solidFill>
                    <a:srgbClr val="ffffff"/>
                  </a:solidFill>
                </a:uFill>
                <a:latin typeface="Century Gothic"/>
                <a:ea typeface="ＭＳ Ｐゴシック"/>
              </a:rPr>
              <a:t>&gt;</a:t>
            </a:r>
            <a:endParaRPr b="0" lang="en-US" sz="1800" spc="-1" strike="noStrike">
              <a:solidFill>
                <a:srgbClr val="000000"/>
              </a:solidFill>
              <a:uFill>
                <a:solidFill>
                  <a:srgbClr val="ffffff"/>
                </a:solidFill>
              </a:uFill>
              <a:latin typeface="Arial"/>
            </a:endParaRPr>
          </a:p>
        </p:txBody>
      </p:sp>
      <p:sp>
        <p:nvSpPr>
          <p:cNvPr id="9" name="PlaceHolder 7"/>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0" name="PlaceHolder 8"/>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sp>
        <p:nvSpPr>
          <p:cNvPr id="45" name="CustomShape 1"/>
          <p:cNvSpPr/>
          <p:nvPr/>
        </p:nvSpPr>
        <p:spPr>
          <a:xfrm>
            <a:off x="457200" y="4767120"/>
            <a:ext cx="2131200" cy="2714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8/8/16</a:t>
            </a:r>
            <a:endParaRPr b="0" lang="en-US" sz="1800" spc="-1" strike="noStrike">
              <a:solidFill>
                <a:srgbClr val="000000"/>
              </a:solidFill>
              <a:uFill>
                <a:solidFill>
                  <a:srgbClr val="ffffff"/>
                </a:solidFill>
              </a:uFill>
              <a:latin typeface="Arial"/>
            </a:endParaRPr>
          </a:p>
        </p:txBody>
      </p:sp>
      <p:sp>
        <p:nvSpPr>
          <p:cNvPr id="46" name="CustomShape 2"/>
          <p:cNvSpPr/>
          <p:nvPr/>
        </p:nvSpPr>
        <p:spPr>
          <a:xfrm>
            <a:off x="6553080" y="4767120"/>
            <a:ext cx="2131200" cy="271440"/>
          </a:xfrm>
          <a:prstGeom prst="rect">
            <a:avLst/>
          </a:prstGeom>
          <a:noFill/>
          <a:ln>
            <a:noFill/>
          </a:ln>
        </p:spPr>
        <p:style>
          <a:lnRef idx="0"/>
          <a:fillRef idx="0"/>
          <a:effectRef idx="0"/>
          <a:fontRef idx="minor"/>
        </p:style>
        <p:txBody>
          <a:bodyPr lIns="90000" rIns="90000" tIns="45000" bIns="45000"/>
          <a:p>
            <a:pPr>
              <a:lnSpc>
                <a:spcPct val="100000"/>
              </a:lnSpc>
            </a:pPr>
            <a:fld id="{F2CF545F-4160-4625-9978-AE8ACE3BB331}" type="slidenum">
              <a:rPr b="0" lang="en-US" sz="1800" spc="-1" strike="noStrike">
                <a:solidFill>
                  <a:srgbClr val="000000"/>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pic>
        <p:nvPicPr>
          <p:cNvPr id="47" name="Picture 2" descr=""/>
          <p:cNvPicPr/>
          <p:nvPr/>
        </p:nvPicPr>
        <p:blipFill>
          <a:blip r:embed="rId2"/>
          <a:stretch/>
        </p:blipFill>
        <p:spPr>
          <a:xfrm>
            <a:off x="0" y="-3960"/>
            <a:ext cx="9217800" cy="5184000"/>
          </a:xfrm>
          <a:prstGeom prst="rect">
            <a:avLst/>
          </a:prstGeom>
          <a:ln>
            <a:noFill/>
          </a:ln>
        </p:spPr>
      </p:pic>
      <p:sp>
        <p:nvSpPr>
          <p:cNvPr id="48" name="CustomShape 3"/>
          <p:cNvSpPr/>
          <p:nvPr/>
        </p:nvSpPr>
        <p:spPr>
          <a:xfrm>
            <a:off x="152280" y="133200"/>
            <a:ext cx="6017400" cy="4482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DejaVu Sans"/>
              </a:rPr>
              <a:t>CLICK TO EDIT MASTER TITLE STYLE</a:t>
            </a:r>
            <a:endParaRPr b="0" lang="en-US" sz="1800" spc="-1" strike="noStrike">
              <a:solidFill>
                <a:srgbClr val="000000"/>
              </a:solidFill>
              <a:uFill>
                <a:solidFill>
                  <a:srgbClr val="ffffff"/>
                </a:solidFill>
              </a:uFill>
              <a:latin typeface="Arial"/>
            </a:endParaRPr>
          </a:p>
        </p:txBody>
      </p:sp>
      <p:sp>
        <p:nvSpPr>
          <p:cNvPr id="49" name="CustomShape 4"/>
          <p:cNvSpPr/>
          <p:nvPr/>
        </p:nvSpPr>
        <p:spPr>
          <a:xfrm>
            <a:off x="5410080" y="4857840"/>
            <a:ext cx="3807360" cy="362520"/>
          </a:xfrm>
          <a:prstGeom prst="rect">
            <a:avLst/>
          </a:prstGeom>
          <a:noFill/>
          <a:ln>
            <a:noFill/>
          </a:ln>
        </p:spPr>
        <p:style>
          <a:lnRef idx="0"/>
          <a:fillRef idx="0"/>
          <a:effectRef idx="0"/>
          <a:fontRef idx="minor"/>
        </p:style>
        <p:txBody>
          <a:bodyPr lIns="90000" rIns="90000" tIns="45000" bIns="45000"/>
          <a:p>
            <a:pPr algn="r">
              <a:lnSpc>
                <a:spcPct val="100000"/>
              </a:lnSpc>
            </a:pPr>
            <a:r>
              <a:rPr b="0" lang="en-US" sz="900" spc="-1" strike="noStrike">
                <a:solidFill>
                  <a:srgbClr val="ffffff"/>
                </a:solidFill>
                <a:uFill>
                  <a:solidFill>
                    <a:srgbClr val="ffffff"/>
                  </a:solidFill>
                </a:uFill>
                <a:latin typeface="Century Gothic"/>
                <a:ea typeface="ＭＳ Ｐゴシック"/>
              </a:rPr>
              <a:t>Security Classification: &lt;Please put type of the document: </a:t>
            </a:r>
            <a:r>
              <a:rPr b="1" lang="en-US" sz="900" spc="-1" strike="noStrike">
                <a:solidFill>
                  <a:srgbClr val="ffffff"/>
                </a:solidFill>
                <a:uFill>
                  <a:solidFill>
                    <a:srgbClr val="ffffff"/>
                  </a:solidFill>
                </a:uFill>
                <a:latin typeface="Century Gothic"/>
                <a:ea typeface="ＭＳ Ｐゴシック"/>
              </a:rPr>
              <a:t>Public/Confidential/Internal</a:t>
            </a:r>
            <a:r>
              <a:rPr b="0" lang="en-US" sz="900" spc="-1" strike="noStrike">
                <a:solidFill>
                  <a:srgbClr val="ffffff"/>
                </a:solidFill>
                <a:uFill>
                  <a:solidFill>
                    <a:srgbClr val="ffffff"/>
                  </a:solidFill>
                </a:uFill>
                <a:latin typeface="Century Gothic"/>
                <a:ea typeface="ＭＳ Ｐゴシック"/>
              </a:rPr>
              <a:t>&gt;</a:t>
            </a:r>
            <a:endParaRPr b="0" lang="en-US" sz="1800" spc="-1" strike="noStrike">
              <a:solidFill>
                <a:srgbClr val="000000"/>
              </a:solidFill>
              <a:uFill>
                <a:solidFill>
                  <a:srgbClr val="ffffff"/>
                </a:solidFill>
              </a:uFill>
              <a:latin typeface="Arial"/>
            </a:endParaRPr>
          </a:p>
        </p:txBody>
      </p:sp>
      <p:pic>
        <p:nvPicPr>
          <p:cNvPr id="50" name="Picture 2" descr=""/>
          <p:cNvPicPr/>
          <p:nvPr/>
        </p:nvPicPr>
        <p:blipFill>
          <a:blip r:embed="rId3"/>
          <a:stretch/>
        </p:blipFill>
        <p:spPr>
          <a:xfrm>
            <a:off x="-11160" y="-19080"/>
            <a:ext cx="9228960" cy="5190480"/>
          </a:xfrm>
          <a:prstGeom prst="rect">
            <a:avLst/>
          </a:prstGeom>
          <a:ln>
            <a:noFill/>
          </a:ln>
        </p:spPr>
      </p:pic>
      <p:sp>
        <p:nvSpPr>
          <p:cNvPr id="51" name="CustomShape 5"/>
          <p:cNvSpPr/>
          <p:nvPr/>
        </p:nvSpPr>
        <p:spPr>
          <a:xfrm>
            <a:off x="5410080" y="4857840"/>
            <a:ext cx="3807360" cy="362520"/>
          </a:xfrm>
          <a:prstGeom prst="rect">
            <a:avLst/>
          </a:prstGeom>
          <a:noFill/>
          <a:ln>
            <a:noFill/>
          </a:ln>
        </p:spPr>
        <p:style>
          <a:lnRef idx="0"/>
          <a:fillRef idx="0"/>
          <a:effectRef idx="0"/>
          <a:fontRef idx="minor"/>
        </p:style>
        <p:txBody>
          <a:bodyPr lIns="90000" rIns="90000" tIns="45000" bIns="45000"/>
          <a:p>
            <a:pPr algn="r">
              <a:lnSpc>
                <a:spcPct val="100000"/>
              </a:lnSpc>
            </a:pPr>
            <a:r>
              <a:rPr b="0" lang="en-US" sz="900" spc="-1" strike="noStrike">
                <a:solidFill>
                  <a:srgbClr val="262626"/>
                </a:solidFill>
                <a:uFill>
                  <a:solidFill>
                    <a:srgbClr val="ffffff"/>
                  </a:solidFill>
                </a:uFill>
                <a:latin typeface="Century Gothic"/>
                <a:ea typeface="ＭＳ Ｐゴシック"/>
              </a:rPr>
              <a:t>Security Classification: &lt;Please put type of the document: </a:t>
            </a:r>
            <a:r>
              <a:rPr b="1" lang="en-US" sz="900" spc="-1" strike="noStrike">
                <a:solidFill>
                  <a:srgbClr val="262626"/>
                </a:solidFill>
                <a:uFill>
                  <a:solidFill>
                    <a:srgbClr val="ffffff"/>
                  </a:solidFill>
                </a:uFill>
                <a:latin typeface="Century Gothic"/>
                <a:ea typeface="ＭＳ Ｐゴシック"/>
              </a:rPr>
              <a:t>Public/Confidential/Internal</a:t>
            </a:r>
            <a:r>
              <a:rPr b="0" lang="en-US" sz="900" spc="-1" strike="noStrike">
                <a:solidFill>
                  <a:srgbClr val="262626"/>
                </a:solidFill>
                <a:uFill>
                  <a:solidFill>
                    <a:srgbClr val="ffffff"/>
                  </a:solidFill>
                </a:uFill>
                <a:latin typeface="Century Gothic"/>
                <a:ea typeface="ＭＳ Ｐゴシック"/>
              </a:rPr>
              <a:t>&gt;</a:t>
            </a:r>
            <a:endParaRPr b="0" lang="en-US" sz="1800" spc="-1" strike="noStrike">
              <a:solidFill>
                <a:srgbClr val="000000"/>
              </a:solidFill>
              <a:uFill>
                <a:solidFill>
                  <a:srgbClr val="ffffff"/>
                </a:solidFill>
              </a:uFill>
              <a:latin typeface="Arial"/>
            </a:endParaRPr>
          </a:p>
        </p:txBody>
      </p:sp>
      <p:sp>
        <p:nvSpPr>
          <p:cNvPr id="52" name="PlaceHolder 6"/>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53" name="PlaceHolder 7"/>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sp>
        <p:nvSpPr>
          <p:cNvPr id="88" name="CustomShape 1"/>
          <p:cNvSpPr/>
          <p:nvPr/>
        </p:nvSpPr>
        <p:spPr>
          <a:xfrm>
            <a:off x="457200" y="4767120"/>
            <a:ext cx="2131200" cy="2714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8/8/16</a:t>
            </a:r>
            <a:endParaRPr b="0" lang="en-US" sz="1800" spc="-1" strike="noStrike">
              <a:solidFill>
                <a:srgbClr val="000000"/>
              </a:solidFill>
              <a:uFill>
                <a:solidFill>
                  <a:srgbClr val="ffffff"/>
                </a:solidFill>
              </a:uFill>
              <a:latin typeface="Arial"/>
            </a:endParaRPr>
          </a:p>
        </p:txBody>
      </p:sp>
      <p:sp>
        <p:nvSpPr>
          <p:cNvPr id="89" name="CustomShape 2"/>
          <p:cNvSpPr/>
          <p:nvPr/>
        </p:nvSpPr>
        <p:spPr>
          <a:xfrm>
            <a:off x="6553080" y="4767120"/>
            <a:ext cx="2131200" cy="271440"/>
          </a:xfrm>
          <a:prstGeom prst="rect">
            <a:avLst/>
          </a:prstGeom>
          <a:noFill/>
          <a:ln>
            <a:noFill/>
          </a:ln>
        </p:spPr>
        <p:style>
          <a:lnRef idx="0"/>
          <a:fillRef idx="0"/>
          <a:effectRef idx="0"/>
          <a:fontRef idx="minor"/>
        </p:style>
        <p:txBody>
          <a:bodyPr lIns="90000" rIns="90000" tIns="45000" bIns="45000"/>
          <a:p>
            <a:pPr>
              <a:lnSpc>
                <a:spcPct val="100000"/>
              </a:lnSpc>
            </a:pPr>
            <a:fld id="{C68F8275-A195-4D24-9FBC-5EE5723DF9EF}" type="slidenum">
              <a:rPr b="0" lang="en-US" sz="1800" spc="-1" strike="noStrike">
                <a:solidFill>
                  <a:srgbClr val="000000"/>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pic>
        <p:nvPicPr>
          <p:cNvPr id="90" name="Picture 2" descr=""/>
          <p:cNvPicPr/>
          <p:nvPr/>
        </p:nvPicPr>
        <p:blipFill>
          <a:blip r:embed="rId2"/>
          <a:stretch/>
        </p:blipFill>
        <p:spPr>
          <a:xfrm>
            <a:off x="0" y="-3960"/>
            <a:ext cx="9217800" cy="5184000"/>
          </a:xfrm>
          <a:prstGeom prst="rect">
            <a:avLst/>
          </a:prstGeom>
          <a:ln>
            <a:noFill/>
          </a:ln>
        </p:spPr>
      </p:pic>
      <p:sp>
        <p:nvSpPr>
          <p:cNvPr id="91" name="CustomShape 3"/>
          <p:cNvSpPr/>
          <p:nvPr/>
        </p:nvSpPr>
        <p:spPr>
          <a:xfrm>
            <a:off x="152280" y="133200"/>
            <a:ext cx="6017400" cy="4482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DejaVu Sans"/>
              </a:rPr>
              <a:t>CLICK TO EDIT MASTER TITLE STYLE</a:t>
            </a:r>
            <a:endParaRPr b="0" lang="en-US" sz="1800" spc="-1" strike="noStrike">
              <a:solidFill>
                <a:srgbClr val="000000"/>
              </a:solidFill>
              <a:uFill>
                <a:solidFill>
                  <a:srgbClr val="ffffff"/>
                </a:solidFill>
              </a:uFill>
              <a:latin typeface="Arial"/>
            </a:endParaRPr>
          </a:p>
        </p:txBody>
      </p:sp>
      <p:sp>
        <p:nvSpPr>
          <p:cNvPr id="92" name="CustomShape 4"/>
          <p:cNvSpPr/>
          <p:nvPr/>
        </p:nvSpPr>
        <p:spPr>
          <a:xfrm>
            <a:off x="5410080" y="4857840"/>
            <a:ext cx="3807360" cy="362520"/>
          </a:xfrm>
          <a:prstGeom prst="rect">
            <a:avLst/>
          </a:prstGeom>
          <a:noFill/>
          <a:ln>
            <a:noFill/>
          </a:ln>
        </p:spPr>
        <p:style>
          <a:lnRef idx="0"/>
          <a:fillRef idx="0"/>
          <a:effectRef idx="0"/>
          <a:fontRef idx="minor"/>
        </p:style>
        <p:txBody>
          <a:bodyPr lIns="90000" rIns="90000" tIns="45000" bIns="45000"/>
          <a:p>
            <a:pPr algn="r">
              <a:lnSpc>
                <a:spcPct val="100000"/>
              </a:lnSpc>
            </a:pPr>
            <a:r>
              <a:rPr b="0" lang="en-US" sz="900" spc="-1" strike="noStrike">
                <a:solidFill>
                  <a:srgbClr val="ffffff"/>
                </a:solidFill>
                <a:uFill>
                  <a:solidFill>
                    <a:srgbClr val="ffffff"/>
                  </a:solidFill>
                </a:uFill>
                <a:latin typeface="Century Gothic"/>
                <a:ea typeface="ＭＳ Ｐゴシック"/>
              </a:rPr>
              <a:t>Security Classification: &lt;Please put type of the document: </a:t>
            </a:r>
            <a:r>
              <a:rPr b="1" lang="en-US" sz="900" spc="-1" strike="noStrike">
                <a:solidFill>
                  <a:srgbClr val="ffffff"/>
                </a:solidFill>
                <a:uFill>
                  <a:solidFill>
                    <a:srgbClr val="ffffff"/>
                  </a:solidFill>
                </a:uFill>
                <a:latin typeface="Century Gothic"/>
                <a:ea typeface="ＭＳ Ｐゴシック"/>
              </a:rPr>
              <a:t>Public/Confidential/Internal</a:t>
            </a:r>
            <a:r>
              <a:rPr b="0" lang="en-US" sz="900" spc="-1" strike="noStrike">
                <a:solidFill>
                  <a:srgbClr val="ffffff"/>
                </a:solidFill>
                <a:uFill>
                  <a:solidFill>
                    <a:srgbClr val="ffffff"/>
                  </a:solidFill>
                </a:uFill>
                <a:latin typeface="Century Gothic"/>
                <a:ea typeface="ＭＳ Ｐゴシック"/>
              </a:rPr>
              <a:t>&gt;</a:t>
            </a:r>
            <a:endParaRPr b="0" lang="en-US" sz="1800" spc="-1" strike="noStrike">
              <a:solidFill>
                <a:srgbClr val="000000"/>
              </a:solidFill>
              <a:uFill>
                <a:solidFill>
                  <a:srgbClr val="ffffff"/>
                </a:solidFill>
              </a:uFill>
              <a:latin typeface="Arial"/>
            </a:endParaRPr>
          </a:p>
        </p:txBody>
      </p:sp>
      <p:pic>
        <p:nvPicPr>
          <p:cNvPr id="93" name="Picture 3" descr=""/>
          <p:cNvPicPr/>
          <p:nvPr/>
        </p:nvPicPr>
        <p:blipFill>
          <a:blip r:embed="rId3"/>
          <a:stretch/>
        </p:blipFill>
        <p:spPr>
          <a:xfrm>
            <a:off x="0" y="0"/>
            <a:ext cx="9217800" cy="5184000"/>
          </a:xfrm>
          <a:prstGeom prst="rect">
            <a:avLst/>
          </a:prstGeom>
          <a:ln>
            <a:noFill/>
          </a:ln>
        </p:spPr>
      </p:pic>
      <p:sp>
        <p:nvSpPr>
          <p:cNvPr id="94" name="CustomShape 5"/>
          <p:cNvSpPr/>
          <p:nvPr/>
        </p:nvSpPr>
        <p:spPr>
          <a:xfrm>
            <a:off x="2895480" y="2314440"/>
            <a:ext cx="6246000" cy="565200"/>
          </a:xfrm>
          <a:prstGeom prst="rect">
            <a:avLst/>
          </a:prstGeom>
          <a:solidFill>
            <a:srgbClr val="e21a2d"/>
          </a:solidFill>
          <a:ln>
            <a:noFill/>
          </a:ln>
        </p:spPr>
        <p:style>
          <a:lnRef idx="2">
            <a:schemeClr val="accent1">
              <a:shade val="50000"/>
            </a:schemeClr>
          </a:lnRef>
          <a:fillRef idx="1">
            <a:schemeClr val="accent1"/>
          </a:fillRef>
          <a:effectRef idx="0">
            <a:schemeClr val="accent1"/>
          </a:effectRef>
          <a:fontRef idx="minor"/>
        </p:style>
      </p:sp>
      <p:pic>
        <p:nvPicPr>
          <p:cNvPr id="95" name="Picture 2" descr=""/>
          <p:cNvPicPr/>
          <p:nvPr/>
        </p:nvPicPr>
        <p:blipFill>
          <a:blip r:embed="rId4"/>
          <a:stretch/>
        </p:blipFill>
        <p:spPr>
          <a:xfrm>
            <a:off x="1828800" y="2313360"/>
            <a:ext cx="828720" cy="565200"/>
          </a:xfrm>
          <a:prstGeom prst="rect">
            <a:avLst/>
          </a:prstGeom>
          <a:ln>
            <a:noFill/>
          </a:ln>
        </p:spPr>
      </p:pic>
      <p:sp>
        <p:nvSpPr>
          <p:cNvPr id="96" name="CustomShape 6"/>
          <p:cNvSpPr/>
          <p:nvPr/>
        </p:nvSpPr>
        <p:spPr>
          <a:xfrm>
            <a:off x="5410080" y="4857840"/>
            <a:ext cx="3807360" cy="362520"/>
          </a:xfrm>
          <a:prstGeom prst="rect">
            <a:avLst/>
          </a:prstGeom>
          <a:noFill/>
          <a:ln>
            <a:noFill/>
          </a:ln>
        </p:spPr>
        <p:style>
          <a:lnRef idx="0"/>
          <a:fillRef idx="0"/>
          <a:effectRef idx="0"/>
          <a:fontRef idx="minor"/>
        </p:style>
        <p:txBody>
          <a:bodyPr lIns="90000" rIns="90000" tIns="45000" bIns="45000"/>
          <a:p>
            <a:pPr algn="r">
              <a:lnSpc>
                <a:spcPct val="100000"/>
              </a:lnSpc>
            </a:pPr>
            <a:r>
              <a:rPr b="0" lang="en-US" sz="900" spc="-1" strike="noStrike">
                <a:solidFill>
                  <a:srgbClr val="262626"/>
                </a:solidFill>
                <a:uFill>
                  <a:solidFill>
                    <a:srgbClr val="ffffff"/>
                  </a:solidFill>
                </a:uFill>
                <a:latin typeface="Century Gothic"/>
                <a:ea typeface="ＭＳ Ｐゴシック"/>
              </a:rPr>
              <a:t>Security Classification: &lt;Please put type of the document: </a:t>
            </a:r>
            <a:r>
              <a:rPr b="1" lang="en-US" sz="900" spc="-1" strike="noStrike">
                <a:solidFill>
                  <a:srgbClr val="262626"/>
                </a:solidFill>
                <a:uFill>
                  <a:solidFill>
                    <a:srgbClr val="ffffff"/>
                  </a:solidFill>
                </a:uFill>
                <a:latin typeface="Century Gothic"/>
                <a:ea typeface="ＭＳ Ｐゴシック"/>
              </a:rPr>
              <a:t>Public/Confidential/Internal</a:t>
            </a:r>
            <a:r>
              <a:rPr b="0" lang="en-US" sz="900" spc="-1" strike="noStrike">
                <a:solidFill>
                  <a:srgbClr val="262626"/>
                </a:solidFill>
                <a:uFill>
                  <a:solidFill>
                    <a:srgbClr val="ffffff"/>
                  </a:solidFill>
                </a:uFill>
                <a:latin typeface="Century Gothic"/>
                <a:ea typeface="ＭＳ Ｐゴシック"/>
              </a:rPr>
              <a:t>&gt;</a:t>
            </a:r>
            <a:endParaRPr b="0" lang="en-US" sz="1800" spc="-1" strike="noStrike">
              <a:solidFill>
                <a:srgbClr val="000000"/>
              </a:solidFill>
              <a:uFill>
                <a:solidFill>
                  <a:srgbClr val="ffffff"/>
                </a:solidFill>
              </a:uFill>
              <a:latin typeface="Arial"/>
            </a:endParaRPr>
          </a:p>
        </p:txBody>
      </p:sp>
      <p:sp>
        <p:nvSpPr>
          <p:cNvPr id="97" name="PlaceHolder 7"/>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98" name="PlaceHolder 8"/>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sp>
        <p:nvSpPr>
          <p:cNvPr id="133" name="CustomShape 1"/>
          <p:cNvSpPr/>
          <p:nvPr/>
        </p:nvSpPr>
        <p:spPr>
          <a:xfrm>
            <a:off x="457200" y="4767120"/>
            <a:ext cx="2131200" cy="2714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8/8/16</a:t>
            </a:r>
            <a:endParaRPr b="0" lang="en-US" sz="1800" spc="-1" strike="noStrike">
              <a:solidFill>
                <a:srgbClr val="000000"/>
              </a:solidFill>
              <a:uFill>
                <a:solidFill>
                  <a:srgbClr val="ffffff"/>
                </a:solidFill>
              </a:uFill>
              <a:latin typeface="Arial"/>
            </a:endParaRPr>
          </a:p>
        </p:txBody>
      </p:sp>
      <p:sp>
        <p:nvSpPr>
          <p:cNvPr id="134" name="CustomShape 2"/>
          <p:cNvSpPr/>
          <p:nvPr/>
        </p:nvSpPr>
        <p:spPr>
          <a:xfrm>
            <a:off x="6553080" y="4767120"/>
            <a:ext cx="2131200" cy="271440"/>
          </a:xfrm>
          <a:prstGeom prst="rect">
            <a:avLst/>
          </a:prstGeom>
          <a:noFill/>
          <a:ln>
            <a:noFill/>
          </a:ln>
        </p:spPr>
        <p:style>
          <a:lnRef idx="0"/>
          <a:fillRef idx="0"/>
          <a:effectRef idx="0"/>
          <a:fontRef idx="minor"/>
        </p:style>
        <p:txBody>
          <a:bodyPr lIns="90000" rIns="90000" tIns="45000" bIns="45000"/>
          <a:p>
            <a:pPr>
              <a:lnSpc>
                <a:spcPct val="100000"/>
              </a:lnSpc>
            </a:pPr>
            <a:fld id="{8AF8C65F-175B-41E4-9013-4E7AC84F4C6F}" type="slidenum">
              <a:rPr b="0" lang="en-US" sz="1800" spc="-1" strike="noStrike">
                <a:solidFill>
                  <a:srgbClr val="000000"/>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pic>
        <p:nvPicPr>
          <p:cNvPr id="135" name="Picture 2" descr=""/>
          <p:cNvPicPr/>
          <p:nvPr/>
        </p:nvPicPr>
        <p:blipFill>
          <a:blip r:embed="rId2"/>
          <a:stretch/>
        </p:blipFill>
        <p:spPr>
          <a:xfrm>
            <a:off x="0" y="-3960"/>
            <a:ext cx="9217800" cy="5184000"/>
          </a:xfrm>
          <a:prstGeom prst="rect">
            <a:avLst/>
          </a:prstGeom>
          <a:ln>
            <a:noFill/>
          </a:ln>
        </p:spPr>
      </p:pic>
      <p:sp>
        <p:nvSpPr>
          <p:cNvPr id="136" name="CustomShape 3"/>
          <p:cNvSpPr/>
          <p:nvPr/>
        </p:nvSpPr>
        <p:spPr>
          <a:xfrm>
            <a:off x="152280" y="133200"/>
            <a:ext cx="6017400" cy="4482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DejaVu Sans"/>
              </a:rPr>
              <a:t>CLICK TO EDIT MASTER TITLE STYLE</a:t>
            </a:r>
            <a:endParaRPr b="0" lang="en-US" sz="1800" spc="-1" strike="noStrike">
              <a:solidFill>
                <a:srgbClr val="000000"/>
              </a:solidFill>
              <a:uFill>
                <a:solidFill>
                  <a:srgbClr val="ffffff"/>
                </a:solidFill>
              </a:uFill>
              <a:latin typeface="Arial"/>
            </a:endParaRPr>
          </a:p>
        </p:txBody>
      </p:sp>
      <p:sp>
        <p:nvSpPr>
          <p:cNvPr id="137" name="CustomShape 4"/>
          <p:cNvSpPr/>
          <p:nvPr/>
        </p:nvSpPr>
        <p:spPr>
          <a:xfrm>
            <a:off x="5410080" y="4857840"/>
            <a:ext cx="3807360" cy="362520"/>
          </a:xfrm>
          <a:prstGeom prst="rect">
            <a:avLst/>
          </a:prstGeom>
          <a:noFill/>
          <a:ln>
            <a:noFill/>
          </a:ln>
        </p:spPr>
        <p:style>
          <a:lnRef idx="0"/>
          <a:fillRef idx="0"/>
          <a:effectRef idx="0"/>
          <a:fontRef idx="minor"/>
        </p:style>
        <p:txBody>
          <a:bodyPr lIns="90000" rIns="90000" tIns="45000" bIns="45000"/>
          <a:p>
            <a:pPr algn="r">
              <a:lnSpc>
                <a:spcPct val="100000"/>
              </a:lnSpc>
            </a:pPr>
            <a:r>
              <a:rPr b="0" lang="en-US" sz="900" spc="-1" strike="noStrike">
                <a:solidFill>
                  <a:srgbClr val="ffffff"/>
                </a:solidFill>
                <a:uFill>
                  <a:solidFill>
                    <a:srgbClr val="ffffff"/>
                  </a:solidFill>
                </a:uFill>
                <a:latin typeface="Century Gothic"/>
                <a:ea typeface="ＭＳ Ｐゴシック"/>
              </a:rPr>
              <a:t>Security Classification: &lt;Please put type of the document: </a:t>
            </a:r>
            <a:r>
              <a:rPr b="1" lang="en-US" sz="900" spc="-1" strike="noStrike">
                <a:solidFill>
                  <a:srgbClr val="ffffff"/>
                </a:solidFill>
                <a:uFill>
                  <a:solidFill>
                    <a:srgbClr val="ffffff"/>
                  </a:solidFill>
                </a:uFill>
                <a:latin typeface="Century Gothic"/>
                <a:ea typeface="ＭＳ Ｐゴシック"/>
              </a:rPr>
              <a:t>Public/Confidential/Internal</a:t>
            </a:r>
            <a:r>
              <a:rPr b="0" lang="en-US" sz="900" spc="-1" strike="noStrike">
                <a:solidFill>
                  <a:srgbClr val="ffffff"/>
                </a:solidFill>
                <a:uFill>
                  <a:solidFill>
                    <a:srgbClr val="ffffff"/>
                  </a:solidFill>
                </a:uFill>
                <a:latin typeface="Century Gothic"/>
                <a:ea typeface="ＭＳ Ｐゴシック"/>
              </a:rPr>
              <a:t>&gt;</a:t>
            </a:r>
            <a:endParaRPr b="0" lang="en-US" sz="1800" spc="-1" strike="noStrike">
              <a:solidFill>
                <a:srgbClr val="000000"/>
              </a:solidFill>
              <a:uFill>
                <a:solidFill>
                  <a:srgbClr val="ffffff"/>
                </a:solidFill>
              </a:uFill>
              <a:latin typeface="Arial"/>
            </a:endParaRPr>
          </a:p>
        </p:txBody>
      </p:sp>
      <p:pic>
        <p:nvPicPr>
          <p:cNvPr id="138" name="Picture 2" descr=""/>
          <p:cNvPicPr/>
          <p:nvPr/>
        </p:nvPicPr>
        <p:blipFill>
          <a:blip r:embed="rId3"/>
          <a:stretch/>
        </p:blipFill>
        <p:spPr>
          <a:xfrm>
            <a:off x="0" y="-3960"/>
            <a:ext cx="9217800" cy="5184000"/>
          </a:xfrm>
          <a:prstGeom prst="rect">
            <a:avLst/>
          </a:prstGeom>
          <a:ln>
            <a:noFill/>
          </a:ln>
        </p:spPr>
      </p:pic>
      <p:sp>
        <p:nvSpPr>
          <p:cNvPr id="139" name="CustomShape 5"/>
          <p:cNvSpPr/>
          <p:nvPr/>
        </p:nvSpPr>
        <p:spPr>
          <a:xfrm>
            <a:off x="5410080" y="4857840"/>
            <a:ext cx="3807360" cy="362520"/>
          </a:xfrm>
          <a:prstGeom prst="rect">
            <a:avLst/>
          </a:prstGeom>
          <a:noFill/>
          <a:ln>
            <a:noFill/>
          </a:ln>
        </p:spPr>
        <p:style>
          <a:lnRef idx="0"/>
          <a:fillRef idx="0"/>
          <a:effectRef idx="0"/>
          <a:fontRef idx="minor"/>
        </p:style>
        <p:txBody>
          <a:bodyPr lIns="90000" rIns="90000" tIns="45000" bIns="45000"/>
          <a:p>
            <a:pPr algn="r">
              <a:lnSpc>
                <a:spcPct val="100000"/>
              </a:lnSpc>
            </a:pPr>
            <a:r>
              <a:rPr b="0" lang="en-US" sz="900" spc="-1" strike="noStrike">
                <a:solidFill>
                  <a:srgbClr val="ffffff"/>
                </a:solidFill>
                <a:uFill>
                  <a:solidFill>
                    <a:srgbClr val="ffffff"/>
                  </a:solidFill>
                </a:uFill>
                <a:latin typeface="Century Gothic"/>
                <a:ea typeface="ＭＳ Ｐゴシック"/>
              </a:rPr>
              <a:t>Security Classification: &lt;Please put type of the document: </a:t>
            </a:r>
            <a:r>
              <a:rPr b="1" lang="en-US" sz="900" spc="-1" strike="noStrike">
                <a:solidFill>
                  <a:srgbClr val="ffffff"/>
                </a:solidFill>
                <a:uFill>
                  <a:solidFill>
                    <a:srgbClr val="ffffff"/>
                  </a:solidFill>
                </a:uFill>
                <a:latin typeface="Century Gothic"/>
                <a:ea typeface="ＭＳ Ｐゴシック"/>
              </a:rPr>
              <a:t>Public/Confidential/Internal</a:t>
            </a:r>
            <a:r>
              <a:rPr b="0" lang="en-US" sz="900" spc="-1" strike="noStrike">
                <a:solidFill>
                  <a:srgbClr val="ffffff"/>
                </a:solidFill>
                <a:uFill>
                  <a:solidFill>
                    <a:srgbClr val="ffffff"/>
                  </a:solidFill>
                </a:uFill>
                <a:latin typeface="Century Gothic"/>
                <a:ea typeface="ＭＳ Ｐゴシック"/>
              </a:rPr>
              <a:t>&gt;</a:t>
            </a:r>
            <a:endParaRPr b="0" lang="en-US" sz="1800" spc="-1" strike="noStrike">
              <a:solidFill>
                <a:srgbClr val="000000"/>
              </a:solidFill>
              <a:uFill>
                <a:solidFill>
                  <a:srgbClr val="ffffff"/>
                </a:solidFill>
              </a:uFill>
              <a:latin typeface="Arial"/>
            </a:endParaRPr>
          </a:p>
        </p:txBody>
      </p:sp>
      <p:sp>
        <p:nvSpPr>
          <p:cNvPr id="140" name="PlaceHolder 6"/>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41" name="PlaceHolder 7"/>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eaea"/>
        </a:solidFill>
      </p:bgPr>
    </p:bg>
    <p:spTree>
      <p:nvGrpSpPr>
        <p:cNvPr id="1" name=""/>
        <p:cNvGrpSpPr/>
        <p:nvPr/>
      </p:nvGrpSpPr>
      <p:grpSpPr>
        <a:xfrm>
          <a:off x="0" y="0"/>
          <a:ext cx="0" cy="0"/>
          <a:chOff x="0" y="0"/>
          <a:chExt cx="0" cy="0"/>
        </a:xfrm>
      </p:grpSpPr>
      <p:sp>
        <p:nvSpPr>
          <p:cNvPr id="176" name="CustomShape 1"/>
          <p:cNvSpPr/>
          <p:nvPr/>
        </p:nvSpPr>
        <p:spPr>
          <a:xfrm>
            <a:off x="457200" y="4767120"/>
            <a:ext cx="2131200" cy="2714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8/8/16</a:t>
            </a:r>
            <a:endParaRPr b="0" lang="en-US" sz="1800" spc="-1" strike="noStrike">
              <a:solidFill>
                <a:srgbClr val="000000"/>
              </a:solidFill>
              <a:uFill>
                <a:solidFill>
                  <a:srgbClr val="ffffff"/>
                </a:solidFill>
              </a:uFill>
              <a:latin typeface="Arial"/>
            </a:endParaRPr>
          </a:p>
        </p:txBody>
      </p:sp>
      <p:sp>
        <p:nvSpPr>
          <p:cNvPr id="177" name="CustomShape 2"/>
          <p:cNvSpPr/>
          <p:nvPr/>
        </p:nvSpPr>
        <p:spPr>
          <a:xfrm>
            <a:off x="6553080" y="4767120"/>
            <a:ext cx="2131200" cy="271440"/>
          </a:xfrm>
          <a:prstGeom prst="rect">
            <a:avLst/>
          </a:prstGeom>
          <a:noFill/>
          <a:ln>
            <a:noFill/>
          </a:ln>
        </p:spPr>
        <p:style>
          <a:lnRef idx="0"/>
          <a:fillRef idx="0"/>
          <a:effectRef idx="0"/>
          <a:fontRef idx="minor"/>
        </p:style>
        <p:txBody>
          <a:bodyPr lIns="90000" rIns="90000" tIns="45000" bIns="45000"/>
          <a:p>
            <a:pPr>
              <a:lnSpc>
                <a:spcPct val="100000"/>
              </a:lnSpc>
            </a:pPr>
            <a:fld id="{B61B50E6-2934-42EB-9925-322EABA85598}" type="slidenum">
              <a:rPr b="0" lang="en-US" sz="1800" spc="-1" strike="noStrike">
                <a:solidFill>
                  <a:srgbClr val="000000"/>
                </a:solidFill>
                <a:uFill>
                  <a:solidFill>
                    <a:srgbClr val="ffffff"/>
                  </a:solidFill>
                </a:uFill>
                <a:latin typeface="Calibri"/>
                <a:ea typeface="DejaVu Sans"/>
              </a:rPr>
              <a:t>&lt;number&gt;</a:t>
            </a:fld>
            <a:endParaRPr b="0" lang="en-US" sz="1800" spc="-1" strike="noStrike">
              <a:solidFill>
                <a:srgbClr val="000000"/>
              </a:solidFill>
              <a:uFill>
                <a:solidFill>
                  <a:srgbClr val="ffffff"/>
                </a:solidFill>
              </a:uFill>
              <a:latin typeface="Arial"/>
            </a:endParaRPr>
          </a:p>
        </p:txBody>
      </p:sp>
      <p:pic>
        <p:nvPicPr>
          <p:cNvPr id="178" name="Picture 2" descr=""/>
          <p:cNvPicPr/>
          <p:nvPr/>
        </p:nvPicPr>
        <p:blipFill>
          <a:blip r:embed="rId2"/>
          <a:stretch/>
        </p:blipFill>
        <p:spPr>
          <a:xfrm>
            <a:off x="0" y="-3960"/>
            <a:ext cx="9217800" cy="5184000"/>
          </a:xfrm>
          <a:prstGeom prst="rect">
            <a:avLst/>
          </a:prstGeom>
          <a:ln>
            <a:noFill/>
          </a:ln>
        </p:spPr>
      </p:pic>
      <p:sp>
        <p:nvSpPr>
          <p:cNvPr id="179" name="CustomShape 3"/>
          <p:cNvSpPr/>
          <p:nvPr/>
        </p:nvSpPr>
        <p:spPr>
          <a:xfrm>
            <a:off x="152280" y="133200"/>
            <a:ext cx="6017400" cy="4482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DejaVu Sans"/>
              </a:rPr>
              <a:t>CLICK TO EDIT MASTER TITLE STYLE</a:t>
            </a:r>
            <a:endParaRPr b="0" lang="en-US" sz="1800" spc="-1" strike="noStrike">
              <a:solidFill>
                <a:srgbClr val="000000"/>
              </a:solidFill>
              <a:uFill>
                <a:solidFill>
                  <a:srgbClr val="ffffff"/>
                </a:solidFill>
              </a:uFill>
              <a:latin typeface="Arial"/>
            </a:endParaRPr>
          </a:p>
        </p:txBody>
      </p:sp>
      <p:sp>
        <p:nvSpPr>
          <p:cNvPr id="180" name="CustomShape 4"/>
          <p:cNvSpPr/>
          <p:nvPr/>
        </p:nvSpPr>
        <p:spPr>
          <a:xfrm>
            <a:off x="5410080" y="4857840"/>
            <a:ext cx="3807360" cy="362520"/>
          </a:xfrm>
          <a:prstGeom prst="rect">
            <a:avLst/>
          </a:prstGeom>
          <a:noFill/>
          <a:ln>
            <a:noFill/>
          </a:ln>
        </p:spPr>
        <p:style>
          <a:lnRef idx="0"/>
          <a:fillRef idx="0"/>
          <a:effectRef idx="0"/>
          <a:fontRef idx="minor"/>
        </p:style>
        <p:txBody>
          <a:bodyPr lIns="90000" rIns="90000" tIns="45000" bIns="45000"/>
          <a:p>
            <a:pPr algn="r">
              <a:lnSpc>
                <a:spcPct val="100000"/>
              </a:lnSpc>
            </a:pPr>
            <a:r>
              <a:rPr b="0" lang="en-US" sz="900" spc="-1" strike="noStrike">
                <a:solidFill>
                  <a:srgbClr val="ffffff"/>
                </a:solidFill>
                <a:uFill>
                  <a:solidFill>
                    <a:srgbClr val="ffffff"/>
                  </a:solidFill>
                </a:uFill>
                <a:latin typeface="Century Gothic"/>
                <a:ea typeface="ＭＳ Ｐゴシック"/>
              </a:rPr>
              <a:t>Security Classification: &lt;Please put type of the document: </a:t>
            </a:r>
            <a:r>
              <a:rPr b="1" lang="en-US" sz="900" spc="-1" strike="noStrike">
                <a:solidFill>
                  <a:srgbClr val="ffffff"/>
                </a:solidFill>
                <a:uFill>
                  <a:solidFill>
                    <a:srgbClr val="ffffff"/>
                  </a:solidFill>
                </a:uFill>
                <a:latin typeface="Century Gothic"/>
                <a:ea typeface="ＭＳ Ｐゴシック"/>
              </a:rPr>
              <a:t>Public/Confidential/Internal</a:t>
            </a:r>
            <a:r>
              <a:rPr b="0" lang="en-US" sz="900" spc="-1" strike="noStrike">
                <a:solidFill>
                  <a:srgbClr val="ffffff"/>
                </a:solidFill>
                <a:uFill>
                  <a:solidFill>
                    <a:srgbClr val="ffffff"/>
                  </a:solidFill>
                </a:uFill>
                <a:latin typeface="Century Gothic"/>
                <a:ea typeface="ＭＳ Ｐゴシック"/>
              </a:rPr>
              <a:t>&gt;</a:t>
            </a:r>
            <a:endParaRPr b="0" lang="en-US" sz="1800" spc="-1" strike="noStrike">
              <a:solidFill>
                <a:srgbClr val="000000"/>
              </a:solidFill>
              <a:uFill>
                <a:solidFill>
                  <a:srgbClr val="ffffff"/>
                </a:solidFill>
              </a:uFill>
              <a:latin typeface="Arial"/>
            </a:endParaRPr>
          </a:p>
        </p:txBody>
      </p:sp>
      <p:pic>
        <p:nvPicPr>
          <p:cNvPr id="181" name="Picture 2" descr=""/>
          <p:cNvPicPr/>
          <p:nvPr/>
        </p:nvPicPr>
        <p:blipFill>
          <a:blip r:embed="rId3"/>
          <a:stretch/>
        </p:blipFill>
        <p:spPr>
          <a:xfrm>
            <a:off x="0" y="-3960"/>
            <a:ext cx="9217800" cy="5184000"/>
          </a:xfrm>
          <a:prstGeom prst="rect">
            <a:avLst/>
          </a:prstGeom>
          <a:ln>
            <a:noFill/>
          </a:ln>
        </p:spPr>
      </p:pic>
      <p:sp>
        <p:nvSpPr>
          <p:cNvPr id="182" name="CustomShape 5"/>
          <p:cNvSpPr/>
          <p:nvPr/>
        </p:nvSpPr>
        <p:spPr>
          <a:xfrm>
            <a:off x="5410080" y="4857840"/>
            <a:ext cx="3807360" cy="362520"/>
          </a:xfrm>
          <a:prstGeom prst="rect">
            <a:avLst/>
          </a:prstGeom>
          <a:noFill/>
          <a:ln>
            <a:noFill/>
          </a:ln>
        </p:spPr>
        <p:style>
          <a:lnRef idx="0"/>
          <a:fillRef idx="0"/>
          <a:effectRef idx="0"/>
          <a:fontRef idx="minor"/>
        </p:style>
        <p:txBody>
          <a:bodyPr lIns="90000" rIns="90000" tIns="45000" bIns="45000"/>
          <a:p>
            <a:pPr algn="r">
              <a:lnSpc>
                <a:spcPct val="100000"/>
              </a:lnSpc>
            </a:pPr>
            <a:r>
              <a:rPr b="0" lang="en-US" sz="900" spc="-1" strike="noStrike">
                <a:solidFill>
                  <a:srgbClr val="ffffff"/>
                </a:solidFill>
                <a:uFill>
                  <a:solidFill>
                    <a:srgbClr val="ffffff"/>
                  </a:solidFill>
                </a:uFill>
                <a:latin typeface="Century Gothic"/>
                <a:ea typeface="ＭＳ Ｐゴシック"/>
              </a:rPr>
              <a:t>Security Classification: &lt;Please put type of the document: </a:t>
            </a:r>
            <a:r>
              <a:rPr b="1" lang="en-US" sz="900" spc="-1" strike="noStrike">
                <a:solidFill>
                  <a:srgbClr val="ffffff"/>
                </a:solidFill>
                <a:uFill>
                  <a:solidFill>
                    <a:srgbClr val="ffffff"/>
                  </a:solidFill>
                </a:uFill>
                <a:latin typeface="Century Gothic"/>
                <a:ea typeface="ＭＳ Ｐゴシック"/>
              </a:rPr>
              <a:t>Public/Confidential/Internal</a:t>
            </a:r>
            <a:r>
              <a:rPr b="0" lang="en-US" sz="900" spc="-1" strike="noStrike">
                <a:solidFill>
                  <a:srgbClr val="ffffff"/>
                </a:solidFill>
                <a:uFill>
                  <a:solidFill>
                    <a:srgbClr val="ffffff"/>
                  </a:solidFill>
                </a:uFill>
                <a:latin typeface="Century Gothic"/>
                <a:ea typeface="ＭＳ Ｐゴシック"/>
              </a:rPr>
              <a:t>&gt;</a:t>
            </a:r>
            <a:endParaRPr b="0" lang="en-US" sz="1800" spc="-1" strike="noStrike">
              <a:solidFill>
                <a:srgbClr val="000000"/>
              </a:solidFill>
              <a:uFill>
                <a:solidFill>
                  <a:srgbClr val="ffffff"/>
                </a:solidFill>
              </a:uFill>
              <a:latin typeface="Arial"/>
            </a:endParaRPr>
          </a:p>
        </p:txBody>
      </p:sp>
      <p:sp>
        <p:nvSpPr>
          <p:cNvPr id="183" name="PlaceHolder 6"/>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84" name="PlaceHolder 7"/>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37.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37.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slideLayout" Target="../slideLayouts/slideLayout37.xml"/><Relationship Id="rId5"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37.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37.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slideLayout" Target="../slideLayouts/slideLayout37.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hyperlink" Target="https://github.com/angular-ui/ui-router/wiki/Frequently-Asked-Questions" TargetMode="External"/><Relationship Id="rId4" Type="http://schemas.openxmlformats.org/officeDocument/2006/relationships/slideLayout" Target="../slideLayouts/slideLayout37.xml"/><Relationship Id="rId5"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37.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37.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0" y="3333600"/>
            <a:ext cx="9217080" cy="1521360"/>
          </a:xfrm>
          <a:prstGeom prst="rect">
            <a:avLst/>
          </a:prstGeom>
          <a:noFill/>
          <a:ln>
            <a:noFill/>
          </a:ln>
        </p:spPr>
        <p:style>
          <a:lnRef idx="0"/>
          <a:fillRef idx="0"/>
          <a:effectRef idx="0"/>
          <a:fontRef idx="minor"/>
        </p:style>
        <p:txBody>
          <a:bodyPr lIns="90000" rIns="90000" tIns="45000" bIns="45000"/>
          <a:p>
            <a:r>
              <a:rPr b="1" lang="en-US" sz="4800" spc="-1" strike="noStrike" cap="all">
                <a:solidFill>
                  <a:srgbClr val="c6c6c6"/>
                </a:solidFill>
                <a:uFill>
                  <a:solidFill>
                    <a:srgbClr val="ffffff"/>
                  </a:solidFill>
                </a:uFill>
                <a:latin typeface="Calibri"/>
                <a:ea typeface="ＭＳ Ｐゴシック"/>
              </a:rPr>
              <a:t>Angular best practice</a:t>
            </a:r>
            <a:endParaRPr b="0" lang="en-US" sz="1800" spc="-1" strike="noStrike">
              <a:solidFill>
                <a:srgbClr val="000000"/>
              </a:solidFill>
              <a:uFill>
                <a:solidFill>
                  <a:srgbClr val="ffffff"/>
                </a:solidFill>
              </a:uFill>
              <a:latin typeface="Arial"/>
            </a:endParaRPr>
          </a:p>
          <a:p>
            <a:r>
              <a:rPr b="0" lang="en-US" sz="1600" spc="-1" strike="noStrike" cap="all">
                <a:solidFill>
                  <a:srgbClr val="ffffff"/>
                </a:solidFill>
                <a:uFill>
                  <a:solidFill>
                    <a:srgbClr val="ffffff"/>
                  </a:solidFill>
                </a:uFill>
                <a:latin typeface="Arial"/>
                <a:ea typeface="ＭＳ Ｐゴシック"/>
              </a:rPr>
              <a:t>12-08-2016</a:t>
            </a:r>
            <a:endParaRPr b="0" lang="en-US" sz="1800" spc="-1" strike="noStrike">
              <a:solidFill>
                <a:srgbClr val="000000"/>
              </a:solidFill>
              <a:uFill>
                <a:solidFill>
                  <a:srgbClr val="ffffff"/>
                </a:solidFill>
              </a:uFill>
              <a:latin typeface="Arial"/>
            </a:endParaRPr>
          </a:p>
          <a:p>
            <a:r>
              <a:rPr b="0" lang="en-US" sz="1600" spc="-1" strike="noStrike" cap="all">
                <a:solidFill>
                  <a:srgbClr val="ffffff"/>
                </a:solidFill>
                <a:uFill>
                  <a:solidFill>
                    <a:srgbClr val="ffffff"/>
                  </a:solidFill>
                </a:uFill>
                <a:latin typeface="Arial"/>
                <a:ea typeface="ＭＳ Ｐゴシック"/>
              </a:rPr>
              <a:t>nguyen ngoc san -  senior front-end developer</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
        <p:nvSpPr>
          <p:cNvPr id="225" name="CustomShape 2"/>
          <p:cNvSpPr/>
          <p:nvPr/>
        </p:nvSpPr>
        <p:spPr>
          <a:xfrm>
            <a:off x="489600" y="4000680"/>
            <a:ext cx="8227080" cy="1140480"/>
          </a:xfrm>
          <a:prstGeom prst="rect">
            <a:avLst/>
          </a:prstGeom>
          <a:noFill/>
          <a:ln w="9360">
            <a:no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152280" y="133200"/>
            <a:ext cx="6017400" cy="4482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ＭＳ Ｐゴシック"/>
              </a:rPr>
              <a:t>Angular Form</a:t>
            </a:r>
            <a:endParaRPr b="0" lang="en-US" sz="1800" spc="-1" strike="noStrike">
              <a:solidFill>
                <a:srgbClr val="000000"/>
              </a:solidFill>
              <a:uFill>
                <a:solidFill>
                  <a:srgbClr val="ffffff"/>
                </a:solidFill>
              </a:uFill>
              <a:latin typeface="Arial"/>
            </a:endParaRPr>
          </a:p>
        </p:txBody>
      </p:sp>
      <p:sp>
        <p:nvSpPr>
          <p:cNvPr id="253" name="CustomShape 2"/>
          <p:cNvSpPr/>
          <p:nvPr/>
        </p:nvSpPr>
        <p:spPr>
          <a:xfrm>
            <a:off x="304920" y="666720"/>
            <a:ext cx="8836560" cy="4321800"/>
          </a:xfrm>
          <a:prstGeom prst="rect">
            <a:avLst/>
          </a:prstGeom>
          <a:noFill/>
          <a:ln>
            <a:noFill/>
          </a:ln>
        </p:spPr>
        <p:style>
          <a:lnRef idx="0"/>
          <a:fillRef idx="0"/>
          <a:effectRef idx="0"/>
          <a:fontRef idx="minor"/>
        </p:style>
        <p:txBody>
          <a:bodyPr lIns="90000" rIns="90000" tIns="45000" bIns="45000"/>
          <a:p>
            <a:pPr marL="343080" indent="-340560">
              <a:lnSpc>
                <a:spcPct val="100000"/>
              </a:lnSpc>
            </a:pP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Sometimes can not get the </a:t>
            </a:r>
            <a:r>
              <a:rPr b="1" lang="en-US" sz="2400" spc="-1" strike="noStrike">
                <a:solidFill>
                  <a:srgbClr val="000000"/>
                </a:solidFill>
                <a:uFill>
                  <a:solidFill>
                    <a:srgbClr val="ffffff"/>
                  </a:solidFill>
                </a:uFill>
                <a:latin typeface="Calibri"/>
                <a:ea typeface="DejaVu Sans"/>
              </a:rPr>
              <a:t>Form Controller</a:t>
            </a:r>
            <a:r>
              <a:rPr b="0" lang="en-US" sz="2400" spc="-1" strike="noStrike">
                <a:solidFill>
                  <a:srgbClr val="000000"/>
                </a:solidFill>
                <a:uFill>
                  <a:solidFill>
                    <a:srgbClr val="ffffff"/>
                  </a:solidFill>
                </a:uFill>
                <a:latin typeface="Calibri"/>
                <a:ea typeface="DejaVu Sans"/>
              </a:rPr>
              <a:t> in </a:t>
            </a:r>
            <a:r>
              <a:rPr b="1" lang="en-US" sz="2400" spc="-1" strike="noStrike">
                <a:solidFill>
                  <a:srgbClr val="000000"/>
                </a:solidFill>
                <a:uFill>
                  <a:solidFill>
                    <a:srgbClr val="ffffff"/>
                  </a:solidFill>
                </a:uFill>
                <a:latin typeface="Calibri"/>
                <a:ea typeface="DejaVu Sans"/>
              </a:rPr>
              <a:t>$scope</a:t>
            </a:r>
            <a:r>
              <a:rPr b="0" lang="en-US" sz="2400" spc="-1" strike="noStrike">
                <a:solidFill>
                  <a:srgbClr val="000000"/>
                </a:solidFill>
                <a:uFill>
                  <a:solidFill>
                    <a:srgbClr val="ffffff"/>
                  </a:solidFill>
                </a:uFill>
                <a:latin typeface="Calibri"/>
                <a:ea typeface="DejaVu Sans"/>
              </a:rPr>
              <a:t> object.</a:t>
            </a:r>
            <a:endParaRPr b="0" lang="en-US" sz="1800" spc="-1" strike="noStrike">
              <a:solidFill>
                <a:srgbClr val="000000"/>
              </a:solidFill>
              <a:uFill>
                <a:solidFill>
                  <a:srgbClr val="ffffff"/>
                </a:solidFill>
              </a:uFill>
              <a:latin typeface="Arial"/>
            </a:endParaRPr>
          </a:p>
          <a:p>
            <a:pPr marL="343080" indent="-340560">
              <a:lnSpc>
                <a:spcPct val="100000"/>
              </a:lnSpc>
            </a:pPr>
            <a:endParaRPr b="0" lang="en-US" sz="1800" spc="-1" strike="noStrike">
              <a:solidFill>
                <a:srgbClr val="000000"/>
              </a:solidFill>
              <a:uFill>
                <a:solidFill>
                  <a:srgbClr val="ffffff"/>
                </a:solidFill>
              </a:uFill>
              <a:latin typeface="Arial"/>
            </a:endParaRPr>
          </a:p>
          <a:p>
            <a:pPr marL="343080" indent="-340560">
              <a:lnSpc>
                <a:spcPct val="100000"/>
              </a:lnSpc>
            </a:pPr>
            <a:endParaRPr b="0" lang="en-US" sz="1800" spc="-1" strike="noStrike">
              <a:solidFill>
                <a:srgbClr val="000000"/>
              </a:solidFill>
              <a:uFill>
                <a:solidFill>
                  <a:srgbClr val="ffffff"/>
                </a:solidFill>
              </a:uFill>
              <a:latin typeface="Arial"/>
            </a:endParaRPr>
          </a:p>
        </p:txBody>
      </p:sp>
      <p:pic>
        <p:nvPicPr>
          <p:cNvPr id="254" name="Picture 3" descr=""/>
          <p:cNvPicPr/>
          <p:nvPr/>
        </p:nvPicPr>
        <p:blipFill>
          <a:blip r:embed="rId1"/>
          <a:stretch/>
        </p:blipFill>
        <p:spPr>
          <a:xfrm>
            <a:off x="228600" y="666720"/>
            <a:ext cx="454680" cy="454680"/>
          </a:xfrm>
          <a:prstGeom prst="rect">
            <a:avLst/>
          </a:prstGeom>
          <a:ln>
            <a:noFill/>
          </a:ln>
        </p:spPr>
      </p:pic>
      <p:sp>
        <p:nvSpPr>
          <p:cNvPr id="255" name="CustomShape 3"/>
          <p:cNvSpPr/>
          <p:nvPr/>
        </p:nvSpPr>
        <p:spPr>
          <a:xfrm>
            <a:off x="152280" y="1123920"/>
            <a:ext cx="4417200" cy="31057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Template view:</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e8bf6a"/>
                </a:solidFill>
                <a:uFill>
                  <a:solidFill>
                    <a:srgbClr val="ffffff"/>
                  </a:solidFill>
                </a:uFill>
                <a:latin typeface="Courier New"/>
                <a:ea typeface="DejaVu Sans"/>
              </a:rPr>
              <a:t>&lt;form </a:t>
            </a:r>
            <a:r>
              <a:rPr b="1" lang="en-US" sz="1800" spc="-1" strike="noStrike">
                <a:solidFill>
                  <a:srgbClr val="bababa"/>
                </a:solidFill>
                <a:uFill>
                  <a:solidFill>
                    <a:srgbClr val="ffffff"/>
                  </a:solidFill>
                </a:uFill>
                <a:latin typeface="Courier New"/>
                <a:ea typeface="DejaVu Sans"/>
              </a:rPr>
              <a:t>name=</a:t>
            </a:r>
            <a:r>
              <a:rPr b="1" lang="en-US" sz="1800" spc="-1" strike="noStrike">
                <a:solidFill>
                  <a:srgbClr val="a5c261"/>
                </a:solidFill>
                <a:uFill>
                  <a:solidFill>
                    <a:srgbClr val="ffffff"/>
                  </a:solidFill>
                </a:uFill>
                <a:latin typeface="Courier New"/>
                <a:ea typeface="DejaVu Sans"/>
              </a:rPr>
              <a:t>"contactForm"</a:t>
            </a:r>
            <a:r>
              <a:rPr b="1" lang="en-US" sz="1800" spc="-1" strike="noStrike">
                <a:solidFill>
                  <a:srgbClr val="e8bf6a"/>
                </a:solidFill>
                <a:uFill>
                  <a:solidFill>
                    <a:srgbClr val="ffffff"/>
                  </a:solidFill>
                </a:uFill>
                <a:latin typeface="Courier New"/>
                <a:ea typeface="DejaVu Sans"/>
              </a:rPr>
              <a:t>&gt;</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e8bf6a"/>
                </a:solidFill>
                <a:uFill>
                  <a:solidFill>
                    <a:srgbClr val="ffffff"/>
                  </a:solidFill>
                </a:uFill>
                <a:latin typeface="Courier New"/>
                <a:ea typeface="DejaVu Sans"/>
              </a:rPr>
              <a:t>&lt;/form&gt;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DejaVu Sans"/>
              </a:rPr>
              <a:t>Controller:</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Courier New"/>
                <a:ea typeface="DejaVu Sans"/>
              </a:rPr>
              <a:t>$scope.</a:t>
            </a:r>
            <a:r>
              <a:rPr b="1" lang="en-US" sz="1800" spc="-1" strike="noStrike">
                <a:solidFill>
                  <a:srgbClr val="9876aa"/>
                </a:solidFill>
                <a:uFill>
                  <a:solidFill>
                    <a:srgbClr val="ffffff"/>
                  </a:solidFill>
                </a:uFill>
                <a:latin typeface="Courier New"/>
                <a:ea typeface="DejaVu Sans"/>
              </a:rPr>
              <a:t>contactForm</a:t>
            </a:r>
            <a:r>
              <a:rPr b="1" lang="en-US" sz="1800" spc="-1" strike="noStrike">
                <a:solidFill>
                  <a:srgbClr val="9876aa"/>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is</a:t>
            </a:r>
            <a:r>
              <a:rPr b="0" lang="en-US" sz="1800" spc="-1" strike="noStrike">
                <a:solidFill>
                  <a:srgbClr val="9876aa"/>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a form controller object.  It will have the following property:</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800" spc="-1" strike="noStrike">
                <a:solidFill>
                  <a:srgbClr val="000000"/>
                </a:solidFill>
                <a:uFill>
                  <a:solidFill>
                    <a:srgbClr val="ffffff"/>
                  </a:solidFill>
                </a:uFill>
                <a:latin typeface="Courier New"/>
                <a:ea typeface="DejaVu Sans"/>
              </a:rPr>
              <a:t>  </a:t>
            </a:r>
            <a:r>
              <a:rPr b="1" lang="en-US" sz="1800" spc="-1" strike="noStrike">
                <a:solidFill>
                  <a:srgbClr val="000000"/>
                </a:solidFill>
                <a:uFill>
                  <a:solidFill>
                    <a:srgbClr val="ffffff"/>
                  </a:solidFill>
                </a:uFill>
                <a:latin typeface="Courier New"/>
                <a:ea typeface="DejaVu Sans"/>
              </a:rPr>
              <a:t>$scope.</a:t>
            </a:r>
            <a:r>
              <a:rPr b="1" lang="en-US" sz="1800" spc="-1" strike="noStrike">
                <a:solidFill>
                  <a:srgbClr val="9876aa"/>
                </a:solidFill>
                <a:uFill>
                  <a:solidFill>
                    <a:srgbClr val="ffffff"/>
                  </a:solidFill>
                </a:uFill>
                <a:latin typeface="Courier New"/>
                <a:ea typeface="DejaVu Sans"/>
              </a:rPr>
              <a:t>contactForm</a:t>
            </a:r>
            <a:r>
              <a:rPr b="1" lang="en-US" sz="1800" spc="-1" strike="noStrike">
                <a:solidFill>
                  <a:srgbClr val="000000"/>
                </a:solidFill>
                <a:uFill>
                  <a:solidFill>
                    <a:srgbClr val="ffffff"/>
                  </a:solidFill>
                </a:uFill>
                <a:latin typeface="Courier New"/>
                <a:ea typeface="DejaVu Sans"/>
              </a:rPr>
              <a:t>.</a:t>
            </a:r>
            <a:r>
              <a:rPr b="1" lang="en-US" sz="1800" spc="-1" strike="noStrike">
                <a:solidFill>
                  <a:srgbClr val="9876aa"/>
                </a:solidFill>
                <a:uFill>
                  <a:solidFill>
                    <a:srgbClr val="ffffff"/>
                  </a:solidFill>
                </a:uFill>
                <a:latin typeface="Courier New"/>
                <a:ea typeface="DejaVu Sans"/>
              </a:rPr>
              <a:t>$error </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1" lang="en-US" sz="1800" spc="-1" strike="noStrike">
                <a:solidFill>
                  <a:srgbClr val="000000"/>
                </a:solidFill>
                <a:uFill>
                  <a:solidFill>
                    <a:srgbClr val="ffffff"/>
                  </a:solidFill>
                </a:uFill>
                <a:latin typeface="Courier New"/>
                <a:ea typeface="DejaVu Sans"/>
              </a:rPr>
              <a:t>  </a:t>
            </a:r>
            <a:r>
              <a:rPr b="1" lang="en-US" sz="1800" spc="-1" strike="noStrike">
                <a:solidFill>
                  <a:srgbClr val="000000"/>
                </a:solidFill>
                <a:uFill>
                  <a:solidFill>
                    <a:srgbClr val="ffffff"/>
                  </a:solidFill>
                </a:uFill>
                <a:latin typeface="Courier New"/>
                <a:ea typeface="DejaVu Sans"/>
              </a:rPr>
              <a:t>$scope.</a:t>
            </a:r>
            <a:r>
              <a:rPr b="1" lang="en-US" sz="1800" spc="-1" strike="noStrike">
                <a:solidFill>
                  <a:srgbClr val="9876aa"/>
                </a:solidFill>
                <a:uFill>
                  <a:solidFill>
                    <a:srgbClr val="ffffff"/>
                  </a:solidFill>
                </a:uFill>
                <a:latin typeface="Courier New"/>
                <a:ea typeface="DejaVu Sans"/>
              </a:rPr>
              <a:t>contactForm</a:t>
            </a:r>
            <a:r>
              <a:rPr b="1" lang="en-US" sz="1800" spc="-1" strike="noStrike">
                <a:solidFill>
                  <a:srgbClr val="000000"/>
                </a:solidFill>
                <a:uFill>
                  <a:solidFill>
                    <a:srgbClr val="ffffff"/>
                  </a:solidFill>
                </a:uFill>
                <a:latin typeface="Courier New"/>
                <a:ea typeface="DejaVu Sans"/>
              </a:rPr>
              <a:t>.</a:t>
            </a:r>
            <a:r>
              <a:rPr b="1" lang="en-US" sz="1800" spc="-1" strike="noStrike">
                <a:solidFill>
                  <a:srgbClr val="9876aa"/>
                </a:solidFill>
                <a:uFill>
                  <a:solidFill>
                    <a:srgbClr val="ffffff"/>
                  </a:solidFill>
                </a:uFill>
                <a:latin typeface="Courier New"/>
                <a:ea typeface="DejaVu Sans"/>
              </a:rPr>
              <a:t>$valid</a:t>
            </a:r>
            <a:endParaRPr b="0" lang="en-US" sz="1800" spc="-1" strike="noStrike">
              <a:solidFill>
                <a:srgbClr val="000000"/>
              </a:solidFill>
              <a:uFill>
                <a:solidFill>
                  <a:srgbClr val="ffffff"/>
                </a:solidFill>
              </a:uFill>
              <a:latin typeface="Arial"/>
            </a:endParaRPr>
          </a:p>
        </p:txBody>
      </p:sp>
      <p:sp>
        <p:nvSpPr>
          <p:cNvPr id="256" name="CustomShape 4"/>
          <p:cNvSpPr/>
          <p:nvPr/>
        </p:nvSpPr>
        <p:spPr>
          <a:xfrm>
            <a:off x="4343400" y="1123920"/>
            <a:ext cx="4874400" cy="3928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Template view:</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e8bf6a"/>
                </a:solidFill>
                <a:uFill>
                  <a:solidFill>
                    <a:srgbClr val="ffffff"/>
                  </a:solidFill>
                </a:uFill>
                <a:latin typeface="Courier New"/>
                <a:ea typeface="DejaVu Sans"/>
              </a:rPr>
              <a:t>&lt;form </a:t>
            </a:r>
            <a:r>
              <a:rPr b="1" lang="en-US" sz="1800" spc="-1" strike="noStrike">
                <a:solidFill>
                  <a:srgbClr val="bababa"/>
                </a:solidFill>
                <a:uFill>
                  <a:solidFill>
                    <a:srgbClr val="ffffff"/>
                  </a:solidFill>
                </a:uFill>
                <a:latin typeface="Courier New"/>
                <a:ea typeface="DejaVu Sans"/>
              </a:rPr>
              <a:t>name=</a:t>
            </a:r>
            <a:r>
              <a:rPr b="1" lang="en-US" sz="1800" spc="-1" strike="noStrike">
                <a:solidFill>
                  <a:srgbClr val="a5c261"/>
                </a:solidFill>
                <a:uFill>
                  <a:solidFill>
                    <a:srgbClr val="ffffff"/>
                  </a:solidFill>
                </a:uFill>
                <a:latin typeface="Courier New"/>
                <a:ea typeface="DejaVu Sans"/>
              </a:rPr>
              <a:t>"contactForm" </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bababa"/>
                </a:solidFill>
                <a:uFill>
                  <a:solidFill>
                    <a:srgbClr val="ffffff"/>
                  </a:solidFill>
                </a:uFill>
                <a:latin typeface="Courier New"/>
                <a:ea typeface="DejaVu Sans"/>
              </a:rPr>
              <a:t>ng-if=</a:t>
            </a:r>
            <a:r>
              <a:rPr b="1" lang="en-US" sz="1800" spc="-1" strike="noStrike">
                <a:solidFill>
                  <a:srgbClr val="a5c261"/>
                </a:solidFill>
                <a:uFill>
                  <a:solidFill>
                    <a:srgbClr val="ffffff"/>
                  </a:solidFill>
                </a:uFill>
                <a:latin typeface="Courier New"/>
                <a:ea typeface="DejaVu Sans"/>
              </a:rPr>
              <a:t>"</a:t>
            </a:r>
            <a:r>
              <a:rPr b="1" lang="en-US" sz="1800" spc="-1" strike="noStrike">
                <a:solidFill>
                  <a:srgbClr val="9876aa"/>
                </a:solidFill>
                <a:uFill>
                  <a:solidFill>
                    <a:srgbClr val="ffffff"/>
                  </a:solidFill>
                </a:uFill>
                <a:latin typeface="Courier New"/>
                <a:ea typeface="DejaVu Sans"/>
              </a:rPr>
              <a:t>showContactForm</a:t>
            </a:r>
            <a:r>
              <a:rPr b="1" lang="en-US" sz="1800" spc="-1" strike="noStrike">
                <a:solidFill>
                  <a:srgbClr val="a5c261"/>
                </a:solidFill>
                <a:uFill>
                  <a:solidFill>
                    <a:srgbClr val="ffffff"/>
                  </a:solidFill>
                </a:uFill>
                <a:latin typeface="Courier New"/>
                <a:ea typeface="DejaVu Sans"/>
              </a:rPr>
              <a:t>"</a:t>
            </a:r>
            <a:r>
              <a:rPr b="1" lang="en-US" sz="1800" spc="-1" strike="noStrike">
                <a:solidFill>
                  <a:srgbClr val="e8bf6a"/>
                </a:solidFill>
                <a:uFill>
                  <a:solidFill>
                    <a:srgbClr val="ffffff"/>
                  </a:solidFill>
                </a:uFill>
                <a:latin typeface="Courier New"/>
                <a:ea typeface="DejaVu Sans"/>
              </a:rPr>
              <a:t>&gt;&lt;/form&gt;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DejaVu Sans"/>
              </a:rPr>
              <a:t>Controller:</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Courier New"/>
                <a:ea typeface="DejaVu Sans"/>
              </a:rPr>
              <a:t>$scope.</a:t>
            </a:r>
            <a:r>
              <a:rPr b="1" lang="en-US" sz="1800" spc="-1" strike="noStrike">
                <a:solidFill>
                  <a:srgbClr val="9876aa"/>
                </a:solidFill>
                <a:uFill>
                  <a:solidFill>
                    <a:srgbClr val="ffffff"/>
                  </a:solidFill>
                </a:uFill>
                <a:latin typeface="Courier New"/>
                <a:ea typeface="DejaVu Sans"/>
              </a:rPr>
              <a:t>showContactForm </a:t>
            </a:r>
            <a:r>
              <a:rPr b="1" lang="en-US" sz="1800" spc="-1" strike="noStrike">
                <a:solidFill>
                  <a:srgbClr val="000000"/>
                </a:solidFill>
                <a:uFill>
                  <a:solidFill>
                    <a:srgbClr val="ffffff"/>
                  </a:solidFill>
                </a:uFill>
                <a:latin typeface="Courier New"/>
                <a:ea typeface="DejaVu Sans"/>
              </a:rPr>
              <a:t>= </a:t>
            </a:r>
            <a:r>
              <a:rPr b="1" lang="en-US" sz="1800" spc="-1" strike="noStrike">
                <a:solidFill>
                  <a:srgbClr val="cc7832"/>
                </a:solidFill>
                <a:uFill>
                  <a:solidFill>
                    <a:srgbClr val="ffffff"/>
                  </a:solidFill>
                </a:uFill>
                <a:latin typeface="Courier New"/>
                <a:ea typeface="DejaVu Sans"/>
              </a:rPr>
              <a:t>true;</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Courier New"/>
                <a:ea typeface="DejaVu Sans"/>
              </a:rPr>
              <a:t>$scope.</a:t>
            </a:r>
            <a:r>
              <a:rPr b="1" lang="en-US" sz="1800" spc="-1" strike="noStrike">
                <a:solidFill>
                  <a:srgbClr val="9876aa"/>
                </a:solidFill>
                <a:uFill>
                  <a:solidFill>
                    <a:srgbClr val="ffffff"/>
                  </a:solidFill>
                </a:uFill>
                <a:latin typeface="Courier New"/>
                <a:ea typeface="DejaVu Sans"/>
              </a:rPr>
              <a:t>contactForm</a:t>
            </a:r>
            <a:r>
              <a:rPr b="1" lang="en-US" sz="1800" spc="-1" strike="noStrike">
                <a:solidFill>
                  <a:srgbClr val="9876aa"/>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is</a:t>
            </a:r>
            <a:r>
              <a:rPr b="0" lang="en-US" sz="1800" spc="-1" strike="noStrike">
                <a:solidFill>
                  <a:srgbClr val="9876aa"/>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undefined.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Bind the Form Controller to Controller object.</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e8bf6a"/>
                </a:solidFill>
                <a:uFill>
                  <a:solidFill>
                    <a:srgbClr val="ffffff"/>
                  </a:solidFill>
                </a:uFill>
                <a:latin typeface="Courier New"/>
                <a:ea typeface="DejaVu Sans"/>
              </a:rPr>
              <a:t>&lt;form </a:t>
            </a:r>
            <a:r>
              <a:rPr b="1" lang="en-US" sz="1800" spc="-1" strike="noStrike">
                <a:solidFill>
                  <a:srgbClr val="bababa"/>
                </a:solidFill>
                <a:uFill>
                  <a:solidFill>
                    <a:srgbClr val="ffffff"/>
                  </a:solidFill>
                </a:uFill>
                <a:latin typeface="Courier New"/>
                <a:ea typeface="DejaVu Sans"/>
              </a:rPr>
              <a:t>name=</a:t>
            </a:r>
            <a:r>
              <a:rPr b="1" lang="en-US" sz="1800" spc="-1" strike="noStrike">
                <a:solidFill>
                  <a:srgbClr val="a5c261"/>
                </a:solidFill>
                <a:uFill>
                  <a:solidFill>
                    <a:srgbClr val="ffffff"/>
                  </a:solidFill>
                </a:uFill>
                <a:latin typeface="Courier New"/>
                <a:ea typeface="DejaVu Sans"/>
              </a:rPr>
              <a:t>"formCtrl.contactForm" </a:t>
            </a:r>
            <a:r>
              <a:rPr b="1" lang="en-US" sz="1800" spc="-1" strike="noStrike">
                <a:solidFill>
                  <a:srgbClr val="bababa"/>
                </a:solidFill>
                <a:uFill>
                  <a:solidFill>
                    <a:srgbClr val="ffffff"/>
                  </a:solidFill>
                </a:uFill>
                <a:latin typeface="Courier New"/>
                <a:ea typeface="DejaVu Sans"/>
              </a:rPr>
              <a:t>ng-if=</a:t>
            </a:r>
            <a:r>
              <a:rPr b="1" lang="en-US" sz="1800" spc="-1" strike="noStrike">
                <a:solidFill>
                  <a:srgbClr val="a5c261"/>
                </a:solidFill>
                <a:uFill>
                  <a:solidFill>
                    <a:srgbClr val="ffffff"/>
                  </a:solidFill>
                </a:uFill>
                <a:latin typeface="Courier New"/>
                <a:ea typeface="DejaVu Sans"/>
              </a:rPr>
              <a:t>"</a:t>
            </a:r>
            <a:r>
              <a:rPr b="1" lang="en-US" sz="1800" spc="-1" strike="noStrike">
                <a:solidFill>
                  <a:srgbClr val="9876aa"/>
                </a:solidFill>
                <a:uFill>
                  <a:solidFill>
                    <a:srgbClr val="ffffff"/>
                  </a:solidFill>
                </a:uFill>
                <a:latin typeface="Courier New"/>
                <a:ea typeface="DejaVu Sans"/>
              </a:rPr>
              <a:t>showContactForm</a:t>
            </a:r>
            <a:r>
              <a:rPr b="1" lang="en-US" sz="1800" spc="-1" strike="noStrike">
                <a:solidFill>
                  <a:srgbClr val="a5c261"/>
                </a:solidFill>
                <a:uFill>
                  <a:solidFill>
                    <a:srgbClr val="ffffff"/>
                  </a:solidFill>
                </a:uFill>
                <a:latin typeface="Courier New"/>
                <a:ea typeface="DejaVu Sans"/>
              </a:rPr>
              <a:t>"</a:t>
            </a:r>
            <a:r>
              <a:rPr b="1" lang="en-US" sz="1800" spc="-1" strike="noStrike">
                <a:solidFill>
                  <a:srgbClr val="e8bf6a"/>
                </a:solidFill>
                <a:uFill>
                  <a:solidFill>
                    <a:srgbClr val="ffffff"/>
                  </a:solidFill>
                </a:uFill>
                <a:latin typeface="Courier New"/>
                <a:ea typeface="DejaVu Sans"/>
              </a:rPr>
              <a:t>&gt;&lt;/form&gt;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DejaVu Sans"/>
              </a:rPr>
              <a:t>Controller: </a:t>
            </a:r>
            <a:r>
              <a:rPr b="1" lang="en-US" sz="1800" spc="-1" strike="noStrike">
                <a:solidFill>
                  <a:srgbClr val="000000"/>
                </a:solidFill>
                <a:uFill>
                  <a:solidFill>
                    <a:srgbClr val="ffffff"/>
                  </a:solidFill>
                </a:uFill>
                <a:latin typeface="Courier New"/>
                <a:ea typeface="DejaVu Sans"/>
              </a:rPr>
              <a:t>controller.contactForm </a:t>
            </a:r>
            <a:r>
              <a:rPr b="0" lang="en-US" sz="1800" spc="-1" strike="noStrike">
                <a:solidFill>
                  <a:srgbClr val="000000"/>
                </a:solidFill>
                <a:uFill>
                  <a:solidFill>
                    <a:srgbClr val="ffffff"/>
                  </a:solidFill>
                </a:uFill>
                <a:latin typeface="Calibri"/>
                <a:ea typeface="DejaVu Sans"/>
              </a:rPr>
              <a:t>is a form controller object</a:t>
            </a:r>
            <a:endParaRPr b="0" lang="en-US" sz="1800" spc="-1" strike="noStrike">
              <a:solidFill>
                <a:srgbClr val="000000"/>
              </a:solidFill>
              <a:uFill>
                <a:solidFill>
                  <a:srgbClr val="ffffff"/>
                </a:solidFill>
              </a:uFill>
              <a:latin typeface="Arial"/>
            </a:endParaRPr>
          </a:p>
        </p:txBody>
      </p:sp>
      <p:pic>
        <p:nvPicPr>
          <p:cNvPr id="257" name="Picture 11" descr=""/>
          <p:cNvPicPr/>
          <p:nvPr/>
        </p:nvPicPr>
        <p:blipFill>
          <a:blip r:embed="rId2"/>
          <a:stretch/>
        </p:blipFill>
        <p:spPr>
          <a:xfrm>
            <a:off x="4267080" y="3257640"/>
            <a:ext cx="454680" cy="4546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152280" y="133200"/>
            <a:ext cx="6017400" cy="448200"/>
          </a:xfrm>
          <a:prstGeom prst="rect">
            <a:avLst/>
          </a:prstGeom>
          <a:noFill/>
          <a:ln>
            <a:noFill/>
          </a:ln>
        </p:spPr>
        <p:style>
          <a:lnRef idx="0"/>
          <a:fillRef idx="0"/>
          <a:effectRef idx="0"/>
          <a:fontRef idx="minor"/>
        </p:style>
        <p:txBody>
          <a:bodyPr lIns="90000" rIns="90000" tIns="45000" bIns="45000"/>
          <a:p>
            <a:r>
              <a:rPr b="1" lang="en-US" sz="2800" spc="-1" strike="noStrike">
                <a:solidFill>
                  <a:srgbClr val="e21a2d"/>
                </a:solidFill>
                <a:uFill>
                  <a:solidFill>
                    <a:srgbClr val="ffffff"/>
                  </a:solidFill>
                </a:uFill>
                <a:latin typeface="Century Gothic"/>
                <a:ea typeface="ＭＳ Ｐゴシック"/>
              </a:rPr>
              <a:t>Angular Form - Custom Validation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59" name="CustomShape 2"/>
          <p:cNvSpPr/>
          <p:nvPr/>
        </p:nvSpPr>
        <p:spPr>
          <a:xfrm>
            <a:off x="152280" y="819000"/>
            <a:ext cx="9065160" cy="3960000"/>
          </a:xfrm>
          <a:prstGeom prst="rect">
            <a:avLst/>
          </a:prstGeom>
          <a:noFill/>
          <a:ln>
            <a:noFill/>
          </a:ln>
        </p:spPr>
        <p:style>
          <a:lnRef idx="0"/>
          <a:fillRef idx="0"/>
          <a:effectRef idx="0"/>
          <a:fontRef idx="minor"/>
        </p:style>
        <p:txBody>
          <a:bodyPr lIns="90000" rIns="90000" tIns="45000" bIns="45000"/>
          <a:p>
            <a:pPr marL="343080" indent="-340560">
              <a:lnSpc>
                <a:spcPct val="100000"/>
              </a:lnSpc>
            </a:pP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How to define </a:t>
            </a:r>
            <a:r>
              <a:rPr b="1" lang="en-US" sz="2400" spc="-1" strike="noStrike">
                <a:solidFill>
                  <a:srgbClr val="000000"/>
                </a:solidFill>
                <a:uFill>
                  <a:solidFill>
                    <a:srgbClr val="ffffff"/>
                  </a:solidFill>
                </a:uFill>
                <a:latin typeface="Calibri"/>
                <a:ea typeface="DejaVu Sans"/>
              </a:rPr>
              <a:t>new validation rule</a:t>
            </a:r>
            <a:r>
              <a:rPr b="0" lang="en-US" sz="2400" spc="-1" strike="noStrike">
                <a:solidFill>
                  <a:srgbClr val="000000"/>
                </a:solidFill>
                <a:uFill>
                  <a:solidFill>
                    <a:srgbClr val="ffffff"/>
                  </a:solidFill>
                </a:uFill>
                <a:latin typeface="Calibri"/>
                <a:ea typeface="DejaVu Sans"/>
              </a:rPr>
              <a:t> for Form input and check it valid in </a:t>
            </a:r>
            <a:r>
              <a:rPr b="1" lang="en-US" sz="2400" spc="-1" strike="noStrike">
                <a:solidFill>
                  <a:srgbClr val="000000"/>
                </a:solidFill>
                <a:uFill>
                  <a:solidFill>
                    <a:srgbClr val="ffffff"/>
                  </a:solidFill>
                </a:uFill>
                <a:latin typeface="Calibri"/>
                <a:ea typeface="DejaVu Sans"/>
              </a:rPr>
              <a:t>ngModelController.$error</a:t>
            </a:r>
            <a:r>
              <a:rPr b="0" lang="en-US" sz="24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a:p>
            <a:pPr marL="343080" indent="-340560">
              <a:lnSpc>
                <a:spcPct val="100000"/>
              </a:lnSpc>
            </a:pP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Create </a:t>
            </a:r>
            <a:r>
              <a:rPr b="1" lang="en-US" sz="2400" spc="-1" strike="noStrike">
                <a:solidFill>
                  <a:srgbClr val="000000"/>
                </a:solidFill>
                <a:uFill>
                  <a:solidFill>
                    <a:srgbClr val="ffffff"/>
                  </a:solidFill>
                </a:uFill>
                <a:latin typeface="Calibri"/>
                <a:ea typeface="DejaVu Sans"/>
              </a:rPr>
              <a:t>custom directive </a:t>
            </a:r>
            <a:r>
              <a:rPr b="0" lang="en-US" sz="2400" spc="-1" strike="noStrike">
                <a:solidFill>
                  <a:srgbClr val="000000"/>
                </a:solidFill>
                <a:uFill>
                  <a:solidFill>
                    <a:srgbClr val="ffffff"/>
                  </a:solidFill>
                </a:uFill>
                <a:latin typeface="Calibri"/>
                <a:ea typeface="DejaVu Sans"/>
              </a:rPr>
              <a:t>&amp; use </a:t>
            </a:r>
            <a:r>
              <a:rPr b="1" lang="en-US" sz="2400" spc="-1" strike="noStrike">
                <a:solidFill>
                  <a:srgbClr val="000000"/>
                </a:solidFill>
                <a:uFill>
                  <a:solidFill>
                    <a:srgbClr val="ffffff"/>
                  </a:solidFill>
                </a:uFill>
                <a:latin typeface="Calibri"/>
                <a:ea typeface="DejaVu Sans"/>
              </a:rPr>
              <a:t>$validators</a:t>
            </a:r>
            <a:r>
              <a:rPr b="0" lang="en-US" sz="2400" spc="-1" strike="noStrike">
                <a:solidFill>
                  <a:srgbClr val="000000"/>
                </a:solidFill>
                <a:uFill>
                  <a:solidFill>
                    <a:srgbClr val="ffffff"/>
                  </a:solidFill>
                </a:uFill>
                <a:latin typeface="Calibri"/>
                <a:ea typeface="DejaVu Sans"/>
              </a:rPr>
              <a:t> of </a:t>
            </a:r>
            <a:r>
              <a:rPr b="1" lang="en-US" sz="2400" spc="-1" strike="noStrike">
                <a:solidFill>
                  <a:srgbClr val="000000"/>
                </a:solidFill>
                <a:uFill>
                  <a:solidFill>
                    <a:srgbClr val="ffffff"/>
                  </a:solidFill>
                </a:uFill>
                <a:latin typeface="Calibri"/>
                <a:ea typeface="DejaVu Sans"/>
              </a:rPr>
              <a:t>ngModelController</a:t>
            </a:r>
            <a:endParaRPr b="0" lang="en-US" sz="1800" spc="-1" strike="noStrike">
              <a:solidFill>
                <a:srgbClr val="000000"/>
              </a:solidFill>
              <a:uFill>
                <a:solidFill>
                  <a:srgbClr val="ffffff"/>
                </a:solidFill>
              </a:uFill>
              <a:latin typeface="Arial"/>
            </a:endParaRPr>
          </a:p>
        </p:txBody>
      </p:sp>
      <p:pic>
        <p:nvPicPr>
          <p:cNvPr id="260" name="Picture 3" descr=""/>
          <p:cNvPicPr/>
          <p:nvPr/>
        </p:nvPicPr>
        <p:blipFill>
          <a:blip r:embed="rId1"/>
          <a:stretch/>
        </p:blipFill>
        <p:spPr>
          <a:xfrm>
            <a:off x="152280" y="819000"/>
            <a:ext cx="454680" cy="454680"/>
          </a:xfrm>
          <a:prstGeom prst="rect">
            <a:avLst/>
          </a:prstGeom>
          <a:ln>
            <a:noFill/>
          </a:ln>
        </p:spPr>
      </p:pic>
      <p:pic>
        <p:nvPicPr>
          <p:cNvPr id="261" name="Picture 4" descr=""/>
          <p:cNvPicPr/>
          <p:nvPr/>
        </p:nvPicPr>
        <p:blipFill>
          <a:blip r:embed="rId2"/>
          <a:stretch/>
        </p:blipFill>
        <p:spPr>
          <a:xfrm>
            <a:off x="152280" y="1657440"/>
            <a:ext cx="454680" cy="454680"/>
          </a:xfrm>
          <a:prstGeom prst="rect">
            <a:avLst/>
          </a:prstGeom>
          <a:ln>
            <a:noFill/>
          </a:ln>
        </p:spPr>
      </p:pic>
      <p:sp>
        <p:nvSpPr>
          <p:cNvPr id="262" name="CustomShape 3"/>
          <p:cNvSpPr/>
          <p:nvPr/>
        </p:nvSpPr>
        <p:spPr>
          <a:xfrm>
            <a:off x="457200" y="2038320"/>
            <a:ext cx="8684280" cy="310572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Courier New"/>
                <a:ea typeface="DejaVu Sans"/>
              </a:rPr>
              <a:t>app.</a:t>
            </a:r>
            <a:r>
              <a:rPr b="0" lang="en-US" sz="1800" spc="-1" strike="noStrike">
                <a:solidFill>
                  <a:srgbClr val="ffc66d"/>
                </a:solidFill>
                <a:uFill>
                  <a:solidFill>
                    <a:srgbClr val="ffffff"/>
                  </a:solidFill>
                </a:uFill>
                <a:latin typeface="Courier New"/>
                <a:ea typeface="DejaVu Sans"/>
              </a:rPr>
              <a:t>directive</a:t>
            </a:r>
            <a:r>
              <a:rPr b="0" lang="en-US" sz="1800" spc="-1" strike="noStrike">
                <a:solidFill>
                  <a:srgbClr val="000000"/>
                </a:solidFill>
                <a:uFill>
                  <a:solidFill>
                    <a:srgbClr val="ffffff"/>
                  </a:solidFill>
                </a:uFill>
                <a:latin typeface="Courier New"/>
                <a:ea typeface="DejaVu Sans"/>
              </a:rPr>
              <a:t>(</a:t>
            </a:r>
            <a:r>
              <a:rPr b="0" lang="en-US" sz="1800" spc="-1" strike="noStrike">
                <a:solidFill>
                  <a:srgbClr val="6a8759"/>
                </a:solidFill>
                <a:uFill>
                  <a:solidFill>
                    <a:srgbClr val="ffffff"/>
                  </a:solidFill>
                </a:uFill>
                <a:latin typeface="Courier New"/>
                <a:ea typeface="DejaVu Sans"/>
              </a:rPr>
              <a:t>‘customValidation'</a:t>
            </a:r>
            <a:r>
              <a:rPr b="0" lang="en-US" sz="1800" spc="-1" strike="noStrike">
                <a:solidFill>
                  <a:srgbClr val="cc7832"/>
                </a:solidFill>
                <a:uFill>
                  <a:solidFill>
                    <a:srgbClr val="ffffff"/>
                  </a:solidFill>
                </a:uFill>
                <a:latin typeface="Courier New"/>
                <a:ea typeface="DejaVu Sans"/>
              </a:rPr>
              <a:t>, </a:t>
            </a:r>
            <a:r>
              <a:rPr b="1" lang="en-US" sz="1800" spc="-1" strike="noStrike">
                <a:solidFill>
                  <a:srgbClr val="cc7832"/>
                </a:solidFill>
                <a:uFill>
                  <a:solidFill>
                    <a:srgbClr val="ffffff"/>
                  </a:solidFill>
                </a:uFill>
                <a:latin typeface="Courier New"/>
                <a:ea typeface="DejaVu Sans"/>
              </a:rPr>
              <a:t>function</a:t>
            </a:r>
            <a:r>
              <a:rPr b="0" lang="en-US" sz="1800" spc="-1" strike="noStrike">
                <a:solidFill>
                  <a:srgbClr val="000000"/>
                </a:solidFill>
                <a:uFill>
                  <a:solidFill>
                    <a:srgbClr val="ffffff"/>
                  </a:solidFill>
                </a:uFill>
                <a:latin typeface="Courier New"/>
                <a:ea typeface="DejaVu Sans"/>
              </a:rPr>
              <a:t>()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ea typeface="DejaVu Sans"/>
              </a:rPr>
              <a:t>  </a:t>
            </a:r>
            <a:r>
              <a:rPr b="1" lang="en-US" sz="1800" spc="-1" strike="noStrike">
                <a:solidFill>
                  <a:srgbClr val="cc7832"/>
                </a:solidFill>
                <a:uFill>
                  <a:solidFill>
                    <a:srgbClr val="ffffff"/>
                  </a:solidFill>
                </a:uFill>
                <a:latin typeface="Courier New"/>
                <a:ea typeface="DejaVu Sans"/>
              </a:rPr>
              <a:t>return </a:t>
            </a:r>
            <a:r>
              <a:rPr b="0" lang="en-US" sz="1800" spc="-1" strike="noStrike">
                <a:solidFill>
                  <a:srgbClr val="000000"/>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Courier New"/>
                <a:ea typeface="DejaVu Sans"/>
              </a:rPr>
              <a:t>    </a:t>
            </a:r>
            <a:r>
              <a:rPr b="0" lang="en-US" sz="1800" spc="-1" strike="noStrike">
                <a:solidFill>
                  <a:srgbClr val="9876aa"/>
                </a:solidFill>
                <a:uFill>
                  <a:solidFill>
                    <a:srgbClr val="ffffff"/>
                  </a:solidFill>
                </a:uFill>
                <a:latin typeface="Courier New"/>
                <a:ea typeface="DejaVu Sans"/>
              </a:rPr>
              <a:t>require</a:t>
            </a:r>
            <a:r>
              <a:rPr b="0" lang="en-US" sz="1800" spc="-1" strike="noStrike">
                <a:solidFill>
                  <a:srgbClr val="000000"/>
                </a:solidFill>
                <a:uFill>
                  <a:solidFill>
                    <a:srgbClr val="ffffff"/>
                  </a:solidFill>
                </a:uFill>
                <a:latin typeface="Courier New"/>
                <a:ea typeface="DejaVu Sans"/>
              </a:rPr>
              <a:t>: </a:t>
            </a:r>
            <a:r>
              <a:rPr b="0" lang="en-US" sz="1800" spc="-1" strike="noStrike">
                <a:solidFill>
                  <a:srgbClr val="6a8759"/>
                </a:solidFill>
                <a:uFill>
                  <a:solidFill>
                    <a:srgbClr val="ffffff"/>
                  </a:solidFill>
                </a:uFill>
                <a:latin typeface="Courier New"/>
                <a:ea typeface="DejaVu Sans"/>
              </a:rPr>
              <a:t>'ngModel'</a:t>
            </a:r>
            <a:r>
              <a:rPr b="0" lang="en-US" sz="1800" spc="-1" strike="noStrike">
                <a:solidFill>
                  <a:srgbClr val="cc7832"/>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r>
              <a:rPr b="0" lang="en-US" sz="1800" spc="-1" strike="noStrike">
                <a:solidFill>
                  <a:srgbClr val="cc7832"/>
                </a:solidFill>
                <a:uFill>
                  <a:solidFill>
                    <a:srgbClr val="ffffff"/>
                  </a:solidFill>
                </a:uFill>
                <a:latin typeface="Courier New"/>
                <a:ea typeface="DejaVu Sans"/>
              </a:rPr>
              <a:t>    </a:t>
            </a:r>
            <a:r>
              <a:rPr b="0" lang="en-US" sz="1800" spc="-1" strike="noStrike">
                <a:solidFill>
                  <a:srgbClr val="000000"/>
                </a:solidFill>
                <a:uFill>
                  <a:solidFill>
                    <a:srgbClr val="ffffff"/>
                  </a:solidFill>
                </a:uFill>
                <a:latin typeface="Courier New"/>
                <a:ea typeface="DejaVu Sans"/>
              </a:rPr>
              <a:t>link: </a:t>
            </a:r>
            <a:r>
              <a:rPr b="1" lang="en-US" sz="1800" spc="-1" strike="noStrike">
                <a:solidFill>
                  <a:srgbClr val="cc7832"/>
                </a:solidFill>
                <a:uFill>
                  <a:solidFill>
                    <a:srgbClr val="ffffff"/>
                  </a:solidFill>
                </a:uFill>
                <a:latin typeface="Courier New"/>
                <a:ea typeface="DejaVu Sans"/>
              </a:rPr>
              <a:t>function</a:t>
            </a:r>
            <a:r>
              <a:rPr b="0" lang="en-US" sz="1800" spc="-1" strike="noStrike">
                <a:solidFill>
                  <a:srgbClr val="000000"/>
                </a:solidFill>
                <a:uFill>
                  <a:solidFill>
                    <a:srgbClr val="ffffff"/>
                  </a:solidFill>
                </a:uFill>
                <a:latin typeface="Courier New"/>
                <a:ea typeface="DejaVu Sans"/>
              </a:rPr>
              <a:t>(scope</a:t>
            </a:r>
            <a:r>
              <a:rPr b="0" lang="en-US" sz="1800" spc="-1" strike="noStrike">
                <a:solidFill>
                  <a:srgbClr val="cc7832"/>
                </a:solidFill>
                <a:uFill>
                  <a:solidFill>
                    <a:srgbClr val="ffffff"/>
                  </a:solidFill>
                </a:uFill>
                <a:latin typeface="Courier New"/>
                <a:ea typeface="DejaVu Sans"/>
              </a:rPr>
              <a:t>, </a:t>
            </a:r>
            <a:r>
              <a:rPr b="0" lang="en-US" sz="1800" spc="-1" strike="noStrike">
                <a:solidFill>
                  <a:srgbClr val="000000"/>
                </a:solidFill>
                <a:uFill>
                  <a:solidFill>
                    <a:srgbClr val="ffffff"/>
                  </a:solidFill>
                </a:uFill>
                <a:latin typeface="Courier New"/>
                <a:ea typeface="DejaVu Sans"/>
              </a:rPr>
              <a:t>elm</a:t>
            </a:r>
            <a:r>
              <a:rPr b="0" lang="en-US" sz="1800" spc="-1" strike="noStrike">
                <a:solidFill>
                  <a:srgbClr val="cc7832"/>
                </a:solidFill>
                <a:uFill>
                  <a:solidFill>
                    <a:srgbClr val="ffffff"/>
                  </a:solidFill>
                </a:uFill>
                <a:latin typeface="Courier New"/>
                <a:ea typeface="DejaVu Sans"/>
              </a:rPr>
              <a:t>, </a:t>
            </a:r>
            <a:r>
              <a:rPr b="0" lang="en-US" sz="1800" spc="-1" strike="noStrike">
                <a:solidFill>
                  <a:srgbClr val="000000"/>
                </a:solidFill>
                <a:uFill>
                  <a:solidFill>
                    <a:srgbClr val="ffffff"/>
                  </a:solidFill>
                </a:uFill>
                <a:latin typeface="Courier New"/>
                <a:ea typeface="DejaVu Sans"/>
              </a:rPr>
              <a:t>attrs</a:t>
            </a:r>
            <a:r>
              <a:rPr b="0" lang="en-US" sz="1800" spc="-1" strike="noStrike">
                <a:solidFill>
                  <a:srgbClr val="cc7832"/>
                </a:solidFill>
                <a:uFill>
                  <a:solidFill>
                    <a:srgbClr val="ffffff"/>
                  </a:solidFill>
                </a:uFill>
                <a:latin typeface="Courier New"/>
                <a:ea typeface="DejaVu Sans"/>
              </a:rPr>
              <a:t>, </a:t>
            </a:r>
            <a:r>
              <a:rPr b="0" lang="en-US" sz="1800" spc="-1" strike="noStrike">
                <a:solidFill>
                  <a:srgbClr val="000000"/>
                </a:solidFill>
                <a:uFill>
                  <a:solidFill>
                    <a:srgbClr val="ffffff"/>
                  </a:solidFill>
                </a:uFill>
                <a:latin typeface="Courier New"/>
                <a:ea typeface="DejaVu Sans"/>
              </a:rPr>
              <a:t>ctrl)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ourier New"/>
                <a:ea typeface="DejaVu Sans"/>
              </a:rPr>
              <a:t>      </a:t>
            </a:r>
            <a:r>
              <a:rPr b="0" lang="en-US" sz="1800" spc="-1" strike="noStrike">
                <a:solidFill>
                  <a:srgbClr val="000000"/>
                </a:solidFill>
                <a:uFill>
                  <a:solidFill>
                    <a:srgbClr val="ffffff"/>
                  </a:solidFill>
                </a:uFill>
                <a:latin typeface="Courier New"/>
                <a:ea typeface="DejaVu Sans"/>
              </a:rPr>
              <a:t>ctrl.</a:t>
            </a:r>
            <a:r>
              <a:rPr b="0" lang="en-US" sz="1800" spc="-1" strike="noStrike">
                <a:solidFill>
                  <a:srgbClr val="9876aa"/>
                </a:solidFill>
                <a:uFill>
                  <a:solidFill>
                    <a:srgbClr val="ffffff"/>
                  </a:solidFill>
                </a:uFill>
                <a:latin typeface="Courier New"/>
                <a:ea typeface="DejaVu Sans"/>
              </a:rPr>
              <a:t>$validators</a:t>
            </a:r>
            <a:r>
              <a:rPr b="0" lang="en-US" sz="1800" spc="-1" strike="noStrike">
                <a:solidFill>
                  <a:srgbClr val="000000"/>
                </a:solidFill>
                <a:uFill>
                  <a:solidFill>
                    <a:srgbClr val="ffffff"/>
                  </a:solidFill>
                </a:uFill>
                <a:latin typeface="Courier New"/>
                <a:ea typeface="DejaVu Sans"/>
              </a:rPr>
              <a:t>.</a:t>
            </a:r>
            <a:r>
              <a:rPr b="0" lang="en-US" sz="1800" spc="-1" strike="noStrike">
                <a:solidFill>
                  <a:srgbClr val="6a8759"/>
                </a:solidFill>
                <a:uFill>
                  <a:solidFill>
                    <a:srgbClr val="ffffff"/>
                  </a:solidFill>
                </a:uFill>
                <a:latin typeface="Courier New"/>
                <a:ea typeface="DejaVu Sans"/>
              </a:rPr>
              <a:t> customValidation</a:t>
            </a:r>
            <a:r>
              <a:rPr b="0" lang="en-US" sz="1800" spc="-1" strike="noStrike">
                <a:solidFill>
                  <a:srgbClr val="ffc66d"/>
                </a:solidFill>
                <a:uFill>
                  <a:solidFill>
                    <a:srgbClr val="ffffff"/>
                  </a:solidFill>
                </a:uFill>
                <a:latin typeface="Courier New"/>
                <a:ea typeface="DejaVu Sans"/>
              </a:rPr>
              <a:t> </a:t>
            </a:r>
            <a:r>
              <a:rPr b="0" lang="en-US" sz="1800" spc="-1" strike="noStrike">
                <a:solidFill>
                  <a:srgbClr val="000000"/>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cc7832"/>
                </a:solidFill>
                <a:uFill>
                  <a:solidFill>
                    <a:srgbClr val="ffffff"/>
                  </a:solidFill>
                </a:uFill>
                <a:latin typeface="Courier New"/>
                <a:ea typeface="DejaVu Sans"/>
              </a:rPr>
              <a:t>      </a:t>
            </a:r>
            <a:r>
              <a:rPr b="1" lang="en-US" sz="1800" spc="-1" strike="noStrike">
                <a:solidFill>
                  <a:srgbClr val="cc7832"/>
                </a:solidFill>
                <a:uFill>
                  <a:solidFill>
                    <a:srgbClr val="ffffff"/>
                  </a:solidFill>
                </a:uFill>
                <a:latin typeface="Courier New"/>
                <a:ea typeface="DejaVu Sans"/>
              </a:rPr>
              <a:t>function</a:t>
            </a:r>
            <a:r>
              <a:rPr b="0" lang="en-US" sz="1800" spc="-1" strike="noStrike">
                <a:solidFill>
                  <a:srgbClr val="000000"/>
                </a:solidFill>
                <a:uFill>
                  <a:solidFill>
                    <a:srgbClr val="ffffff"/>
                  </a:solidFill>
                </a:uFill>
                <a:latin typeface="Courier New"/>
                <a:ea typeface="DejaVu Sans"/>
              </a:rPr>
              <a:t>(modelValue</a:t>
            </a:r>
            <a:r>
              <a:rPr b="0" lang="en-US" sz="1800" spc="-1" strike="noStrike">
                <a:solidFill>
                  <a:srgbClr val="cc7832"/>
                </a:solidFill>
                <a:uFill>
                  <a:solidFill>
                    <a:srgbClr val="ffffff"/>
                  </a:solidFill>
                </a:uFill>
                <a:latin typeface="Courier New"/>
                <a:ea typeface="DejaVu Sans"/>
              </a:rPr>
              <a:t>, </a:t>
            </a:r>
            <a:r>
              <a:rPr b="0" lang="en-US" sz="1800" spc="-1" strike="noStrike">
                <a:solidFill>
                  <a:srgbClr val="000000"/>
                </a:solidFill>
                <a:uFill>
                  <a:solidFill>
                    <a:srgbClr val="ffffff"/>
                  </a:solidFill>
                </a:uFill>
                <a:latin typeface="Courier New"/>
                <a:ea typeface="DejaVu Sans"/>
              </a:rPr>
              <a:t>viewValue)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ourier New"/>
                <a:ea typeface="DejaVu Sans"/>
              </a:rPr>
              <a:t>        </a:t>
            </a:r>
            <a:r>
              <a:rPr b="1" lang="en-US" sz="1800" spc="-1" strike="noStrike">
                <a:solidFill>
                  <a:srgbClr val="cc7832"/>
                </a:solidFill>
                <a:uFill>
                  <a:solidFill>
                    <a:srgbClr val="ffffff"/>
                  </a:solidFill>
                </a:uFill>
                <a:latin typeface="Courier New"/>
                <a:ea typeface="DejaVu Sans"/>
              </a:rPr>
              <a:t>return </a:t>
            </a:r>
            <a:r>
              <a:rPr b="0" lang="en-US" sz="1800" spc="-1" strike="noStrike">
                <a:solidFill>
                  <a:srgbClr val="000000"/>
                </a:solidFill>
                <a:uFill>
                  <a:solidFill>
                    <a:srgbClr val="ffffff"/>
                  </a:solidFill>
                </a:uFill>
                <a:latin typeface="Courier New"/>
                <a:ea typeface="DejaVu Sans"/>
              </a:rPr>
              <a:t>&lt;isValidValue(modelValue)&gt;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ourier New"/>
                <a:ea typeface="DejaVu Sans"/>
              </a:rPr>
              <a:t>      </a:t>
            </a:r>
            <a:r>
              <a:rPr b="0" lang="en-US" sz="1800" spc="-1" strike="noStrike">
                <a:solidFill>
                  <a:srgbClr val="000000"/>
                </a:solidFill>
                <a:uFill>
                  <a:solidFill>
                    <a:srgbClr val="ffffff"/>
                  </a:solidFill>
                </a:uFill>
                <a:latin typeface="Courier New"/>
                <a:ea typeface="DejaVu Sans"/>
              </a:rPr>
              <a:t>}</a:t>
            </a:r>
            <a:r>
              <a:rPr b="0" lang="en-US" sz="1800" spc="-1" strike="noStrike">
                <a:solidFill>
                  <a:srgbClr val="cc7832"/>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cc7832"/>
                </a:solidFill>
                <a:uFill>
                  <a:solidFill>
                    <a:srgbClr val="ffffff"/>
                  </a:solidFill>
                </a:uFill>
                <a:latin typeface="Courier New"/>
                <a:ea typeface="DejaVu Sans"/>
              </a:rPr>
              <a:t>    </a:t>
            </a:r>
            <a:r>
              <a:rPr b="0" lang="en-US" sz="1800" spc="-1" strike="noStrike">
                <a:solidFill>
                  <a:srgbClr val="000000"/>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ourier New"/>
                <a:ea typeface="DejaVu Sans"/>
              </a:rPr>
              <a:t>  </a:t>
            </a:r>
            <a:r>
              <a:rPr b="0" lang="en-US" sz="1800" spc="-1" strike="noStrike">
                <a:solidFill>
                  <a:srgbClr val="000000"/>
                </a:solidFill>
                <a:uFill>
                  <a:solidFill>
                    <a:srgbClr val="ffffff"/>
                  </a:solidFill>
                </a:uFill>
                <a:latin typeface="Courier New"/>
                <a:ea typeface="DejaVu Sans"/>
              </a:rPr>
              <a:t>}</a:t>
            </a:r>
            <a:r>
              <a:rPr b="0" lang="en-US" sz="1800" spc="-1" strike="noStrike">
                <a:solidFill>
                  <a:srgbClr val="cc7832"/>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ourier New"/>
                <a:ea typeface="DejaVu Sans"/>
              </a:rPr>
              <a:t>})</a:t>
            </a:r>
            <a:r>
              <a:rPr b="0" lang="en-US" sz="1800" spc="-1" strike="noStrike">
                <a:solidFill>
                  <a:srgbClr val="cc7832"/>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152280" y="133200"/>
            <a:ext cx="6017400" cy="4482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ＭＳ Ｐゴシック"/>
              </a:rPr>
              <a:t>Angular Form Input</a:t>
            </a:r>
            <a:endParaRPr b="0" lang="en-US" sz="1800" spc="-1" strike="noStrike">
              <a:solidFill>
                <a:srgbClr val="000000"/>
              </a:solidFill>
              <a:uFill>
                <a:solidFill>
                  <a:srgbClr val="ffffff"/>
                </a:solidFill>
              </a:uFill>
              <a:latin typeface="Arial"/>
            </a:endParaRPr>
          </a:p>
        </p:txBody>
      </p:sp>
      <p:sp>
        <p:nvSpPr>
          <p:cNvPr id="264" name="CustomShape 2"/>
          <p:cNvSpPr/>
          <p:nvPr/>
        </p:nvSpPr>
        <p:spPr>
          <a:xfrm>
            <a:off x="152280" y="819000"/>
            <a:ext cx="8836560" cy="3960000"/>
          </a:xfrm>
          <a:prstGeom prst="rect">
            <a:avLst/>
          </a:prstGeom>
          <a:noFill/>
          <a:ln>
            <a:noFill/>
          </a:ln>
        </p:spPr>
        <p:style>
          <a:lnRef idx="0"/>
          <a:fillRef idx="0"/>
          <a:effectRef idx="0"/>
          <a:fontRef idx="minor"/>
        </p:style>
        <p:txBody>
          <a:bodyPr lIns="90000" rIns="90000" tIns="45000" bIns="45000"/>
          <a:p>
            <a:pPr marL="343080" indent="-340560">
              <a:lnSpc>
                <a:spcPct val="100000"/>
              </a:lnSpc>
              <a:buClr>
                <a:srgbClr val="000000"/>
              </a:buClr>
              <a:buFont typeface="Arial"/>
              <a:buChar char="•"/>
            </a:pPr>
            <a:r>
              <a:rPr b="1" lang="en-US" sz="2400" spc="-1" strike="noStrike">
                <a:solidFill>
                  <a:srgbClr val="000000"/>
                </a:solidFill>
                <a:uFill>
                  <a:solidFill>
                    <a:srgbClr val="ffffff"/>
                  </a:solidFill>
                </a:uFill>
                <a:latin typeface="Calibri"/>
                <a:ea typeface="DejaVu Sans"/>
              </a:rPr>
              <a:t>ngModelController</a:t>
            </a:r>
            <a:r>
              <a:rPr b="0" lang="en-US" sz="2400" spc="-1" strike="noStrike">
                <a:solidFill>
                  <a:srgbClr val="000000"/>
                </a:solidFill>
                <a:uFill>
                  <a:solidFill>
                    <a:srgbClr val="ffffff"/>
                  </a:solidFill>
                </a:uFill>
                <a:latin typeface="Calibri"/>
                <a:ea typeface="DejaVu Sans"/>
              </a:rPr>
              <a:t> check validation for all input fields even though they are </a:t>
            </a:r>
            <a:r>
              <a:rPr b="1" lang="en-US" sz="2400" spc="-1" strike="noStrike">
                <a:solidFill>
                  <a:srgbClr val="000000"/>
                </a:solidFill>
                <a:uFill>
                  <a:solidFill>
                    <a:srgbClr val="ffffff"/>
                  </a:solidFill>
                </a:uFill>
                <a:latin typeface="Calibri"/>
                <a:ea typeface="DejaVu Sans"/>
              </a:rPr>
              <a:t>hidden field</a:t>
            </a:r>
            <a:r>
              <a:rPr b="0" lang="en-US" sz="24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a:p>
            <a:pPr marL="343080" indent="-34056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marL="343080" indent="-34056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Using </a:t>
            </a:r>
            <a:r>
              <a:rPr b="1" lang="en-US" sz="2400" spc="-1" strike="noStrike">
                <a:solidFill>
                  <a:srgbClr val="000000"/>
                </a:solidFill>
                <a:uFill>
                  <a:solidFill>
                    <a:srgbClr val="ffffff"/>
                  </a:solidFill>
                </a:uFill>
                <a:latin typeface="Calibri"/>
                <a:ea typeface="DejaVu Sans"/>
              </a:rPr>
              <a:t>ng-if</a:t>
            </a:r>
            <a:r>
              <a:rPr b="0" lang="en-US" sz="2400" spc="-1" strike="noStrike">
                <a:solidFill>
                  <a:srgbClr val="000000"/>
                </a:solidFill>
                <a:uFill>
                  <a:solidFill>
                    <a:srgbClr val="ffffff"/>
                  </a:solidFill>
                </a:uFill>
                <a:latin typeface="Calibri"/>
                <a:ea typeface="DejaVu Sans"/>
              </a:rPr>
              <a:t> instead of </a:t>
            </a:r>
            <a:r>
              <a:rPr b="1" lang="en-US" sz="2400" spc="-1" strike="noStrike">
                <a:solidFill>
                  <a:srgbClr val="000000"/>
                </a:solidFill>
                <a:uFill>
                  <a:solidFill>
                    <a:srgbClr val="ffffff"/>
                  </a:solidFill>
                </a:uFill>
                <a:latin typeface="Calibri"/>
                <a:ea typeface="DejaVu Sans"/>
              </a:rPr>
              <a:t>ng-show/ng-hide</a:t>
            </a:r>
            <a:r>
              <a:rPr b="0" lang="en-US" sz="24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p:txBody>
      </p:sp>
      <p:pic>
        <p:nvPicPr>
          <p:cNvPr id="265" name="Picture 3" descr=""/>
          <p:cNvPicPr/>
          <p:nvPr/>
        </p:nvPicPr>
        <p:blipFill>
          <a:blip r:embed="rId1"/>
          <a:stretch/>
        </p:blipFill>
        <p:spPr>
          <a:xfrm>
            <a:off x="152280" y="891000"/>
            <a:ext cx="454680" cy="454680"/>
          </a:xfrm>
          <a:prstGeom prst="rect">
            <a:avLst/>
          </a:prstGeom>
          <a:ln>
            <a:noFill/>
          </a:ln>
        </p:spPr>
      </p:pic>
      <p:pic>
        <p:nvPicPr>
          <p:cNvPr id="266" name="Picture 4" descr=""/>
          <p:cNvPicPr/>
          <p:nvPr/>
        </p:nvPicPr>
        <p:blipFill>
          <a:blip r:embed="rId2"/>
          <a:stretch/>
        </p:blipFill>
        <p:spPr>
          <a:xfrm>
            <a:off x="152640" y="1873800"/>
            <a:ext cx="454680" cy="454680"/>
          </a:xfrm>
          <a:prstGeom prst="rect">
            <a:avLst/>
          </a:prstGeom>
          <a:ln>
            <a:noFill/>
          </a:ln>
        </p:spPr>
      </p:pic>
      <p:pic>
        <p:nvPicPr>
          <p:cNvPr id="267" name="Picture 3" descr=""/>
          <p:cNvPicPr/>
          <p:nvPr/>
        </p:nvPicPr>
        <p:blipFill>
          <a:blip r:embed="rId3"/>
          <a:stretch/>
        </p:blipFill>
        <p:spPr>
          <a:xfrm>
            <a:off x="152640" y="891360"/>
            <a:ext cx="454680" cy="45468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2895480" y="2314440"/>
            <a:ext cx="6246000" cy="565200"/>
          </a:xfrm>
          <a:prstGeom prst="rect">
            <a:avLst/>
          </a:prstGeom>
          <a:solidFill>
            <a:srgbClr val="e21a2d"/>
          </a:solidFill>
          <a:ln>
            <a:noFill/>
          </a:ln>
        </p:spPr>
        <p:style>
          <a:lnRef idx="2">
            <a:schemeClr val="accent1">
              <a:shade val="50000"/>
            </a:schemeClr>
          </a:lnRef>
          <a:fillRef idx="1">
            <a:schemeClr val="accent1"/>
          </a:fillRef>
          <a:effectRef idx="0">
            <a:schemeClr val="accent1"/>
          </a:effectRef>
          <a:fontRef idx="minor"/>
        </p:style>
      </p:sp>
      <p:sp>
        <p:nvSpPr>
          <p:cNvPr id="269" name="CustomShape 2"/>
          <p:cNvSpPr/>
          <p:nvPr/>
        </p:nvSpPr>
        <p:spPr>
          <a:xfrm>
            <a:off x="2895480" y="2244600"/>
            <a:ext cx="6246000" cy="697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4000" spc="-1" strike="noStrike">
                <a:solidFill>
                  <a:srgbClr val="ffffff"/>
                </a:solidFill>
                <a:uFill>
                  <a:solidFill>
                    <a:srgbClr val="ffffff"/>
                  </a:solidFill>
                </a:uFill>
                <a:latin typeface="Calibri"/>
                <a:ea typeface="DejaVu Sans"/>
              </a:rPr>
              <a:t>DEPENDENCY INJECTION</a:t>
            </a:r>
            <a:endParaRPr b="0" lang="en-US" sz="1800" spc="-1" strike="noStrike">
              <a:solidFill>
                <a:srgbClr val="000000"/>
              </a:solidFill>
              <a:uFill>
                <a:solidFill>
                  <a:srgbClr val="ffffff"/>
                </a:solidFill>
              </a:uFill>
              <a:latin typeface="Arial"/>
            </a:endParaRPr>
          </a:p>
        </p:txBody>
      </p:sp>
      <p:pic>
        <p:nvPicPr>
          <p:cNvPr id="270" name="Picture 2" descr=""/>
          <p:cNvPicPr/>
          <p:nvPr/>
        </p:nvPicPr>
        <p:blipFill>
          <a:blip r:embed="rId1"/>
          <a:stretch/>
        </p:blipFill>
        <p:spPr>
          <a:xfrm>
            <a:off x="1828800" y="2313360"/>
            <a:ext cx="828720" cy="565200"/>
          </a:xfrm>
          <a:prstGeom prst="rect">
            <a:avLst/>
          </a:prstGeom>
          <a:ln>
            <a:noFill/>
          </a:ln>
        </p:spPr>
      </p:pic>
    </p:spTree>
  </p:cSld>
  <p:transition spd="med">
    <p:fade/>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152280" y="133200"/>
            <a:ext cx="6017400" cy="4482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ＭＳ Ｐゴシック"/>
              </a:rPr>
              <a:t>Angular dependency injection</a:t>
            </a:r>
            <a:endParaRPr b="0" lang="en-US" sz="1800" spc="-1" strike="noStrike">
              <a:solidFill>
                <a:srgbClr val="000000"/>
              </a:solidFill>
              <a:uFill>
                <a:solidFill>
                  <a:srgbClr val="ffffff"/>
                </a:solidFill>
              </a:uFill>
              <a:latin typeface="Arial"/>
            </a:endParaRPr>
          </a:p>
        </p:txBody>
      </p:sp>
      <p:sp>
        <p:nvSpPr>
          <p:cNvPr id="272" name="CustomShape 2"/>
          <p:cNvSpPr/>
          <p:nvPr/>
        </p:nvSpPr>
        <p:spPr>
          <a:xfrm>
            <a:off x="152280" y="819000"/>
            <a:ext cx="8836560" cy="3960000"/>
          </a:xfrm>
          <a:prstGeom prst="rect">
            <a:avLst/>
          </a:prstGeom>
          <a:noFill/>
          <a:ln>
            <a:noFill/>
          </a:ln>
        </p:spPr>
        <p:style>
          <a:lnRef idx="0"/>
          <a:fillRef idx="0"/>
          <a:effectRef idx="0"/>
          <a:fontRef idx="minor"/>
        </p:style>
        <p:txBody>
          <a:bodyPr lIns="90000" rIns="90000" tIns="45000" bIns="45000"/>
          <a:p>
            <a:pPr marL="343080" indent="-34056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When the application bootstraps, Angular creates an injector that will be used to find and inject all of the services that are required by your application.</a:t>
            </a:r>
            <a:endParaRPr b="0" lang="en-US" sz="1800" spc="-1" strike="noStrike">
              <a:solidFill>
                <a:srgbClr val="000000"/>
              </a:solidFill>
              <a:uFill>
                <a:solidFill>
                  <a:srgbClr val="ffffff"/>
                </a:solidFill>
              </a:uFill>
              <a:latin typeface="Arial"/>
            </a:endParaRPr>
          </a:p>
          <a:p>
            <a:pPr marL="343080" indent="-34056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The injector only carries out the following steps:</a:t>
            </a:r>
            <a:endParaRPr b="0" lang="en-US" sz="1800" spc="-1" strike="noStrike">
              <a:solidFill>
                <a:srgbClr val="000000"/>
              </a:solidFill>
              <a:uFill>
                <a:solidFill>
                  <a:srgbClr val="ffffff"/>
                </a:solidFill>
              </a:uFill>
              <a:latin typeface="Arial"/>
            </a:endParaRPr>
          </a:p>
          <a:p>
            <a:pPr lvl="1" marL="743040" indent="-28332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Load the module definition(s) that you specify in your application.</a:t>
            </a:r>
            <a:endParaRPr b="0" lang="en-US" sz="1800" spc="-1" strike="noStrike">
              <a:solidFill>
                <a:srgbClr val="000000"/>
              </a:solidFill>
              <a:uFill>
                <a:solidFill>
                  <a:srgbClr val="ffffff"/>
                </a:solidFill>
              </a:uFill>
              <a:latin typeface="Arial"/>
            </a:endParaRPr>
          </a:p>
          <a:p>
            <a:pPr lvl="1" marL="743040" indent="-28332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Register all Providers defined in these module definition(s).</a:t>
            </a:r>
            <a:endParaRPr b="0" lang="en-US" sz="1800" spc="-1" strike="noStrike">
              <a:solidFill>
                <a:srgbClr val="000000"/>
              </a:solidFill>
              <a:uFill>
                <a:solidFill>
                  <a:srgbClr val="ffffff"/>
                </a:solidFill>
              </a:uFill>
              <a:latin typeface="Arial"/>
            </a:endParaRPr>
          </a:p>
          <a:p>
            <a:pPr lvl="1" marL="743040" indent="-28332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When asked to do so, lazily instantiate services and their dependencies, via their Providers, as parameters to an injectable function.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152280" y="133200"/>
            <a:ext cx="7252920" cy="4482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ＭＳ Ｐゴシック"/>
              </a:rPr>
              <a:t>Angular recursive dependency error</a:t>
            </a:r>
            <a:endParaRPr b="0" lang="en-US" sz="1800" spc="-1" strike="noStrike">
              <a:solidFill>
                <a:srgbClr val="000000"/>
              </a:solidFill>
              <a:uFill>
                <a:solidFill>
                  <a:srgbClr val="ffffff"/>
                </a:solidFill>
              </a:uFill>
              <a:latin typeface="Arial"/>
            </a:endParaRPr>
          </a:p>
        </p:txBody>
      </p:sp>
      <p:sp>
        <p:nvSpPr>
          <p:cNvPr id="274" name="CustomShape 2"/>
          <p:cNvSpPr/>
          <p:nvPr/>
        </p:nvSpPr>
        <p:spPr>
          <a:xfrm>
            <a:off x="152280" y="819000"/>
            <a:ext cx="8836560" cy="3960000"/>
          </a:xfrm>
          <a:prstGeom prst="rect">
            <a:avLst/>
          </a:prstGeom>
          <a:noFill/>
          <a:ln>
            <a:noFill/>
          </a:ln>
        </p:spPr>
        <p:style>
          <a:lnRef idx="0"/>
          <a:fillRef idx="0"/>
          <a:effectRef idx="0"/>
          <a:fontRef idx="minor"/>
        </p:style>
        <p:txBody>
          <a:bodyPr lIns="90000" rIns="90000" tIns="45000" bIns="45000"/>
          <a:p>
            <a:pPr marL="343080" indent="-340560">
              <a:buClr>
                <a:srgbClr val="000000"/>
              </a:buClr>
              <a:buFont typeface="Arial"/>
              <a:buChar char="•"/>
            </a:pPr>
            <a:r>
              <a:rPr b="1" lang="en-US" sz="2400" spc="-1" strike="noStrike">
                <a:solidFill>
                  <a:srgbClr val="000000"/>
                </a:solidFill>
                <a:uFill>
                  <a:solidFill>
                    <a:srgbClr val="ffffff"/>
                  </a:solidFill>
                </a:uFill>
                <a:latin typeface="Calibri"/>
                <a:ea typeface="DejaVu Sans"/>
              </a:rPr>
              <a:t>Service </a:t>
            </a:r>
            <a:r>
              <a:rPr b="1" lang="en-US" sz="2400" spc="-1" strike="noStrike">
                <a:solidFill>
                  <a:srgbClr val="000000"/>
                </a:solidFill>
                <a:uFill>
                  <a:solidFill>
                    <a:srgbClr val="ffffff"/>
                  </a:solidFill>
                </a:uFill>
                <a:latin typeface="Calibri"/>
                <a:ea typeface="DejaVu Sans"/>
              </a:rPr>
              <a:t>A</a:t>
            </a:r>
            <a:r>
              <a:rPr b="0" lang="en-US" sz="2400" spc="-1" strike="noStrike">
                <a:solidFill>
                  <a:srgbClr val="000000"/>
                </a:solidFill>
                <a:uFill>
                  <a:solidFill>
                    <a:srgbClr val="ffffff"/>
                  </a:solidFill>
                </a:uFill>
                <a:latin typeface="Calibri"/>
                <a:ea typeface="DejaVu Sans"/>
              </a:rPr>
              <a:t> ← Service B ← Service C ← </a:t>
            </a:r>
            <a:r>
              <a:rPr b="1" lang="en-US" sz="2400" spc="-1" strike="noStrike">
                <a:solidFill>
                  <a:srgbClr val="000000"/>
                </a:solidFill>
                <a:uFill>
                  <a:solidFill>
                    <a:srgbClr val="ffffff"/>
                  </a:solidFill>
                </a:uFill>
                <a:latin typeface="Calibri"/>
                <a:ea typeface="DejaVu Sans"/>
              </a:rPr>
              <a:t>Service A</a:t>
            </a:r>
            <a:endParaRPr b="0" lang="en-US" sz="1800" spc="-1" strike="noStrike">
              <a:solidFill>
                <a:srgbClr val="000000"/>
              </a:solidFill>
              <a:uFill>
                <a:solidFill>
                  <a:srgbClr val="ffffff"/>
                </a:solidFill>
              </a:uFill>
              <a:latin typeface="Arial"/>
            </a:endParaRPr>
          </a:p>
          <a:p>
            <a:pPr marL="343080" indent="-34056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marL="343080" indent="-340560">
              <a:buClr>
                <a:srgbClr val="000000"/>
              </a:buClr>
              <a:buFont typeface="Arial"/>
              <a:buChar char="•"/>
            </a:pPr>
            <a:r>
              <a:rPr b="1" lang="en-US" sz="2400" spc="-1" strike="noStrike">
                <a:solidFill>
                  <a:srgbClr val="000000"/>
                </a:solidFill>
                <a:uFill>
                  <a:solidFill>
                    <a:srgbClr val="ffffff"/>
                  </a:solidFill>
                </a:uFill>
                <a:latin typeface="Calibri"/>
                <a:ea typeface="DejaVu Sans"/>
              </a:rPr>
              <a:t>Using</a:t>
            </a:r>
            <a:r>
              <a:rPr b="0" lang="en-US" sz="2400" spc="-1" strike="noStrike">
                <a:solidFill>
                  <a:srgbClr val="000000"/>
                </a:solidFill>
                <a:uFill>
                  <a:solidFill>
                    <a:srgbClr val="ffffff"/>
                  </a:solidFill>
                </a:uFill>
                <a:latin typeface="Calibri"/>
                <a:ea typeface="DejaVu Sans"/>
              </a:rPr>
              <a:t> $injector to manual inject in each service’s function.</a:t>
            </a:r>
            <a:endParaRPr b="0" lang="en-US" sz="1800" spc="-1" strike="noStrike">
              <a:solidFill>
                <a:srgbClr val="000000"/>
              </a:solidFill>
              <a:uFill>
                <a:solidFill>
                  <a:srgbClr val="ffffff"/>
                </a:solidFill>
              </a:uFill>
              <a:latin typeface="Arial"/>
            </a:endParaRPr>
          </a:p>
        </p:txBody>
      </p:sp>
      <p:pic>
        <p:nvPicPr>
          <p:cNvPr id="275" name="Picture 3" descr=""/>
          <p:cNvPicPr/>
          <p:nvPr/>
        </p:nvPicPr>
        <p:blipFill>
          <a:blip r:embed="rId1"/>
          <a:stretch/>
        </p:blipFill>
        <p:spPr>
          <a:xfrm>
            <a:off x="152640" y="891360"/>
            <a:ext cx="454680" cy="454680"/>
          </a:xfrm>
          <a:prstGeom prst="rect">
            <a:avLst/>
          </a:prstGeom>
          <a:ln>
            <a:noFill/>
          </a:ln>
        </p:spPr>
      </p:pic>
      <p:pic>
        <p:nvPicPr>
          <p:cNvPr id="276" name="Picture 4" descr=""/>
          <p:cNvPicPr/>
          <p:nvPr/>
        </p:nvPicPr>
        <p:blipFill>
          <a:blip r:embed="rId2"/>
          <a:stretch/>
        </p:blipFill>
        <p:spPr>
          <a:xfrm>
            <a:off x="152280" y="1555560"/>
            <a:ext cx="454680" cy="454680"/>
          </a:xfrm>
          <a:prstGeom prst="rect">
            <a:avLst/>
          </a:prstGeom>
          <a:ln>
            <a:noFill/>
          </a:ln>
        </p:spPr>
      </p:pic>
      <p:sp>
        <p:nvSpPr>
          <p:cNvPr id="277" name="CustomShape 3"/>
          <p:cNvSpPr/>
          <p:nvPr/>
        </p:nvSpPr>
        <p:spPr>
          <a:xfrm>
            <a:off x="914400" y="2156760"/>
            <a:ext cx="6625800" cy="2421720"/>
          </a:xfrm>
          <a:prstGeom prst="rect">
            <a:avLst/>
          </a:prstGeom>
          <a:noFill/>
          <a:ln>
            <a:noFill/>
          </a:ln>
        </p:spPr>
        <p:style>
          <a:lnRef idx="0"/>
          <a:fillRef idx="0"/>
          <a:effectRef idx="0"/>
          <a:fontRef idx="minor"/>
        </p:style>
        <p:txBody>
          <a:bodyPr lIns="90000" rIns="90000" tIns="45000" bIns="45000"/>
          <a:p>
            <a:r>
              <a:rPr b="1" lang="en-US" sz="1800" spc="-1" strike="noStrike">
                <a:solidFill>
                  <a:srgbClr val="a9b7c6"/>
                </a:solidFill>
                <a:uFill>
                  <a:solidFill>
                    <a:srgbClr val="ffffff"/>
                  </a:solidFill>
                </a:uFill>
                <a:latin typeface="Courier New"/>
                <a:ea typeface="Courier New"/>
              </a:rPr>
              <a:t>module.</a:t>
            </a:r>
            <a:r>
              <a:rPr b="1" lang="en-US" sz="1800" spc="-1" strike="noStrike">
                <a:solidFill>
                  <a:srgbClr val="9876aa"/>
                </a:solidFill>
                <a:uFill>
                  <a:solidFill>
                    <a:srgbClr val="ffffff"/>
                  </a:solidFill>
                </a:uFill>
                <a:latin typeface="Courier New"/>
                <a:ea typeface="Courier New"/>
              </a:rPr>
              <a:t>factory</a:t>
            </a:r>
            <a:r>
              <a:rPr b="1" lang="en-US" sz="1800" spc="-1" strike="noStrike">
                <a:solidFill>
                  <a:srgbClr val="a9b7c6"/>
                </a:solidFill>
                <a:uFill>
                  <a:solidFill>
                    <a:srgbClr val="ffffff"/>
                  </a:solidFill>
                </a:uFill>
                <a:latin typeface="Courier New"/>
                <a:ea typeface="Courier New"/>
              </a:rPr>
              <a:t>(</a:t>
            </a:r>
            <a:r>
              <a:rPr b="1" lang="en-US" sz="1800" spc="-1" strike="noStrike">
                <a:solidFill>
                  <a:srgbClr val="6a8759"/>
                </a:solidFill>
                <a:uFill>
                  <a:solidFill>
                    <a:srgbClr val="ffffff"/>
                  </a:solidFill>
                </a:uFill>
                <a:latin typeface="Courier New"/>
                <a:ea typeface="Courier New"/>
              </a:rPr>
              <a:t>"serviceC"</a:t>
            </a:r>
            <a:r>
              <a:rPr b="1" lang="en-US" sz="1800" spc="-1" strike="noStrike">
                <a:solidFill>
                  <a:srgbClr val="cc7832"/>
                </a:solidFill>
                <a:uFill>
                  <a:solidFill>
                    <a:srgbClr val="ffffff"/>
                  </a:solidFill>
                </a:uFill>
                <a:latin typeface="Courier New"/>
                <a:ea typeface="Courier New"/>
              </a:rPr>
              <a:t>, </a:t>
            </a:r>
            <a:r>
              <a:rPr b="1" lang="en-US" sz="1800" spc="-1" strike="noStrike">
                <a:solidFill>
                  <a:srgbClr val="a9b7c6"/>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1" lang="en-US" sz="1800" spc="-1" strike="noStrike">
                <a:solidFill>
                  <a:srgbClr val="a9b7c6"/>
                </a:solidFill>
                <a:uFill>
                  <a:solidFill>
                    <a:srgbClr val="ffffff"/>
                  </a:solidFill>
                </a:uFill>
                <a:latin typeface="Courier New"/>
                <a:ea typeface="Courier New"/>
              </a:rPr>
              <a:t>  </a:t>
            </a:r>
            <a:r>
              <a:rPr b="1" lang="en-US" sz="1800" spc="-1" strike="noStrike">
                <a:solidFill>
                  <a:srgbClr val="6a8759"/>
                </a:solidFill>
                <a:uFill>
                  <a:solidFill>
                    <a:srgbClr val="ffffff"/>
                  </a:solidFill>
                </a:uFill>
                <a:latin typeface="Courier New"/>
                <a:ea typeface="Courier New"/>
              </a:rPr>
              <a:t>"$injector"</a:t>
            </a:r>
            <a:r>
              <a:rPr b="1" lang="en-US" sz="1800" spc="-1" strike="noStrike">
                <a:solidFill>
                  <a:srgbClr val="cc7832"/>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1" lang="en-US" sz="1800" spc="-1" strike="noStrike">
                <a:solidFill>
                  <a:srgbClr val="cc7832"/>
                </a:solidFill>
                <a:uFill>
                  <a:solidFill>
                    <a:srgbClr val="ffffff"/>
                  </a:solidFill>
                </a:uFill>
                <a:latin typeface="Courier New"/>
                <a:ea typeface="Courier New"/>
              </a:rPr>
              <a:t>  </a:t>
            </a:r>
            <a:r>
              <a:rPr b="1" lang="en-US" sz="1800" spc="-1" strike="noStrike">
                <a:solidFill>
                  <a:srgbClr val="cc7832"/>
                </a:solidFill>
                <a:uFill>
                  <a:solidFill>
                    <a:srgbClr val="ffffff"/>
                  </a:solidFill>
                </a:uFill>
                <a:latin typeface="Courier New"/>
                <a:ea typeface="Courier New"/>
              </a:rPr>
              <a:t>function </a:t>
            </a:r>
            <a:r>
              <a:rPr b="1" lang="en-US" sz="1800" spc="-1" strike="noStrike">
                <a:solidFill>
                  <a:srgbClr val="a9b7c6"/>
                </a:solidFill>
                <a:uFill>
                  <a:solidFill>
                    <a:srgbClr val="ffffff"/>
                  </a:solidFill>
                </a:uFill>
                <a:latin typeface="Courier New"/>
                <a:ea typeface="Courier New"/>
              </a:rPr>
              <a:t>($injector) {</a:t>
            </a:r>
            <a:endParaRPr b="0" lang="en-US" sz="1800" spc="-1" strike="noStrike">
              <a:solidFill>
                <a:srgbClr val="000000"/>
              </a:solidFill>
              <a:uFill>
                <a:solidFill>
                  <a:srgbClr val="ffffff"/>
                </a:solidFill>
              </a:uFill>
              <a:latin typeface="Arial"/>
            </a:endParaRPr>
          </a:p>
          <a:p>
            <a:r>
              <a:rPr b="1" lang="en-US" sz="1800" spc="-1" strike="noStrike">
                <a:solidFill>
                  <a:srgbClr val="a9b7c6"/>
                </a:solidFill>
                <a:uFill>
                  <a:solidFill>
                    <a:srgbClr val="ffffff"/>
                  </a:solidFill>
                </a:uFill>
                <a:latin typeface="Courier New"/>
                <a:ea typeface="Courier New"/>
              </a:rPr>
              <a:t>    </a:t>
            </a:r>
            <a:r>
              <a:rPr b="1" lang="en-US" sz="1800" spc="-1" strike="noStrike">
                <a:solidFill>
                  <a:srgbClr val="cc7832"/>
                </a:solidFill>
                <a:uFill>
                  <a:solidFill>
                    <a:srgbClr val="ffffff"/>
                  </a:solidFill>
                </a:uFill>
                <a:latin typeface="Courier New"/>
                <a:ea typeface="Courier New"/>
              </a:rPr>
              <a:t>function </a:t>
            </a:r>
            <a:r>
              <a:rPr b="1" lang="en-US" sz="1800" spc="-1" strike="noStrike">
                <a:solidFill>
                  <a:srgbClr val="ffc66d"/>
                </a:solidFill>
                <a:uFill>
                  <a:solidFill>
                    <a:srgbClr val="ffffff"/>
                  </a:solidFill>
                </a:uFill>
                <a:latin typeface="Courier New"/>
                <a:ea typeface="Courier New"/>
              </a:rPr>
              <a:t>doSomething</a:t>
            </a:r>
            <a:r>
              <a:rPr b="1" lang="en-US" sz="1800" spc="-1" strike="noStrike">
                <a:solidFill>
                  <a:srgbClr val="a9b7c6"/>
                </a:solidFill>
                <a:uFill>
                  <a:solidFill>
                    <a:srgbClr val="ffffff"/>
                  </a:solidFill>
                </a:uFill>
                <a:latin typeface="Courier New"/>
                <a:ea typeface="Courier New"/>
              </a:rPr>
              <a:t>() {</a:t>
            </a:r>
            <a:endParaRPr b="0" lang="en-US" sz="1800" spc="-1" strike="noStrike">
              <a:solidFill>
                <a:srgbClr val="000000"/>
              </a:solidFill>
              <a:uFill>
                <a:solidFill>
                  <a:srgbClr val="ffffff"/>
                </a:solidFill>
              </a:uFill>
              <a:latin typeface="Arial"/>
            </a:endParaRPr>
          </a:p>
          <a:p>
            <a:r>
              <a:rPr b="1" lang="en-US" sz="1800" spc="-1" strike="noStrike">
                <a:solidFill>
                  <a:srgbClr val="a9b7c6"/>
                </a:solidFill>
                <a:uFill>
                  <a:solidFill>
                    <a:srgbClr val="ffffff"/>
                  </a:solidFill>
                </a:uFill>
                <a:latin typeface="Courier New"/>
                <a:ea typeface="Courier New"/>
              </a:rPr>
              <a:t>      </a:t>
            </a:r>
            <a:r>
              <a:rPr b="1" lang="en-US" sz="1800" spc="-1" strike="noStrike">
                <a:solidFill>
                  <a:srgbClr val="cc7832"/>
                </a:solidFill>
                <a:uFill>
                  <a:solidFill>
                    <a:srgbClr val="ffffff"/>
                  </a:solidFill>
                </a:uFill>
                <a:latin typeface="Courier New"/>
                <a:ea typeface="Courier New"/>
              </a:rPr>
              <a:t>var </a:t>
            </a:r>
            <a:r>
              <a:rPr b="1" lang="en-US" sz="1800" spc="-1" strike="noStrike">
                <a:solidFill>
                  <a:srgbClr val="a9b7c6"/>
                </a:solidFill>
                <a:uFill>
                  <a:solidFill>
                    <a:srgbClr val="ffffff"/>
                  </a:solidFill>
                </a:uFill>
                <a:latin typeface="Courier New"/>
                <a:ea typeface="Courier New"/>
              </a:rPr>
              <a:t>serviceA = $injector.get(</a:t>
            </a:r>
            <a:r>
              <a:rPr b="1" lang="en-US" sz="1800" spc="-1" strike="noStrike">
                <a:solidFill>
                  <a:srgbClr val="6a8759"/>
                </a:solidFill>
                <a:uFill>
                  <a:solidFill>
                    <a:srgbClr val="ffffff"/>
                  </a:solidFill>
                </a:uFill>
                <a:latin typeface="Courier New"/>
                <a:ea typeface="Courier New"/>
              </a:rPr>
              <a:t>"serviceA"</a:t>
            </a:r>
            <a:r>
              <a:rPr b="1" lang="en-US" sz="1800" spc="-1" strike="noStrike">
                <a:solidFill>
                  <a:srgbClr val="a9b7c6"/>
                </a:solidFill>
                <a:uFill>
                  <a:solidFill>
                    <a:srgbClr val="ffffff"/>
                  </a:solidFill>
                </a:uFill>
                <a:latin typeface="Courier New"/>
                <a:ea typeface="Courier New"/>
              </a:rPr>
              <a:t>)</a:t>
            </a:r>
            <a:r>
              <a:rPr b="1" lang="en-US" sz="1800" spc="-1" strike="noStrike">
                <a:solidFill>
                  <a:srgbClr val="cc7832"/>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1" lang="en-US" sz="1800" spc="-1" strike="noStrike">
                <a:solidFill>
                  <a:srgbClr val="cc7832"/>
                </a:solidFill>
                <a:uFill>
                  <a:solidFill>
                    <a:srgbClr val="ffffff"/>
                  </a:solidFill>
                </a:uFill>
                <a:latin typeface="Courier New"/>
                <a:ea typeface="Courier New"/>
              </a:rPr>
              <a:t>      </a:t>
            </a:r>
            <a:r>
              <a:rPr b="1" lang="en-US" sz="1800" spc="-1" strike="noStrike">
                <a:solidFill>
                  <a:srgbClr val="a9b7c6"/>
                </a:solidFill>
                <a:uFill>
                  <a:solidFill>
                    <a:srgbClr val="ffffff"/>
                  </a:solidFill>
                </a:uFill>
                <a:latin typeface="Courier New"/>
                <a:ea typeface="Courier New"/>
              </a:rPr>
              <a:t>serviceA.doSomething()</a:t>
            </a:r>
            <a:r>
              <a:rPr b="1" lang="en-US" sz="1800" spc="-1" strike="noStrike">
                <a:solidFill>
                  <a:srgbClr val="cc7832"/>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1" lang="en-US" sz="1800" spc="-1" strike="noStrike">
                <a:solidFill>
                  <a:srgbClr val="cc7832"/>
                </a:solidFill>
                <a:uFill>
                  <a:solidFill>
                    <a:srgbClr val="ffffff"/>
                  </a:solidFill>
                </a:uFill>
                <a:latin typeface="Courier New"/>
                <a:ea typeface="Courier New"/>
              </a:rPr>
              <a:t>    </a:t>
            </a:r>
            <a:r>
              <a:rPr b="1" lang="en-US" sz="1800" spc="-1" strike="noStrike">
                <a:solidFill>
                  <a:srgbClr val="a9b7c6"/>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1" lang="en-US" sz="1800" spc="-1" strike="noStrike">
                <a:solidFill>
                  <a:srgbClr val="a9b7c6"/>
                </a:solidFill>
                <a:uFill>
                  <a:solidFill>
                    <a:srgbClr val="ffffff"/>
                  </a:solidFill>
                </a:uFill>
                <a:latin typeface="Courier New"/>
                <a:ea typeface="Courier New"/>
              </a:rPr>
              <a:t>  </a:t>
            </a:r>
            <a:r>
              <a:rPr b="1" lang="en-US" sz="1800" spc="-1" strike="noStrike">
                <a:solidFill>
                  <a:srgbClr val="a9b7c6"/>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1" lang="en-US" sz="1800" spc="-1" strike="noStrike">
                <a:solidFill>
                  <a:srgbClr val="a9b7c6"/>
                </a:solidFill>
                <a:uFill>
                  <a:solidFill>
                    <a:srgbClr val="ffffff"/>
                  </a:solidFill>
                </a:uFill>
                <a:latin typeface="Courier New"/>
                <a:ea typeface="Courier New"/>
              </a:rPr>
              <a:t>])</a:t>
            </a:r>
            <a:r>
              <a:rPr b="1" lang="en-US" sz="1800" spc="-1" strike="noStrike">
                <a:solidFill>
                  <a:srgbClr val="cc7832"/>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1828800" y="2343240"/>
            <a:ext cx="7312680" cy="531000"/>
          </a:xfrm>
          <a:prstGeom prst="rect">
            <a:avLst/>
          </a:prstGeom>
          <a:solidFill>
            <a:srgbClr val="e21a2d"/>
          </a:solidFill>
          <a:ln>
            <a:noFill/>
          </a:ln>
        </p:spPr>
        <p:style>
          <a:lnRef idx="2">
            <a:schemeClr val="accent1">
              <a:shade val="50000"/>
            </a:schemeClr>
          </a:lnRef>
          <a:fillRef idx="1">
            <a:schemeClr val="accent1"/>
          </a:fillRef>
          <a:effectRef idx="0">
            <a:schemeClr val="accent1"/>
          </a:effectRef>
          <a:fontRef idx="minor"/>
        </p:style>
      </p:sp>
      <p:sp>
        <p:nvSpPr>
          <p:cNvPr id="279" name="CustomShape 2"/>
          <p:cNvSpPr/>
          <p:nvPr/>
        </p:nvSpPr>
        <p:spPr>
          <a:xfrm>
            <a:off x="1828800" y="2244960"/>
            <a:ext cx="7312680" cy="697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4000" spc="-1" strike="noStrike">
                <a:solidFill>
                  <a:srgbClr val="ffffff"/>
                </a:solidFill>
                <a:uFill>
                  <a:solidFill>
                    <a:srgbClr val="ffffff"/>
                  </a:solidFill>
                </a:uFill>
                <a:latin typeface="Calibri"/>
                <a:ea typeface="DejaVu Sans"/>
              </a:rPr>
              <a:t>VIEW RENDERING &amp; $TIMEOUT</a:t>
            </a:r>
            <a:endParaRPr b="0" lang="en-US" sz="1800" spc="-1" strike="noStrike">
              <a:solidFill>
                <a:srgbClr val="000000"/>
              </a:solidFill>
              <a:uFill>
                <a:solidFill>
                  <a:srgbClr val="ffffff"/>
                </a:solidFill>
              </a:uFill>
              <a:latin typeface="Arial"/>
            </a:endParaRPr>
          </a:p>
        </p:txBody>
      </p:sp>
      <p:pic>
        <p:nvPicPr>
          <p:cNvPr id="280" name="Picture 2" descr=""/>
          <p:cNvPicPr/>
          <p:nvPr/>
        </p:nvPicPr>
        <p:blipFill>
          <a:blip r:embed="rId1"/>
          <a:stretch/>
        </p:blipFill>
        <p:spPr>
          <a:xfrm>
            <a:off x="762120" y="2343240"/>
            <a:ext cx="828720" cy="565200"/>
          </a:xfrm>
          <a:prstGeom prst="rect">
            <a:avLst/>
          </a:prstGeom>
          <a:ln>
            <a:noFill/>
          </a:ln>
        </p:spPr>
      </p:pic>
    </p:spTree>
  </p:cSld>
  <p:transition spd="med">
    <p:fade/>
  </p:transition>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152280" y="133200"/>
            <a:ext cx="7435800" cy="4482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ＭＳ Ｐゴシック"/>
              </a:rPr>
              <a:t>Angular view rendering with ngView</a:t>
            </a:r>
            <a:endParaRPr b="0" lang="en-US" sz="1800" spc="-1" strike="noStrike">
              <a:solidFill>
                <a:srgbClr val="000000"/>
              </a:solidFill>
              <a:uFill>
                <a:solidFill>
                  <a:srgbClr val="ffffff"/>
                </a:solidFill>
              </a:uFill>
              <a:latin typeface="Arial"/>
            </a:endParaRPr>
          </a:p>
        </p:txBody>
      </p:sp>
      <p:pic>
        <p:nvPicPr>
          <p:cNvPr id="282" name="Content Placeholder 3" descr=""/>
          <p:cNvPicPr/>
          <p:nvPr/>
        </p:nvPicPr>
        <p:blipFill>
          <a:blip r:embed="rId1"/>
          <a:stretch/>
        </p:blipFill>
        <p:spPr>
          <a:xfrm>
            <a:off x="1279440" y="819000"/>
            <a:ext cx="6582600" cy="396000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152280" y="133200"/>
            <a:ext cx="8990280" cy="4482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ＭＳ Ｐゴシック"/>
              </a:rPr>
              <a:t>ngView contains asynchronously loaded template</a:t>
            </a:r>
            <a:endParaRPr b="0" lang="en-US" sz="1800" spc="-1" strike="noStrike">
              <a:solidFill>
                <a:srgbClr val="000000"/>
              </a:solidFill>
              <a:uFill>
                <a:solidFill>
                  <a:srgbClr val="ffffff"/>
                </a:solidFill>
              </a:uFill>
              <a:latin typeface="Arial"/>
            </a:endParaRPr>
          </a:p>
        </p:txBody>
      </p:sp>
      <p:sp>
        <p:nvSpPr>
          <p:cNvPr id="284" name="CustomShape 2"/>
          <p:cNvSpPr/>
          <p:nvPr/>
        </p:nvSpPr>
        <p:spPr>
          <a:xfrm>
            <a:off x="152280" y="819000"/>
            <a:ext cx="8836560" cy="3960000"/>
          </a:xfrm>
          <a:prstGeom prst="rect">
            <a:avLst/>
          </a:prstGeom>
          <a:noFill/>
          <a:ln>
            <a:noFill/>
          </a:ln>
        </p:spPr>
        <p:style>
          <a:lnRef idx="0"/>
          <a:fillRef idx="0"/>
          <a:effectRef idx="0"/>
          <a:fontRef idx="minor"/>
        </p:style>
        <p:txBody>
          <a:bodyPr lIns="90000" rIns="90000" tIns="45000" bIns="45000"/>
          <a:p>
            <a:pPr marL="343080" indent="-340560">
              <a:buClr>
                <a:srgbClr val="000000"/>
              </a:buClr>
              <a:buFont typeface="Arial"/>
              <a:buChar char="•"/>
            </a:pPr>
            <a:r>
              <a:rPr b="0" lang="en-US" sz="2400" spc="-1" strike="noStrike">
                <a:solidFill>
                  <a:srgbClr val="000000"/>
                </a:solidFill>
                <a:uFill>
                  <a:solidFill>
                    <a:srgbClr val="ffffff"/>
                  </a:solidFill>
                </a:uFill>
                <a:latin typeface="Calibri"/>
                <a:ea typeface="DejaVu Sans"/>
              </a:rPr>
              <a:t>View </a:t>
            </a:r>
            <a:r>
              <a:rPr b="1" lang="en-US" sz="2400" spc="-1" strike="noStrike">
                <a:solidFill>
                  <a:srgbClr val="000000"/>
                </a:solidFill>
                <a:uFill>
                  <a:solidFill>
                    <a:srgbClr val="ffffff"/>
                  </a:solidFill>
                </a:uFill>
                <a:latin typeface="Calibri"/>
                <a:ea typeface="DejaVu Sans"/>
              </a:rPr>
              <a:t>contains</a:t>
            </a:r>
            <a:r>
              <a:rPr b="0" lang="en-US" sz="2400" spc="-1" strike="noStrike">
                <a:solidFill>
                  <a:srgbClr val="000000"/>
                </a:solidFill>
                <a:uFill>
                  <a:solidFill>
                    <a:srgbClr val="ffffff"/>
                  </a:solidFill>
                </a:uFill>
                <a:latin typeface="Calibri"/>
                <a:ea typeface="DejaVu Sans"/>
              </a:rPr>
              <a:t> </a:t>
            </a:r>
            <a:r>
              <a:rPr b="1" lang="en-US" sz="2400" spc="-1" strike="noStrike">
                <a:solidFill>
                  <a:srgbClr val="000000"/>
                </a:solidFill>
                <a:uFill>
                  <a:solidFill>
                    <a:srgbClr val="ffffff"/>
                  </a:solidFill>
                </a:uFill>
                <a:latin typeface="Calibri"/>
                <a:ea typeface="DejaVu Sans"/>
              </a:rPr>
              <a:t>ng-include</a:t>
            </a:r>
            <a:r>
              <a:rPr b="0" lang="en-US" sz="2400" spc="-1" strike="noStrike">
                <a:solidFill>
                  <a:srgbClr val="000000"/>
                </a:solidFill>
                <a:uFill>
                  <a:solidFill>
                    <a:srgbClr val="ffffff"/>
                  </a:solidFill>
                </a:uFill>
                <a:latin typeface="Calibri"/>
                <a:ea typeface="DejaVu Sans"/>
              </a:rPr>
              <a:t> or </a:t>
            </a:r>
            <a:r>
              <a:rPr b="1" lang="en-US" sz="2400" spc="-1" strike="noStrike">
                <a:solidFill>
                  <a:srgbClr val="000000"/>
                </a:solidFill>
                <a:uFill>
                  <a:solidFill>
                    <a:srgbClr val="ffffff"/>
                  </a:solidFill>
                </a:uFill>
                <a:latin typeface="Calibri"/>
                <a:ea typeface="DejaVu Sans"/>
              </a:rPr>
              <a:t>directives</a:t>
            </a:r>
            <a:r>
              <a:rPr b="0" lang="en-US" sz="2400" spc="-1" strike="noStrike">
                <a:solidFill>
                  <a:srgbClr val="000000"/>
                </a:solidFill>
                <a:uFill>
                  <a:solidFill>
                    <a:srgbClr val="ffffff"/>
                  </a:solidFill>
                </a:uFill>
                <a:latin typeface="Calibri"/>
                <a:ea typeface="DejaVu Sans"/>
              </a:rPr>
              <a:t>. How to check whether all child views are loaded?</a:t>
            </a:r>
            <a:endParaRPr b="0" lang="en-US" sz="1800" spc="-1" strike="noStrike">
              <a:solidFill>
                <a:srgbClr val="000000"/>
              </a:solidFill>
              <a:uFill>
                <a:solidFill>
                  <a:srgbClr val="ffffff"/>
                </a:solidFill>
              </a:uFill>
              <a:latin typeface="Arial"/>
            </a:endParaRPr>
          </a:p>
          <a:p>
            <a:pPr marL="343080" indent="-340560">
              <a:buClr>
                <a:srgbClr val="000000"/>
              </a:buClr>
              <a:buFont typeface="Arial"/>
              <a:buChar char="•"/>
            </a:pPr>
            <a:r>
              <a:rPr b="1" lang="en-US" sz="2400" spc="-1" strike="noStrike">
                <a:solidFill>
                  <a:srgbClr val="000000"/>
                </a:solidFill>
                <a:uFill>
                  <a:solidFill>
                    <a:srgbClr val="ffffff"/>
                  </a:solidFill>
                </a:uFill>
                <a:latin typeface="Calibri"/>
                <a:ea typeface="DejaVu Sans"/>
              </a:rPr>
              <a:t>Using</a:t>
            </a:r>
            <a:r>
              <a:rPr b="0" lang="en-US" sz="2400" spc="-1" strike="noStrike">
                <a:solidFill>
                  <a:srgbClr val="000000"/>
                </a:solidFill>
                <a:uFill>
                  <a:solidFill>
                    <a:srgbClr val="ffffff"/>
                  </a:solidFill>
                </a:uFill>
                <a:latin typeface="Calibri"/>
                <a:ea typeface="DejaVu Sans"/>
              </a:rPr>
              <a:t> </a:t>
            </a:r>
            <a:r>
              <a:rPr b="1" lang="en-US" sz="2400" spc="-1" strike="noStrike">
                <a:solidFill>
                  <a:srgbClr val="000000"/>
                </a:solidFill>
                <a:uFill>
                  <a:solidFill>
                    <a:srgbClr val="ffffff"/>
                  </a:solidFill>
                </a:uFill>
                <a:latin typeface="Calibri"/>
                <a:ea typeface="DejaVu Sans"/>
              </a:rPr>
              <a:t>$timeout</a:t>
            </a:r>
            <a:r>
              <a:rPr b="0" lang="en-US" sz="2400" spc="-1" strike="noStrike">
                <a:solidFill>
                  <a:srgbClr val="000000"/>
                </a:solidFill>
                <a:uFill>
                  <a:solidFill>
                    <a:srgbClr val="ffffff"/>
                  </a:solidFill>
                </a:uFill>
                <a:latin typeface="Calibri"/>
                <a:ea typeface="DejaVu Sans"/>
              </a:rPr>
              <a:t> to fire event for parent controller. </a:t>
            </a:r>
            <a:endParaRPr b="0" lang="en-US" sz="1800" spc="-1" strike="noStrike">
              <a:solidFill>
                <a:srgbClr val="000000"/>
              </a:solidFill>
              <a:uFill>
                <a:solidFill>
                  <a:srgbClr val="ffffff"/>
                </a:solidFill>
              </a:uFill>
              <a:latin typeface="Arial"/>
            </a:endParaRPr>
          </a:p>
        </p:txBody>
      </p:sp>
      <p:pic>
        <p:nvPicPr>
          <p:cNvPr id="285" name="Picture 3" descr=""/>
          <p:cNvPicPr/>
          <p:nvPr/>
        </p:nvPicPr>
        <p:blipFill>
          <a:blip r:embed="rId1"/>
          <a:stretch/>
        </p:blipFill>
        <p:spPr>
          <a:xfrm>
            <a:off x="153000" y="855720"/>
            <a:ext cx="454680" cy="454680"/>
          </a:xfrm>
          <a:prstGeom prst="rect">
            <a:avLst/>
          </a:prstGeom>
          <a:ln>
            <a:noFill/>
          </a:ln>
        </p:spPr>
      </p:pic>
      <p:pic>
        <p:nvPicPr>
          <p:cNvPr id="286" name="Picture 4" descr=""/>
          <p:cNvPicPr/>
          <p:nvPr/>
        </p:nvPicPr>
        <p:blipFill>
          <a:blip r:embed="rId2"/>
          <a:stretch/>
        </p:blipFill>
        <p:spPr>
          <a:xfrm>
            <a:off x="152640" y="1555920"/>
            <a:ext cx="454680" cy="454680"/>
          </a:xfrm>
          <a:prstGeom prst="rect">
            <a:avLst/>
          </a:prstGeom>
          <a:ln>
            <a:noFill/>
          </a:ln>
        </p:spPr>
      </p:pic>
      <p:sp>
        <p:nvSpPr>
          <p:cNvPr id="287" name="CustomShape 3"/>
          <p:cNvSpPr/>
          <p:nvPr/>
        </p:nvSpPr>
        <p:spPr>
          <a:xfrm>
            <a:off x="548640" y="2143080"/>
            <a:ext cx="4021920" cy="263124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Courier New"/>
                <a:ea typeface="DejaVu Sans"/>
              </a:rPr>
              <a:t>Browser render include 2 tasks: </a:t>
            </a:r>
            <a:endParaRPr b="0" lang="en-US" sz="18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1" lang="en-US" sz="1800" spc="-1" strike="noStrike">
                <a:solidFill>
                  <a:srgbClr val="000000"/>
                </a:solidFill>
                <a:uFill>
                  <a:solidFill>
                    <a:srgbClr val="ffffff"/>
                  </a:solidFill>
                </a:uFill>
                <a:latin typeface="Courier New"/>
                <a:ea typeface="DejaVu Sans"/>
              </a:rPr>
              <a:t>DOM rendering</a:t>
            </a:r>
            <a:endParaRPr b="0" lang="en-US" sz="1800" spc="-1" strike="noStrike">
              <a:solidFill>
                <a:srgbClr val="000000"/>
              </a:solidFill>
              <a:uFill>
                <a:solidFill>
                  <a:srgbClr val="ffffff"/>
                </a:solidFill>
              </a:uFill>
              <a:latin typeface="Arial"/>
            </a:endParaRPr>
          </a:p>
          <a:p>
            <a:pPr marL="216000" indent="-214560">
              <a:lnSpc>
                <a:spcPct val="100000"/>
              </a:lnSpc>
              <a:buClr>
                <a:srgbClr val="000000"/>
              </a:buClr>
              <a:buSzPct val="45000"/>
              <a:buFont typeface="Wingdings" charset="2"/>
              <a:buChar char=""/>
            </a:pPr>
            <a:r>
              <a:rPr b="1" lang="en-US" sz="1800" spc="-1" strike="noStrike">
                <a:solidFill>
                  <a:srgbClr val="000000"/>
                </a:solidFill>
                <a:uFill>
                  <a:solidFill>
                    <a:srgbClr val="ffffff"/>
                  </a:solidFill>
                </a:uFill>
                <a:latin typeface="Courier New"/>
                <a:ea typeface="DejaVu Sans"/>
              </a:rPr>
              <a:t>JS execution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ourier New"/>
                <a:ea typeface="DejaVu Sans"/>
              </a:rPr>
              <a:t>→ </a:t>
            </a:r>
            <a:r>
              <a:rPr b="0" lang="en-US" sz="1800" spc="-1" strike="noStrike">
                <a:solidFill>
                  <a:srgbClr val="000000"/>
                </a:solidFill>
                <a:uFill>
                  <a:solidFill>
                    <a:srgbClr val="ffffff"/>
                  </a:solidFill>
                </a:uFill>
                <a:latin typeface="Courier New"/>
                <a:ea typeface="DejaVu Sans"/>
              </a:rPr>
              <a:t>Using </a:t>
            </a:r>
            <a:r>
              <a:rPr b="1" lang="en-US" sz="1800" spc="-1" strike="noStrike">
                <a:solidFill>
                  <a:srgbClr val="000000"/>
                </a:solidFill>
                <a:uFill>
                  <a:solidFill>
                    <a:srgbClr val="ffffff"/>
                  </a:solidFill>
                </a:uFill>
                <a:latin typeface="Courier New"/>
                <a:ea typeface="DejaVu Sans"/>
              </a:rPr>
              <a:t>$timeout(fn)</a:t>
            </a:r>
            <a:r>
              <a:rPr b="0" lang="en-US" sz="1800" spc="-1" strike="noStrike">
                <a:solidFill>
                  <a:srgbClr val="000000"/>
                </a:solidFill>
                <a:uFill>
                  <a:solidFill>
                    <a:srgbClr val="ffffff"/>
                  </a:solidFill>
                </a:uFill>
                <a:latin typeface="Courier New"/>
                <a:ea typeface="DejaVu Sans"/>
              </a:rPr>
              <a:t>. We will push it to </a:t>
            </a:r>
            <a:r>
              <a:rPr b="1" lang="en-US" sz="1800" spc="-1" strike="noStrike">
                <a:solidFill>
                  <a:srgbClr val="000000"/>
                </a:solidFill>
                <a:uFill>
                  <a:solidFill>
                    <a:srgbClr val="ffffff"/>
                  </a:solidFill>
                </a:uFill>
                <a:latin typeface="Courier New"/>
                <a:ea typeface="DejaVu Sans"/>
              </a:rPr>
              <a:t>JS execution queue</a:t>
            </a:r>
            <a:r>
              <a:rPr b="0" lang="en-US" sz="1800" spc="-1" strike="noStrike">
                <a:solidFill>
                  <a:srgbClr val="000000"/>
                </a:solidFill>
                <a:uFill>
                  <a:solidFill>
                    <a:srgbClr val="ffffff"/>
                  </a:solidFill>
                </a:uFill>
                <a:latin typeface="Courier New"/>
                <a:ea typeface="DejaVu Sans"/>
              </a:rPr>
              <a:t> and it will be run after </a:t>
            </a:r>
            <a:r>
              <a:rPr b="1" lang="en-US" sz="1800" spc="-1" strike="noStrike">
                <a:solidFill>
                  <a:srgbClr val="000000"/>
                </a:solidFill>
                <a:uFill>
                  <a:solidFill>
                    <a:srgbClr val="ffffff"/>
                  </a:solidFill>
                </a:uFill>
                <a:latin typeface="Courier New"/>
                <a:ea typeface="DejaVu Sans"/>
              </a:rPr>
              <a:t>DOM rendering.</a:t>
            </a:r>
            <a:endParaRPr b="0" lang="en-US" sz="1800" spc="-1" strike="noStrike">
              <a:solidFill>
                <a:srgbClr val="000000"/>
              </a:solidFill>
              <a:uFill>
                <a:solidFill>
                  <a:srgbClr val="ffffff"/>
                </a:solidFill>
              </a:uFill>
              <a:latin typeface="Arial"/>
            </a:endParaRPr>
          </a:p>
        </p:txBody>
      </p:sp>
      <p:sp>
        <p:nvSpPr>
          <p:cNvPr id="288" name="CustomShape 4"/>
          <p:cNvSpPr/>
          <p:nvPr/>
        </p:nvSpPr>
        <p:spPr>
          <a:xfrm>
            <a:off x="4572000" y="2050560"/>
            <a:ext cx="4570560" cy="3068640"/>
          </a:xfrm>
          <a:prstGeom prst="rect">
            <a:avLst/>
          </a:prstGeom>
          <a:noFill/>
          <a:ln>
            <a:noFill/>
          </a:ln>
        </p:spPr>
        <p:style>
          <a:lnRef idx="0"/>
          <a:fillRef idx="0"/>
          <a:effectRef idx="0"/>
          <a:fontRef idx="minor"/>
        </p:style>
        <p:txBody>
          <a:bodyPr lIns="90000" rIns="90000" tIns="45000" bIns="45000"/>
          <a:p>
            <a:r>
              <a:rPr b="0" lang="en-US" sz="1400" spc="-1" strike="noStrike">
                <a:solidFill>
                  <a:srgbClr val="a9b7c6"/>
                </a:solidFill>
                <a:uFill>
                  <a:solidFill>
                    <a:srgbClr val="ffffff"/>
                  </a:solidFill>
                </a:uFill>
                <a:latin typeface="Courier New"/>
                <a:ea typeface="Courier New"/>
              </a:rPr>
              <a:t>module.</a:t>
            </a:r>
            <a:r>
              <a:rPr b="0" lang="en-US" sz="1400" spc="-1" strike="noStrike">
                <a:solidFill>
                  <a:srgbClr val="ffc66d"/>
                </a:solidFill>
                <a:uFill>
                  <a:solidFill>
                    <a:srgbClr val="ffffff"/>
                  </a:solidFill>
                </a:uFill>
                <a:latin typeface="Courier New"/>
                <a:ea typeface="Courier New"/>
              </a:rPr>
              <a:t>directive</a:t>
            </a:r>
            <a:r>
              <a:rPr b="0" lang="en-US" sz="1400" spc="-1" strike="noStrike">
                <a:solidFill>
                  <a:srgbClr val="a9b7c6"/>
                </a:solidFill>
                <a:uFill>
                  <a:solidFill>
                    <a:srgbClr val="ffffff"/>
                  </a:solidFill>
                </a:uFill>
                <a:latin typeface="Courier New"/>
                <a:ea typeface="Courier New"/>
              </a:rPr>
              <a:t>(</a:t>
            </a:r>
            <a:r>
              <a:rPr b="0" lang="en-US" sz="1400" spc="-1" strike="noStrike">
                <a:solidFill>
                  <a:srgbClr val="6a8759"/>
                </a:solidFill>
                <a:uFill>
                  <a:solidFill>
                    <a:srgbClr val="ffffff"/>
                  </a:solidFill>
                </a:uFill>
                <a:latin typeface="Courier New"/>
                <a:ea typeface="Courier New"/>
              </a:rPr>
              <a:t>"directiveA"</a:t>
            </a:r>
            <a:r>
              <a:rPr b="0" lang="en-US" sz="1400" spc="-1" strike="noStrike">
                <a:solidFill>
                  <a:srgbClr val="cc7832"/>
                </a:solidFill>
                <a:uFill>
                  <a:solidFill>
                    <a:srgbClr val="ffffff"/>
                  </a:solidFill>
                </a:uFill>
                <a:latin typeface="Courier New"/>
                <a:ea typeface="Courier New"/>
              </a:rPr>
              <a:t>, </a:t>
            </a:r>
            <a:r>
              <a:rPr b="0" lang="en-US" sz="1400" spc="-1" strike="noStrike">
                <a:solidFill>
                  <a:srgbClr val="a9b7c6"/>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0" lang="en-US" sz="1400" spc="-1" strike="noStrike">
                <a:solidFill>
                  <a:srgbClr val="a9b7c6"/>
                </a:solidFill>
                <a:uFill>
                  <a:solidFill>
                    <a:srgbClr val="ffffff"/>
                  </a:solidFill>
                </a:uFill>
                <a:latin typeface="Courier New"/>
                <a:ea typeface="Courier New"/>
              </a:rPr>
              <a:t>  </a:t>
            </a:r>
            <a:r>
              <a:rPr b="0" lang="en-US" sz="1400" spc="-1" strike="noStrike">
                <a:solidFill>
                  <a:srgbClr val="6a8759"/>
                </a:solidFill>
                <a:uFill>
                  <a:solidFill>
                    <a:srgbClr val="ffffff"/>
                  </a:solidFill>
                </a:uFill>
                <a:latin typeface="Courier New"/>
                <a:ea typeface="Courier New"/>
              </a:rPr>
              <a:t>"$timeout"</a:t>
            </a:r>
            <a:r>
              <a:rPr b="0" lang="en-US" sz="1400" spc="-1" strike="noStrike">
                <a:solidFill>
                  <a:srgbClr val="cc7832"/>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0" lang="en-US" sz="1400" spc="-1" strike="noStrike">
                <a:solidFill>
                  <a:srgbClr val="cc7832"/>
                </a:solidFill>
                <a:uFill>
                  <a:solidFill>
                    <a:srgbClr val="ffffff"/>
                  </a:solidFill>
                </a:uFill>
                <a:latin typeface="Courier New"/>
                <a:ea typeface="Courier New"/>
              </a:rPr>
              <a:t>  </a:t>
            </a:r>
            <a:r>
              <a:rPr b="1" lang="en-US" sz="1400" spc="-1" strike="noStrike">
                <a:solidFill>
                  <a:srgbClr val="cc7832"/>
                </a:solidFill>
                <a:uFill>
                  <a:solidFill>
                    <a:srgbClr val="ffffff"/>
                  </a:solidFill>
                </a:uFill>
                <a:latin typeface="Courier New"/>
                <a:ea typeface="Courier New"/>
              </a:rPr>
              <a:t>function </a:t>
            </a:r>
            <a:r>
              <a:rPr b="0" lang="en-US" sz="1400" spc="-1" strike="noStrike">
                <a:solidFill>
                  <a:srgbClr val="a9b7c6"/>
                </a:solidFill>
                <a:uFill>
                  <a:solidFill>
                    <a:srgbClr val="ffffff"/>
                  </a:solidFill>
                </a:uFill>
                <a:latin typeface="Courier New"/>
                <a:ea typeface="Courier New"/>
              </a:rPr>
              <a:t>($timeout) {</a:t>
            </a:r>
            <a:endParaRPr b="0" lang="en-US" sz="1800" spc="-1" strike="noStrike">
              <a:solidFill>
                <a:srgbClr val="000000"/>
              </a:solidFill>
              <a:uFill>
                <a:solidFill>
                  <a:srgbClr val="ffffff"/>
                </a:solidFill>
              </a:uFill>
              <a:latin typeface="Arial"/>
            </a:endParaRPr>
          </a:p>
          <a:p>
            <a:r>
              <a:rPr b="0" lang="en-US" sz="1400" spc="-1" strike="noStrike">
                <a:solidFill>
                  <a:srgbClr val="a9b7c6"/>
                </a:solidFill>
                <a:uFill>
                  <a:solidFill>
                    <a:srgbClr val="ffffff"/>
                  </a:solidFill>
                </a:uFill>
                <a:latin typeface="Courier New"/>
                <a:ea typeface="Courier New"/>
              </a:rPr>
              <a:t>    </a:t>
            </a:r>
            <a:r>
              <a:rPr b="1" lang="en-US" sz="1400" spc="-1" strike="noStrike">
                <a:solidFill>
                  <a:srgbClr val="cc7832"/>
                </a:solidFill>
                <a:uFill>
                  <a:solidFill>
                    <a:srgbClr val="ffffff"/>
                  </a:solidFill>
                </a:uFill>
                <a:latin typeface="Courier New"/>
                <a:ea typeface="Courier New"/>
              </a:rPr>
              <a:t>return </a:t>
            </a:r>
            <a:r>
              <a:rPr b="0" lang="en-US" sz="1400" spc="-1" strike="noStrike">
                <a:solidFill>
                  <a:srgbClr val="a9b7c6"/>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0" lang="en-US" sz="1400" spc="-1" strike="noStrike">
                <a:solidFill>
                  <a:srgbClr val="a9b7c6"/>
                </a:solidFill>
                <a:uFill>
                  <a:solidFill>
                    <a:srgbClr val="ffffff"/>
                  </a:solidFill>
                </a:uFill>
                <a:latin typeface="Courier New"/>
                <a:ea typeface="Courier New"/>
              </a:rPr>
              <a:t>      </a:t>
            </a:r>
            <a:r>
              <a:rPr b="0" lang="en-US" sz="1400" spc="-1" strike="noStrike">
                <a:solidFill>
                  <a:srgbClr val="9876aa"/>
                </a:solidFill>
                <a:uFill>
                  <a:solidFill>
                    <a:srgbClr val="ffffff"/>
                  </a:solidFill>
                </a:uFill>
                <a:latin typeface="Courier New"/>
                <a:ea typeface="Courier New"/>
              </a:rPr>
              <a:t>scope</a:t>
            </a:r>
            <a:r>
              <a:rPr b="0" lang="en-US" sz="1400" spc="-1" strike="noStrike">
                <a:solidFill>
                  <a:srgbClr val="a9b7c6"/>
                </a:solidFill>
                <a:uFill>
                  <a:solidFill>
                    <a:srgbClr val="ffffff"/>
                  </a:solidFill>
                </a:uFill>
                <a:latin typeface="Courier New"/>
                <a:ea typeface="Courier New"/>
              </a:rPr>
              <a:t>: {</a:t>
            </a:r>
            <a:endParaRPr b="0" lang="en-US" sz="1800" spc="-1" strike="noStrike">
              <a:solidFill>
                <a:srgbClr val="000000"/>
              </a:solidFill>
              <a:uFill>
                <a:solidFill>
                  <a:srgbClr val="ffffff"/>
                </a:solidFill>
              </a:uFill>
              <a:latin typeface="Arial"/>
            </a:endParaRPr>
          </a:p>
          <a:p>
            <a:r>
              <a:rPr b="0" lang="en-US" sz="1400" spc="-1" strike="noStrike">
                <a:solidFill>
                  <a:srgbClr val="a9b7c6"/>
                </a:solidFill>
                <a:uFill>
                  <a:solidFill>
                    <a:srgbClr val="ffffff"/>
                  </a:solidFill>
                </a:uFill>
                <a:latin typeface="Courier New"/>
                <a:ea typeface="Courier New"/>
              </a:rPr>
              <a:t>        </a:t>
            </a:r>
            <a:r>
              <a:rPr b="0" lang="en-US" sz="1400" spc="-1" strike="noStrike">
                <a:solidFill>
                  <a:srgbClr val="9876aa"/>
                </a:solidFill>
                <a:uFill>
                  <a:solidFill>
                    <a:srgbClr val="ffffff"/>
                  </a:solidFill>
                </a:uFill>
                <a:latin typeface="Courier New"/>
                <a:ea typeface="Courier New"/>
              </a:rPr>
              <a:t>isLoaded</a:t>
            </a:r>
            <a:r>
              <a:rPr b="0" lang="en-US" sz="1400" spc="-1" strike="noStrike">
                <a:solidFill>
                  <a:srgbClr val="a9b7c6"/>
                </a:solidFill>
                <a:uFill>
                  <a:solidFill>
                    <a:srgbClr val="ffffff"/>
                  </a:solidFill>
                </a:uFill>
                <a:latin typeface="Courier New"/>
                <a:ea typeface="Courier New"/>
              </a:rPr>
              <a:t>: </a:t>
            </a:r>
            <a:r>
              <a:rPr b="0" lang="en-US" sz="1400" spc="-1" strike="noStrike">
                <a:solidFill>
                  <a:srgbClr val="6a8759"/>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0" lang="en-US" sz="1400" spc="-1" strike="noStrike">
                <a:solidFill>
                  <a:srgbClr val="6a8759"/>
                </a:solidFill>
                <a:uFill>
                  <a:solidFill>
                    <a:srgbClr val="ffffff"/>
                  </a:solidFill>
                </a:uFill>
                <a:latin typeface="Courier New"/>
                <a:ea typeface="Courier New"/>
              </a:rPr>
              <a:t>      </a:t>
            </a:r>
            <a:r>
              <a:rPr b="0" lang="en-US" sz="1400" spc="-1" strike="noStrike">
                <a:solidFill>
                  <a:srgbClr val="a9b7c6"/>
                </a:solidFill>
                <a:uFill>
                  <a:solidFill>
                    <a:srgbClr val="ffffff"/>
                  </a:solidFill>
                </a:uFill>
                <a:latin typeface="Courier New"/>
                <a:ea typeface="Courier New"/>
              </a:rPr>
              <a:t>}</a:t>
            </a:r>
            <a:r>
              <a:rPr b="0" lang="en-US" sz="1400" spc="-1" strike="noStrike">
                <a:solidFill>
                  <a:srgbClr val="cc7832"/>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0" lang="en-US" sz="1400" spc="-1" strike="noStrike">
                <a:solidFill>
                  <a:srgbClr val="cc7832"/>
                </a:solidFill>
                <a:uFill>
                  <a:solidFill>
                    <a:srgbClr val="ffffff"/>
                  </a:solidFill>
                </a:uFill>
                <a:latin typeface="Courier New"/>
                <a:ea typeface="Courier New"/>
              </a:rPr>
              <a:t>      </a:t>
            </a:r>
            <a:r>
              <a:rPr b="0" lang="en-US" sz="1400" spc="-1" strike="noStrike">
                <a:solidFill>
                  <a:srgbClr val="ffc66d"/>
                </a:solidFill>
                <a:uFill>
                  <a:solidFill>
                    <a:srgbClr val="ffffff"/>
                  </a:solidFill>
                </a:uFill>
                <a:latin typeface="Courier New"/>
                <a:ea typeface="Courier New"/>
              </a:rPr>
              <a:t>link</a:t>
            </a:r>
            <a:r>
              <a:rPr b="0" lang="en-US" sz="1400" spc="-1" strike="noStrike">
                <a:solidFill>
                  <a:srgbClr val="a9b7c6"/>
                </a:solidFill>
                <a:uFill>
                  <a:solidFill>
                    <a:srgbClr val="ffffff"/>
                  </a:solidFill>
                </a:uFill>
                <a:latin typeface="Courier New"/>
                <a:ea typeface="Courier New"/>
              </a:rPr>
              <a:t>: </a:t>
            </a:r>
            <a:r>
              <a:rPr b="1" lang="en-US" sz="1400" spc="-1" strike="noStrike">
                <a:solidFill>
                  <a:srgbClr val="cc7832"/>
                </a:solidFill>
                <a:uFill>
                  <a:solidFill>
                    <a:srgbClr val="ffffff"/>
                  </a:solidFill>
                </a:uFill>
                <a:latin typeface="Courier New"/>
                <a:ea typeface="Courier New"/>
              </a:rPr>
              <a:t>function </a:t>
            </a:r>
            <a:r>
              <a:rPr b="0" lang="en-US" sz="1400" spc="-1" strike="noStrike">
                <a:solidFill>
                  <a:srgbClr val="a9b7c6"/>
                </a:solidFill>
                <a:uFill>
                  <a:solidFill>
                    <a:srgbClr val="ffffff"/>
                  </a:solidFill>
                </a:uFill>
                <a:latin typeface="Courier New"/>
                <a:ea typeface="Courier New"/>
              </a:rPr>
              <a:t>(scope</a:t>
            </a:r>
            <a:r>
              <a:rPr b="0" lang="en-US" sz="1400" spc="-1" strike="noStrike">
                <a:solidFill>
                  <a:srgbClr val="cc7832"/>
                </a:solidFill>
                <a:uFill>
                  <a:solidFill>
                    <a:srgbClr val="ffffff"/>
                  </a:solidFill>
                </a:uFill>
                <a:latin typeface="Courier New"/>
                <a:ea typeface="Courier New"/>
              </a:rPr>
              <a:t>, </a:t>
            </a:r>
            <a:r>
              <a:rPr b="0" lang="en-US" sz="1400" spc="-1" strike="noStrike">
                <a:solidFill>
                  <a:srgbClr val="a9b7c6"/>
                </a:solidFill>
                <a:uFill>
                  <a:solidFill>
                    <a:srgbClr val="ffffff"/>
                  </a:solidFill>
                </a:uFill>
                <a:latin typeface="Courier New"/>
                <a:ea typeface="Courier New"/>
              </a:rPr>
              <a:t>el</a:t>
            </a:r>
            <a:r>
              <a:rPr b="0" lang="en-US" sz="1400" spc="-1" strike="noStrike">
                <a:solidFill>
                  <a:srgbClr val="cc7832"/>
                </a:solidFill>
                <a:uFill>
                  <a:solidFill>
                    <a:srgbClr val="ffffff"/>
                  </a:solidFill>
                </a:uFill>
                <a:latin typeface="Courier New"/>
                <a:ea typeface="Courier New"/>
              </a:rPr>
              <a:t>, </a:t>
            </a:r>
            <a:r>
              <a:rPr b="0" lang="en-US" sz="1400" spc="-1" strike="noStrike">
                <a:solidFill>
                  <a:srgbClr val="a9b7c6"/>
                </a:solidFill>
                <a:uFill>
                  <a:solidFill>
                    <a:srgbClr val="ffffff"/>
                  </a:solidFill>
                </a:uFill>
                <a:latin typeface="Courier New"/>
                <a:ea typeface="Courier New"/>
              </a:rPr>
              <a:t>attrs) {</a:t>
            </a:r>
            <a:endParaRPr b="0" lang="en-US" sz="1800" spc="-1" strike="noStrike">
              <a:solidFill>
                <a:srgbClr val="000000"/>
              </a:solidFill>
              <a:uFill>
                <a:solidFill>
                  <a:srgbClr val="ffffff"/>
                </a:solidFill>
              </a:uFill>
              <a:latin typeface="Arial"/>
            </a:endParaRPr>
          </a:p>
          <a:p>
            <a:r>
              <a:rPr b="0" lang="en-US" sz="1400" spc="-1" strike="noStrike">
                <a:solidFill>
                  <a:srgbClr val="a9b7c6"/>
                </a:solidFill>
                <a:uFill>
                  <a:solidFill>
                    <a:srgbClr val="ffffff"/>
                  </a:solidFill>
                </a:uFill>
                <a:latin typeface="Courier New"/>
                <a:ea typeface="Courier New"/>
              </a:rPr>
              <a:t>        </a:t>
            </a:r>
            <a:r>
              <a:rPr b="0" lang="en-US" sz="1400" spc="-1" strike="noStrike">
                <a:solidFill>
                  <a:srgbClr val="a9b7c6"/>
                </a:solidFill>
                <a:uFill>
                  <a:solidFill>
                    <a:srgbClr val="ffffff"/>
                  </a:solidFill>
                </a:uFill>
                <a:latin typeface="Courier New"/>
                <a:ea typeface="Courier New"/>
              </a:rPr>
              <a:t>$timeout(</a:t>
            </a:r>
            <a:r>
              <a:rPr b="1" lang="en-US" sz="1400" spc="-1" strike="noStrike">
                <a:solidFill>
                  <a:srgbClr val="cc7832"/>
                </a:solidFill>
                <a:uFill>
                  <a:solidFill>
                    <a:srgbClr val="ffffff"/>
                  </a:solidFill>
                </a:uFill>
                <a:latin typeface="Courier New"/>
                <a:ea typeface="Courier New"/>
              </a:rPr>
              <a:t>function </a:t>
            </a:r>
            <a:r>
              <a:rPr b="0" lang="en-US" sz="1400" spc="-1" strike="noStrike">
                <a:solidFill>
                  <a:srgbClr val="a9b7c6"/>
                </a:solidFill>
                <a:uFill>
                  <a:solidFill>
                    <a:srgbClr val="ffffff"/>
                  </a:solidFill>
                </a:uFill>
                <a:latin typeface="Courier New"/>
                <a:ea typeface="Courier New"/>
              </a:rPr>
              <a:t>() {</a:t>
            </a:r>
            <a:endParaRPr b="0" lang="en-US" sz="1800" spc="-1" strike="noStrike">
              <a:solidFill>
                <a:srgbClr val="000000"/>
              </a:solidFill>
              <a:uFill>
                <a:solidFill>
                  <a:srgbClr val="ffffff"/>
                </a:solidFill>
              </a:uFill>
              <a:latin typeface="Arial"/>
            </a:endParaRPr>
          </a:p>
          <a:p>
            <a:r>
              <a:rPr b="0" lang="en-US" sz="1400" spc="-1" strike="noStrike">
                <a:solidFill>
                  <a:srgbClr val="a9b7c6"/>
                </a:solidFill>
                <a:uFill>
                  <a:solidFill>
                    <a:srgbClr val="ffffff"/>
                  </a:solidFill>
                </a:uFill>
                <a:latin typeface="Courier New"/>
                <a:ea typeface="Courier New"/>
              </a:rPr>
              <a:t>          </a:t>
            </a:r>
            <a:r>
              <a:rPr b="0" lang="en-US" sz="1400" spc="-1" strike="noStrike">
                <a:solidFill>
                  <a:srgbClr val="a9b7c6"/>
                </a:solidFill>
                <a:uFill>
                  <a:solidFill>
                    <a:srgbClr val="ffffff"/>
                  </a:solidFill>
                </a:uFill>
                <a:latin typeface="Courier New"/>
                <a:ea typeface="Courier New"/>
              </a:rPr>
              <a:t>scope.</a:t>
            </a:r>
            <a:r>
              <a:rPr b="0" lang="en-US" sz="1400" spc="-1" strike="noStrike">
                <a:solidFill>
                  <a:srgbClr val="9876aa"/>
                </a:solidFill>
                <a:uFill>
                  <a:solidFill>
                    <a:srgbClr val="ffffff"/>
                  </a:solidFill>
                </a:uFill>
                <a:latin typeface="Courier New"/>
                <a:ea typeface="Courier New"/>
              </a:rPr>
              <a:t>isLoaded </a:t>
            </a:r>
            <a:r>
              <a:rPr b="0" lang="en-US" sz="1400" spc="-1" strike="noStrike">
                <a:solidFill>
                  <a:srgbClr val="a9b7c6"/>
                </a:solidFill>
                <a:uFill>
                  <a:solidFill>
                    <a:srgbClr val="ffffff"/>
                  </a:solidFill>
                </a:uFill>
                <a:latin typeface="Courier New"/>
                <a:ea typeface="Courier New"/>
              </a:rPr>
              <a:t>= </a:t>
            </a:r>
            <a:r>
              <a:rPr b="1" lang="en-US" sz="1400" spc="-1" strike="noStrike">
                <a:solidFill>
                  <a:srgbClr val="cc7832"/>
                </a:solidFill>
                <a:uFill>
                  <a:solidFill>
                    <a:srgbClr val="ffffff"/>
                  </a:solidFill>
                </a:uFill>
                <a:latin typeface="Courier New"/>
                <a:ea typeface="Courier New"/>
              </a:rPr>
              <a:t>true</a:t>
            </a:r>
            <a:r>
              <a:rPr b="0" lang="en-US" sz="1400" spc="-1" strike="noStrike">
                <a:solidFill>
                  <a:srgbClr val="cc7832"/>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0" lang="en-US" sz="1400" spc="-1" strike="noStrike">
                <a:solidFill>
                  <a:srgbClr val="cc7832"/>
                </a:solidFill>
                <a:uFill>
                  <a:solidFill>
                    <a:srgbClr val="ffffff"/>
                  </a:solidFill>
                </a:uFill>
                <a:latin typeface="Courier New"/>
                <a:ea typeface="Courier New"/>
              </a:rPr>
              <a:t>        </a:t>
            </a:r>
            <a:r>
              <a:rPr b="0" lang="en-US" sz="1400" spc="-1" strike="noStrike">
                <a:solidFill>
                  <a:srgbClr val="a9b7c6"/>
                </a:solidFill>
                <a:uFill>
                  <a:solidFill>
                    <a:srgbClr val="ffffff"/>
                  </a:solidFill>
                </a:uFill>
                <a:latin typeface="Courier New"/>
                <a:ea typeface="Courier New"/>
              </a:rPr>
              <a:t>})</a:t>
            </a:r>
            <a:r>
              <a:rPr b="0" lang="en-US" sz="1400" spc="-1" strike="noStrike">
                <a:solidFill>
                  <a:srgbClr val="cc7832"/>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0" lang="en-US" sz="1400" spc="-1" strike="noStrike">
                <a:solidFill>
                  <a:srgbClr val="cc7832"/>
                </a:solidFill>
                <a:uFill>
                  <a:solidFill>
                    <a:srgbClr val="ffffff"/>
                  </a:solidFill>
                </a:uFill>
                <a:latin typeface="Courier New"/>
                <a:ea typeface="Courier New"/>
              </a:rPr>
              <a:t>      </a:t>
            </a:r>
            <a:r>
              <a:rPr b="0" lang="en-US" sz="1400" spc="-1" strike="noStrike">
                <a:solidFill>
                  <a:srgbClr val="a9b7c6"/>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0" lang="en-US" sz="1400" spc="-1" strike="noStrike">
                <a:solidFill>
                  <a:srgbClr val="a9b7c6"/>
                </a:solidFill>
                <a:uFill>
                  <a:solidFill>
                    <a:srgbClr val="ffffff"/>
                  </a:solidFill>
                </a:uFill>
                <a:latin typeface="Courier New"/>
                <a:ea typeface="Courier New"/>
              </a:rPr>
              <a:t>    </a:t>
            </a:r>
            <a:r>
              <a:rPr b="0" lang="en-US" sz="1400" spc="-1" strike="noStrike">
                <a:solidFill>
                  <a:srgbClr val="a9b7c6"/>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0" lang="en-US" sz="1400" spc="-1" strike="noStrike">
                <a:solidFill>
                  <a:srgbClr val="a9b7c6"/>
                </a:solidFill>
                <a:uFill>
                  <a:solidFill>
                    <a:srgbClr val="ffffff"/>
                  </a:solidFill>
                </a:uFill>
                <a:latin typeface="Courier New"/>
                <a:ea typeface="Courier New"/>
              </a:rPr>
              <a:t>  </a:t>
            </a:r>
            <a:r>
              <a:rPr b="0" lang="en-US" sz="1400" spc="-1" strike="noStrike">
                <a:solidFill>
                  <a:srgbClr val="a9b7c6"/>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a:p>
            <a:r>
              <a:rPr b="0" lang="en-US" sz="1400" spc="-1" strike="noStrike">
                <a:solidFill>
                  <a:srgbClr val="a9b7c6"/>
                </a:solidFill>
                <a:uFill>
                  <a:solidFill>
                    <a:srgbClr val="ffffff"/>
                  </a:solidFill>
                </a:uFill>
                <a:latin typeface="Courier New"/>
                <a:ea typeface="Courier New"/>
              </a:rPr>
              <a:t>])</a:t>
            </a:r>
            <a:r>
              <a:rPr b="0" lang="en-US" sz="1400" spc="-1" strike="noStrike">
                <a:solidFill>
                  <a:srgbClr val="cc7832"/>
                </a:solidFill>
                <a:uFill>
                  <a:solidFill>
                    <a:srgbClr val="ffffff"/>
                  </a:solidFill>
                </a:uFill>
                <a:latin typeface="Courier New"/>
                <a:ea typeface="Courier New"/>
              </a:rPr>
              <a:t>;</a:t>
            </a:r>
            <a:endParaRPr b="0" lang="en-U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228600" y="1886040"/>
            <a:ext cx="8684280" cy="10641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6000" spc="-1" strike="noStrike">
                <a:solidFill>
                  <a:srgbClr val="e21a2d"/>
                </a:solidFill>
                <a:uFill>
                  <a:solidFill>
                    <a:srgbClr val="ffffff"/>
                  </a:solidFill>
                </a:uFill>
                <a:latin typeface="Century Gothic"/>
                <a:ea typeface="ＭＳ Ｐゴシック"/>
              </a:rPr>
              <a:t>Q&amp;A</a:t>
            </a:r>
            <a:endParaRPr b="0" lang="en-US"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457200" y="361800"/>
            <a:ext cx="456948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ffffff"/>
                </a:solidFill>
                <a:uFill>
                  <a:solidFill>
                    <a:srgbClr val="ffffff"/>
                  </a:solidFill>
                </a:uFill>
                <a:latin typeface="Calibri"/>
                <a:ea typeface="DejaVu Sans"/>
              </a:rPr>
              <a:t>AGENDA</a:t>
            </a:r>
            <a:endParaRPr b="0" lang="en-US" sz="1800" spc="-1" strike="noStrike">
              <a:solidFill>
                <a:srgbClr val="000000"/>
              </a:solidFill>
              <a:uFill>
                <a:solidFill>
                  <a:srgbClr val="ffffff"/>
                </a:solidFill>
              </a:uFill>
              <a:latin typeface="Arial"/>
            </a:endParaRPr>
          </a:p>
        </p:txBody>
      </p:sp>
      <p:sp>
        <p:nvSpPr>
          <p:cNvPr id="227" name="CustomShape 2"/>
          <p:cNvSpPr/>
          <p:nvPr/>
        </p:nvSpPr>
        <p:spPr>
          <a:xfrm>
            <a:off x="380880" y="1200240"/>
            <a:ext cx="5560200" cy="2679120"/>
          </a:xfrm>
          <a:prstGeom prst="rect">
            <a:avLst/>
          </a:prstGeom>
          <a:noFill/>
          <a:ln>
            <a:noFill/>
          </a:ln>
        </p:spPr>
        <p:style>
          <a:lnRef idx="0"/>
          <a:fillRef idx="0"/>
          <a:effectRef idx="0"/>
          <a:fontRef idx="minor"/>
        </p:style>
        <p:txBody>
          <a:bodyPr lIns="90000" rIns="90000" tIns="45000" bIns="45000"/>
          <a:p>
            <a:pPr lvl="1" marL="914400" indent="-851400">
              <a:lnSpc>
                <a:spcPct val="150000"/>
              </a:lnSpc>
              <a:buClr>
                <a:srgbClr val="ffffff"/>
              </a:buClr>
              <a:buFont typeface="Arial"/>
              <a:buChar char="•"/>
            </a:pPr>
            <a:r>
              <a:rPr b="0" lang="en-US" sz="2000" spc="-1" strike="noStrike">
                <a:solidFill>
                  <a:srgbClr val="ffffff"/>
                </a:solidFill>
                <a:uFill>
                  <a:solidFill>
                    <a:srgbClr val="ffffff"/>
                  </a:solidFill>
                </a:uFill>
                <a:latin typeface="Calibri (Headings)"/>
                <a:ea typeface="DejaVu Sans"/>
              </a:rPr>
              <a:t>Angular common issues </a:t>
            </a:r>
            <a:endParaRPr b="0" lang="en-US" sz="1800" spc="-1" strike="noStrike">
              <a:solidFill>
                <a:srgbClr val="000000"/>
              </a:solidFill>
              <a:uFill>
                <a:solidFill>
                  <a:srgbClr val="ffffff"/>
                </a:solidFill>
              </a:uFill>
              <a:latin typeface="Arial"/>
            </a:endParaRPr>
          </a:p>
          <a:p>
            <a:pPr lvl="1" marL="914400" indent="-851400">
              <a:lnSpc>
                <a:spcPct val="150000"/>
              </a:lnSpc>
              <a:buClr>
                <a:srgbClr val="ffffff"/>
              </a:buClr>
              <a:buFont typeface="Arial"/>
              <a:buChar char="•"/>
            </a:pPr>
            <a:r>
              <a:rPr b="0" lang="en-US" sz="2000" spc="-1" strike="noStrike">
                <a:solidFill>
                  <a:srgbClr val="ffffff"/>
                </a:solidFill>
                <a:uFill>
                  <a:solidFill>
                    <a:srgbClr val="ffffff"/>
                  </a:solidFill>
                </a:uFill>
                <a:latin typeface="Calibri (Headings)"/>
                <a:ea typeface="DejaVu Sans"/>
              </a:rPr>
              <a:t>Form and input</a:t>
            </a:r>
            <a:endParaRPr b="0" lang="en-US" sz="1800" spc="-1" strike="noStrike">
              <a:solidFill>
                <a:srgbClr val="000000"/>
              </a:solidFill>
              <a:uFill>
                <a:solidFill>
                  <a:srgbClr val="ffffff"/>
                </a:solidFill>
              </a:uFill>
              <a:latin typeface="Arial"/>
            </a:endParaRPr>
          </a:p>
          <a:p>
            <a:pPr lvl="1" marL="914400" indent="-851400">
              <a:lnSpc>
                <a:spcPct val="150000"/>
              </a:lnSpc>
              <a:buClr>
                <a:srgbClr val="ffffff"/>
              </a:buClr>
              <a:buFont typeface="Arial"/>
              <a:buChar char="•"/>
            </a:pPr>
            <a:r>
              <a:rPr b="0" lang="en-US" sz="2000" spc="-1" strike="noStrike">
                <a:solidFill>
                  <a:srgbClr val="ffffff"/>
                </a:solidFill>
                <a:uFill>
                  <a:solidFill>
                    <a:srgbClr val="ffffff"/>
                  </a:solidFill>
                </a:uFill>
                <a:latin typeface="Calibri (Headings)"/>
                <a:ea typeface="DejaVu Sans"/>
              </a:rPr>
              <a:t>Angular dependency injection</a:t>
            </a:r>
            <a:endParaRPr b="0" lang="en-US" sz="1800" spc="-1" strike="noStrike">
              <a:solidFill>
                <a:srgbClr val="000000"/>
              </a:solidFill>
              <a:uFill>
                <a:solidFill>
                  <a:srgbClr val="ffffff"/>
                </a:solidFill>
              </a:uFill>
              <a:latin typeface="Arial"/>
            </a:endParaRPr>
          </a:p>
          <a:p>
            <a:pPr lvl="1" marL="914400" indent="-851400">
              <a:lnSpc>
                <a:spcPct val="150000"/>
              </a:lnSpc>
              <a:buClr>
                <a:srgbClr val="ffffff"/>
              </a:buClr>
              <a:buFont typeface="Arial"/>
              <a:buChar char="•"/>
            </a:pPr>
            <a:r>
              <a:rPr b="0" lang="en-US" sz="2000" spc="-1" strike="noStrike">
                <a:solidFill>
                  <a:srgbClr val="ffffff"/>
                </a:solidFill>
                <a:uFill>
                  <a:solidFill>
                    <a:srgbClr val="ffffff"/>
                  </a:solidFill>
                </a:uFill>
                <a:latin typeface="Calibri (Headings)"/>
                <a:ea typeface="DejaVu Sans"/>
              </a:rPr>
              <a:t>Angular view rendering and $timeout</a:t>
            </a:r>
            <a:endParaRPr b="0" lang="en-US" sz="1800" spc="-1" strike="noStrike">
              <a:solidFill>
                <a:srgbClr val="000000"/>
              </a:solidFill>
              <a:uFill>
                <a:solidFill>
                  <a:srgbClr val="ffffff"/>
                </a:solidFill>
              </a:uFill>
              <a:latin typeface="Arial"/>
            </a:endParaRPr>
          </a:p>
          <a:p>
            <a:pPr lvl="1" marL="914400" indent="-851400">
              <a:lnSpc>
                <a:spcPct val="150000"/>
              </a:lnSpc>
              <a:buClr>
                <a:srgbClr val="ffffff"/>
              </a:buClr>
              <a:buFont typeface="Arial"/>
              <a:buChar char="•"/>
            </a:pPr>
            <a:r>
              <a:rPr b="0" lang="en-US" sz="2000" spc="-1" strike="noStrike">
                <a:solidFill>
                  <a:srgbClr val="ffffff"/>
                </a:solidFill>
                <a:uFill>
                  <a:solidFill>
                    <a:srgbClr val="ffffff"/>
                  </a:solidFill>
                </a:uFill>
                <a:latin typeface="Calibri (Headings)"/>
                <a:ea typeface="DejaVu Sans"/>
              </a:rPr>
              <a:t>Q&amp;A</a:t>
            </a:r>
            <a:endParaRPr b="0" lang="en-US" sz="1800" spc="-1" strike="noStrike">
              <a:solidFill>
                <a:srgbClr val="000000"/>
              </a:solidFill>
              <a:uFill>
                <a:solidFill>
                  <a:srgbClr val="ffffff"/>
                </a:solidFill>
              </a:uFill>
              <a:latin typeface="Arial"/>
            </a:endParaRPr>
          </a:p>
          <a:p>
            <a:pPr>
              <a:lnSpc>
                <a:spcPct val="150000"/>
              </a:lnSpc>
            </a:pP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228600" y="1886040"/>
            <a:ext cx="8684280" cy="6069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6000" spc="-1" strike="noStrike">
                <a:solidFill>
                  <a:srgbClr val="e21a2d"/>
                </a:solidFill>
                <a:uFill>
                  <a:solidFill>
                    <a:srgbClr val="ffffff"/>
                  </a:solidFill>
                </a:uFill>
                <a:latin typeface="Century Gothic"/>
                <a:ea typeface="ＭＳ Ｐゴシック"/>
              </a:rPr>
              <a:t>THANK YOU</a:t>
            </a:r>
            <a:endParaRPr b="0" lang="en-US"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2895480" y="2314440"/>
            <a:ext cx="6246000" cy="565200"/>
          </a:xfrm>
          <a:prstGeom prst="rect">
            <a:avLst/>
          </a:prstGeom>
          <a:solidFill>
            <a:srgbClr val="e21a2d"/>
          </a:solidFill>
          <a:ln>
            <a:noFill/>
          </a:ln>
        </p:spPr>
        <p:style>
          <a:lnRef idx="2">
            <a:schemeClr val="accent1">
              <a:shade val="50000"/>
            </a:schemeClr>
          </a:lnRef>
          <a:fillRef idx="1">
            <a:schemeClr val="accent1"/>
          </a:fillRef>
          <a:effectRef idx="0">
            <a:schemeClr val="accent1"/>
          </a:effectRef>
          <a:fontRef idx="minor"/>
        </p:style>
      </p:sp>
      <p:sp>
        <p:nvSpPr>
          <p:cNvPr id="229" name="CustomShape 2"/>
          <p:cNvSpPr/>
          <p:nvPr/>
        </p:nvSpPr>
        <p:spPr>
          <a:xfrm>
            <a:off x="2895480" y="2244600"/>
            <a:ext cx="4721760" cy="697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4000" spc="-1" strike="noStrike">
                <a:solidFill>
                  <a:srgbClr val="ffffff"/>
                </a:solidFill>
                <a:uFill>
                  <a:solidFill>
                    <a:srgbClr val="ffffff"/>
                  </a:solidFill>
                </a:uFill>
                <a:latin typeface="Calibri"/>
                <a:ea typeface="DejaVu Sans"/>
              </a:rPr>
              <a:t>ANGULAR MODULE</a:t>
            </a:r>
            <a:endParaRPr b="0" lang="en-US" sz="1800" spc="-1" strike="noStrike">
              <a:solidFill>
                <a:srgbClr val="000000"/>
              </a:solidFill>
              <a:uFill>
                <a:solidFill>
                  <a:srgbClr val="ffffff"/>
                </a:solidFill>
              </a:uFill>
              <a:latin typeface="Arial"/>
            </a:endParaRPr>
          </a:p>
        </p:txBody>
      </p:sp>
      <p:pic>
        <p:nvPicPr>
          <p:cNvPr id="230" name="Picture 2" descr=""/>
          <p:cNvPicPr/>
          <p:nvPr/>
        </p:nvPicPr>
        <p:blipFill>
          <a:blip r:embed="rId1"/>
          <a:stretch/>
        </p:blipFill>
        <p:spPr>
          <a:xfrm>
            <a:off x="1828800" y="2313360"/>
            <a:ext cx="828720" cy="565200"/>
          </a:xfrm>
          <a:prstGeom prst="rect">
            <a:avLst/>
          </a:prstGeom>
          <a:ln>
            <a:noFill/>
          </a:ln>
        </p:spPr>
      </p:pic>
    </p:spTree>
  </p:cSld>
  <p:transition spd="med">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152280" y="133200"/>
            <a:ext cx="6017400" cy="4482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ＭＳ Ｐゴシック"/>
              </a:rPr>
              <a:t>Angular pretty URLs</a:t>
            </a:r>
            <a:endParaRPr b="0" lang="en-US" sz="1800" spc="-1" strike="noStrike">
              <a:solidFill>
                <a:srgbClr val="000000"/>
              </a:solidFill>
              <a:uFill>
                <a:solidFill>
                  <a:srgbClr val="ffffff"/>
                </a:solidFill>
              </a:uFill>
              <a:latin typeface="Arial"/>
            </a:endParaRPr>
          </a:p>
        </p:txBody>
      </p:sp>
      <p:sp>
        <p:nvSpPr>
          <p:cNvPr id="232" name="CustomShape 2"/>
          <p:cNvSpPr/>
          <p:nvPr/>
        </p:nvSpPr>
        <p:spPr>
          <a:xfrm>
            <a:off x="152280" y="819000"/>
            <a:ext cx="8836560" cy="4035960"/>
          </a:xfrm>
          <a:prstGeom prst="rect">
            <a:avLst/>
          </a:prstGeom>
          <a:noFill/>
          <a:ln>
            <a:noFill/>
          </a:ln>
        </p:spPr>
        <p:style>
          <a:lnRef idx="0"/>
          <a:fillRef idx="0"/>
          <a:effectRef idx="0"/>
          <a:fontRef idx="minor"/>
        </p:style>
        <p:txBody>
          <a:bodyPr lIns="90000" rIns="90000" tIns="45000" bIns="45000"/>
          <a:p>
            <a:pPr marL="343080" indent="-340560">
              <a:lnSpc>
                <a:spcPct val="100000"/>
              </a:lnSpc>
            </a:pP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How to remove </a:t>
            </a:r>
            <a:r>
              <a:rPr b="1" lang="en-US" sz="2400" spc="-1" strike="noStrike">
                <a:solidFill>
                  <a:srgbClr val="000000"/>
                </a:solidFill>
                <a:uFill>
                  <a:solidFill>
                    <a:srgbClr val="ffffff"/>
                  </a:solidFill>
                </a:uFill>
                <a:latin typeface="Calibri"/>
                <a:ea typeface="DejaVu Sans"/>
              </a:rPr>
              <a:t>#</a:t>
            </a:r>
            <a:r>
              <a:rPr b="0" lang="en-US" sz="2400" spc="-1" strike="noStrike">
                <a:solidFill>
                  <a:srgbClr val="000000"/>
                </a:solidFill>
                <a:uFill>
                  <a:solidFill>
                    <a:srgbClr val="ffffff"/>
                  </a:solidFill>
                </a:uFill>
                <a:latin typeface="Calibri"/>
                <a:ea typeface="DejaVu Sans"/>
              </a:rPr>
              <a:t> on URLs?</a:t>
            </a:r>
            <a:endParaRPr b="0" lang="en-US" sz="1800" spc="-1" strike="noStrike">
              <a:solidFill>
                <a:srgbClr val="000000"/>
              </a:solidFill>
              <a:uFill>
                <a:solidFill>
                  <a:srgbClr val="ffffff"/>
                </a:solidFill>
              </a:uFill>
              <a:latin typeface="Arial"/>
            </a:endParaRPr>
          </a:p>
          <a:p>
            <a:pPr marL="343080" indent="-340560">
              <a:lnSpc>
                <a:spcPct val="100000"/>
              </a:lnSpc>
            </a:pPr>
            <a:endParaRPr b="0" lang="en-US" sz="1800" spc="-1" strike="noStrike">
              <a:solidFill>
                <a:srgbClr val="000000"/>
              </a:solidFill>
              <a:uFill>
                <a:solidFill>
                  <a:srgbClr val="ffffff"/>
                </a:solidFill>
              </a:uFill>
              <a:latin typeface="Arial"/>
            </a:endParaRPr>
          </a:p>
          <a:p>
            <a:pPr marL="343080" indent="-340560">
              <a:lnSpc>
                <a:spcPct val="100000"/>
              </a:lnSpc>
            </a:pP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Use HTM5 Mode and configure URL rewriting on web server</a:t>
            </a:r>
            <a:endParaRPr b="0" lang="en-US" sz="1800" spc="-1" strike="noStrike">
              <a:solidFill>
                <a:srgbClr val="000000"/>
              </a:solidFill>
              <a:uFill>
                <a:solidFill>
                  <a:srgbClr val="ffffff"/>
                </a:solidFill>
              </a:uFill>
              <a:latin typeface="Arial"/>
            </a:endParaRPr>
          </a:p>
          <a:p>
            <a:pPr marL="343080" indent="-340560">
              <a:lnSpc>
                <a:spcPct val="100000"/>
              </a:lnSpc>
            </a:pPr>
            <a:endParaRPr b="0" lang="en-US" sz="1800" spc="-1" strike="noStrike">
              <a:solidFill>
                <a:srgbClr val="000000"/>
              </a:solidFill>
              <a:uFill>
                <a:solidFill>
                  <a:srgbClr val="ffffff"/>
                </a:solidFill>
              </a:uFill>
              <a:latin typeface="Arial"/>
            </a:endParaRPr>
          </a:p>
        </p:txBody>
      </p:sp>
      <p:pic>
        <p:nvPicPr>
          <p:cNvPr id="233" name="Picture 4" descr=""/>
          <p:cNvPicPr/>
          <p:nvPr/>
        </p:nvPicPr>
        <p:blipFill>
          <a:blip r:embed="rId1"/>
          <a:stretch/>
        </p:blipFill>
        <p:spPr>
          <a:xfrm>
            <a:off x="152280" y="819000"/>
            <a:ext cx="454680" cy="454680"/>
          </a:xfrm>
          <a:prstGeom prst="rect">
            <a:avLst/>
          </a:prstGeom>
          <a:ln>
            <a:noFill/>
          </a:ln>
        </p:spPr>
      </p:pic>
      <p:pic>
        <p:nvPicPr>
          <p:cNvPr id="234" name="Picture 6" descr=""/>
          <p:cNvPicPr/>
          <p:nvPr/>
        </p:nvPicPr>
        <p:blipFill>
          <a:blip r:embed="rId2"/>
          <a:stretch/>
        </p:blipFill>
        <p:spPr>
          <a:xfrm>
            <a:off x="152280" y="1657440"/>
            <a:ext cx="454680" cy="454680"/>
          </a:xfrm>
          <a:prstGeom prst="rect">
            <a:avLst/>
          </a:prstGeom>
          <a:ln>
            <a:noFill/>
          </a:ln>
        </p:spPr>
      </p:pic>
      <p:sp>
        <p:nvSpPr>
          <p:cNvPr id="235" name="CustomShape 3"/>
          <p:cNvSpPr/>
          <p:nvPr/>
        </p:nvSpPr>
        <p:spPr>
          <a:xfrm>
            <a:off x="228600" y="2266920"/>
            <a:ext cx="5026680" cy="2557080"/>
          </a:xfrm>
          <a:prstGeom prst="rect">
            <a:avLst/>
          </a:prstGeom>
          <a:noFill/>
          <a:ln>
            <a:noFill/>
          </a:ln>
        </p:spPr>
        <p:style>
          <a:lnRef idx="0"/>
          <a:fillRef idx="0"/>
          <a:effectRef idx="0"/>
          <a:fontRef idx="minor"/>
        </p:style>
        <p:txBody>
          <a:bodyPr lIns="90000" rIns="90000" tIns="45000" bIns="45000"/>
          <a:p>
            <a:pPr marL="216000" indent="-213840">
              <a:lnSpc>
                <a:spcPct val="100000"/>
              </a:lnSpc>
              <a:buClr>
                <a:srgbClr val="000000"/>
              </a:buClr>
              <a:buFont typeface="Arial"/>
              <a:buChar char="•"/>
            </a:pPr>
            <a:r>
              <a:rPr b="0" lang="en-US" sz="1800" spc="-1" strike="noStrike">
                <a:solidFill>
                  <a:srgbClr val="000000"/>
                </a:solidFill>
                <a:uFill>
                  <a:solidFill>
                    <a:srgbClr val="ffffff"/>
                  </a:solidFill>
                </a:uFill>
                <a:latin typeface="Courier New"/>
                <a:ea typeface="DejaVu Sans"/>
              </a:rPr>
              <a:t> </a:t>
            </a:r>
            <a:r>
              <a:rPr b="0" lang="en-US" sz="1800" spc="-1" strike="noStrike">
                <a:solidFill>
                  <a:srgbClr val="000000"/>
                </a:solidFill>
                <a:uFill>
                  <a:solidFill>
                    <a:srgbClr val="ffffff"/>
                  </a:solidFill>
                </a:uFill>
                <a:latin typeface="Calibri"/>
                <a:ea typeface="DejaVu Sans"/>
              </a:rPr>
              <a:t>index.js file</a:t>
            </a:r>
            <a:r>
              <a:rPr b="0" lang="en-US" sz="1800" spc="-1" strike="noStrike">
                <a:solidFill>
                  <a:srgbClr val="000000"/>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1" lang="en-US" sz="1800" spc="-1" strike="noStrike">
                <a:solidFill>
                  <a:srgbClr val="000000"/>
                </a:solidFill>
                <a:uFill>
                  <a:solidFill>
                    <a:srgbClr val="ffffff"/>
                  </a:solidFill>
                </a:uFill>
                <a:latin typeface="Courier New"/>
                <a:ea typeface="DejaVu Sans"/>
              </a:rPr>
              <a:t>module.config([</a:t>
            </a:r>
            <a:r>
              <a:rPr b="1" lang="en-US" sz="1800" spc="-1" strike="noStrike">
                <a:solidFill>
                  <a:srgbClr val="6a8759"/>
                </a:solidFill>
                <a:uFill>
                  <a:solidFill>
                    <a:srgbClr val="ffffff"/>
                  </a:solidFill>
                </a:uFill>
                <a:latin typeface="Courier New"/>
                <a:ea typeface="DejaVu Sans"/>
              </a:rPr>
              <a:t>"$locationProvider"</a:t>
            </a:r>
            <a:r>
              <a:rPr b="1" lang="en-US" sz="1800" spc="-1" strike="noStrike">
                <a:solidFill>
                  <a:srgbClr val="cc7832"/>
                </a:solidFill>
                <a:uFill>
                  <a:solidFill>
                    <a:srgbClr val="ffffff"/>
                  </a:solidFill>
                </a:uFill>
                <a:latin typeface="Courier New"/>
                <a:ea typeface="DejaVu Sans"/>
              </a:rPr>
              <a:t>, function </a:t>
            </a:r>
            <a:r>
              <a:rPr b="1" lang="en-US" sz="1800" spc="-1" strike="noStrike">
                <a:solidFill>
                  <a:srgbClr val="000000"/>
                </a:solidFill>
                <a:uFill>
                  <a:solidFill>
                    <a:srgbClr val="ffffff"/>
                  </a:solidFill>
                </a:uFill>
                <a:latin typeface="Courier New"/>
                <a:ea typeface="DejaVu Sans"/>
              </a:rPr>
              <a:t>($locationProvider) {</a:t>
            </a: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1" lang="en-US" sz="1800" spc="-1" strike="noStrike">
                <a:solidFill>
                  <a:srgbClr val="000000"/>
                </a:solidFill>
                <a:uFill>
                  <a:solidFill>
                    <a:srgbClr val="ffffff"/>
                  </a:solidFill>
                </a:uFill>
                <a:latin typeface="Courier New"/>
                <a:ea typeface="DejaVu Sans"/>
              </a:rPr>
              <a:t>  </a:t>
            </a:r>
            <a:r>
              <a:rPr b="1" lang="en-US" sz="1800" spc="-1" strike="noStrike">
                <a:solidFill>
                  <a:srgbClr val="000000"/>
                </a:solidFill>
                <a:uFill>
                  <a:solidFill>
                    <a:srgbClr val="ffffff"/>
                  </a:solidFill>
                </a:uFill>
                <a:latin typeface="Courier New"/>
                <a:ea typeface="DejaVu Sans"/>
              </a:rPr>
              <a:t>$locationProvider.html5Mode(</a:t>
            </a:r>
            <a:r>
              <a:rPr b="1" lang="en-US" sz="1800" spc="-1" strike="noStrike">
                <a:solidFill>
                  <a:srgbClr val="cc7832"/>
                </a:solidFill>
                <a:uFill>
                  <a:solidFill>
                    <a:srgbClr val="ffffff"/>
                  </a:solidFill>
                </a:uFill>
                <a:latin typeface="Courier New"/>
                <a:ea typeface="DejaVu Sans"/>
              </a:rPr>
              <a:t>true</a:t>
            </a:r>
            <a:r>
              <a:rPr b="1" lang="en-US" sz="1800" spc="-1" strike="noStrike">
                <a:solidFill>
                  <a:srgbClr val="000000"/>
                </a:solidFill>
                <a:uFill>
                  <a:solidFill>
                    <a:srgbClr val="ffffff"/>
                  </a:solidFill>
                </a:uFill>
                <a:latin typeface="Courier New"/>
                <a:ea typeface="DejaVu Sans"/>
              </a:rPr>
              <a:t>)</a:t>
            </a:r>
            <a:r>
              <a:rPr b="1" lang="en-US" sz="1800" spc="-1" strike="noStrike">
                <a:solidFill>
                  <a:srgbClr val="cc7832"/>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Courier New"/>
                <a:ea typeface="DejaVu Sans"/>
              </a:rPr>
              <a:t>}])</a:t>
            </a:r>
            <a:r>
              <a:rPr b="1" lang="en-US" sz="1800" spc="-1" strike="noStrike">
                <a:solidFill>
                  <a:srgbClr val="cc7832"/>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16000" indent="-213840">
              <a:lnSpc>
                <a:spcPct val="100000"/>
              </a:lnSpc>
              <a:buClr>
                <a:srgbClr val="000000"/>
              </a:buClr>
              <a:buFont typeface="Arial"/>
              <a:buChar char="•"/>
            </a:pPr>
            <a:r>
              <a:rPr b="0" lang="en-US" sz="1800" spc="-1" strike="noStrike">
                <a:solidFill>
                  <a:srgbClr val="000000"/>
                </a:solidFill>
                <a:uFill>
                  <a:solidFill>
                    <a:srgbClr val="ffffff"/>
                  </a:solidFill>
                </a:uFill>
                <a:latin typeface="Courier New"/>
                <a:ea typeface="DejaVu Sans"/>
              </a:rPr>
              <a:t> </a:t>
            </a:r>
            <a:r>
              <a:rPr b="0" lang="en-US" sz="1800" spc="-1" strike="noStrike">
                <a:solidFill>
                  <a:srgbClr val="000000"/>
                </a:solidFill>
                <a:uFill>
                  <a:solidFill>
                    <a:srgbClr val="ffffff"/>
                  </a:solidFill>
                </a:uFill>
                <a:latin typeface="Calibri"/>
                <a:ea typeface="DejaVu Sans"/>
              </a:rPr>
              <a:t>index.html file: Add &lt;base&gt; tag</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e8bf6a"/>
                </a:solidFill>
                <a:uFill>
                  <a:solidFill>
                    <a:srgbClr val="ffffff"/>
                  </a:solidFill>
                </a:uFill>
                <a:latin typeface="Courier New"/>
                <a:ea typeface="DejaVu Sans"/>
              </a:rPr>
              <a:t>&lt;base </a:t>
            </a:r>
            <a:r>
              <a:rPr b="1" lang="en-US" sz="1800" spc="-1" strike="noStrike">
                <a:solidFill>
                  <a:srgbClr val="bababa"/>
                </a:solidFill>
                <a:uFill>
                  <a:solidFill>
                    <a:srgbClr val="ffffff"/>
                  </a:solidFill>
                </a:uFill>
                <a:latin typeface="Courier New"/>
                <a:ea typeface="DejaVu Sans"/>
              </a:rPr>
              <a:t>href=</a:t>
            </a:r>
            <a:r>
              <a:rPr b="1" lang="en-US" sz="1800" spc="-1" strike="noStrike">
                <a:solidFill>
                  <a:srgbClr val="a5c261"/>
                </a:solidFill>
                <a:uFill>
                  <a:solidFill>
                    <a:srgbClr val="ffffff"/>
                  </a:solidFill>
                </a:uFill>
                <a:latin typeface="Courier New"/>
                <a:ea typeface="DejaVu Sans"/>
              </a:rPr>
              <a:t>"/“</a:t>
            </a:r>
            <a:r>
              <a:rPr b="1" lang="en-US" sz="1800" spc="-1" strike="noStrike">
                <a:solidFill>
                  <a:srgbClr val="e8bf6a"/>
                </a:solidFill>
                <a:uFill>
                  <a:solidFill>
                    <a:srgbClr val="ffffff"/>
                  </a:solidFill>
                </a:uFill>
                <a:latin typeface="Courier New"/>
                <a:ea typeface="DejaVu Sans"/>
              </a:rPr>
              <a:t>&gt;</a:t>
            </a:r>
            <a:endParaRPr b="0" lang="en-US" sz="1800" spc="-1" strike="noStrike">
              <a:solidFill>
                <a:srgbClr val="000000"/>
              </a:solidFill>
              <a:uFill>
                <a:solidFill>
                  <a:srgbClr val="ffffff"/>
                </a:solidFill>
              </a:uFill>
              <a:latin typeface="Arial"/>
            </a:endParaRPr>
          </a:p>
        </p:txBody>
      </p:sp>
      <p:sp>
        <p:nvSpPr>
          <p:cNvPr id="236" name="CustomShape 4"/>
          <p:cNvSpPr/>
          <p:nvPr/>
        </p:nvSpPr>
        <p:spPr>
          <a:xfrm>
            <a:off x="5486400" y="2266920"/>
            <a:ext cx="3655080" cy="22874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Using HTML5 mode requires URL rewriting on server side, basically you have to rewrite all your links to entry point of your application (e.g index.html).</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u="sng">
                <a:solidFill>
                  <a:srgbClr val="0000ff"/>
                </a:solidFill>
                <a:uFill>
                  <a:solidFill>
                    <a:srgbClr val="ffffff"/>
                  </a:solidFill>
                </a:uFill>
                <a:latin typeface="Calibri"/>
                <a:ea typeface="DejaVu Sans"/>
                <a:hlinkClick r:id="rId3"/>
              </a:rPr>
              <a:t>How to configure URL rewriting</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152280" y="133200"/>
            <a:ext cx="6017400" cy="4482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ＭＳ Ｐゴシック"/>
              </a:rPr>
              <a:t>Angular bootstrap</a:t>
            </a:r>
            <a:endParaRPr b="0" lang="en-US" sz="1800" spc="-1" strike="noStrike">
              <a:solidFill>
                <a:srgbClr val="000000"/>
              </a:solidFill>
              <a:uFill>
                <a:solidFill>
                  <a:srgbClr val="ffffff"/>
                </a:solidFill>
              </a:uFill>
              <a:latin typeface="Arial"/>
            </a:endParaRPr>
          </a:p>
        </p:txBody>
      </p:sp>
      <p:pic>
        <p:nvPicPr>
          <p:cNvPr id="238" name="Content Placeholder 3" descr=""/>
          <p:cNvPicPr/>
          <p:nvPr/>
        </p:nvPicPr>
        <p:blipFill>
          <a:blip r:embed="rId1"/>
          <a:stretch/>
        </p:blipFill>
        <p:spPr>
          <a:xfrm>
            <a:off x="2493360" y="1032480"/>
            <a:ext cx="4154760" cy="353304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152280" y="133200"/>
            <a:ext cx="6017400" cy="4482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ＭＳ Ｐゴシック"/>
              </a:rPr>
              <a:t>Cordova app must use bootstrap</a:t>
            </a:r>
            <a:endParaRPr b="0" lang="en-US" sz="1800" spc="-1" strike="noStrike">
              <a:solidFill>
                <a:srgbClr val="000000"/>
              </a:solidFill>
              <a:uFill>
                <a:solidFill>
                  <a:srgbClr val="ffffff"/>
                </a:solidFill>
              </a:uFill>
              <a:latin typeface="Arial"/>
            </a:endParaRPr>
          </a:p>
        </p:txBody>
      </p:sp>
      <p:sp>
        <p:nvSpPr>
          <p:cNvPr id="240" name="CustomShape 2"/>
          <p:cNvSpPr/>
          <p:nvPr/>
        </p:nvSpPr>
        <p:spPr>
          <a:xfrm>
            <a:off x="152280" y="819000"/>
            <a:ext cx="8760600" cy="4112280"/>
          </a:xfrm>
          <a:prstGeom prst="rect">
            <a:avLst/>
          </a:prstGeom>
          <a:noFill/>
          <a:ln>
            <a:noFill/>
          </a:ln>
        </p:spPr>
        <p:style>
          <a:lnRef idx="0"/>
          <a:fillRef idx="0"/>
          <a:effectRef idx="0"/>
          <a:fontRef idx="minor"/>
        </p:style>
        <p:txBody>
          <a:bodyPr lIns="90000" rIns="90000" tIns="45000" bIns="45000"/>
          <a:p>
            <a:pPr marL="343080" indent="-340560">
              <a:lnSpc>
                <a:spcPct val="100000"/>
              </a:lnSpc>
            </a:pP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Cannot load html content when using </a:t>
            </a:r>
            <a:r>
              <a:rPr b="1" lang="en-US" sz="2400" spc="-1" strike="noStrike">
                <a:solidFill>
                  <a:srgbClr val="000000"/>
                </a:solidFill>
                <a:uFill>
                  <a:solidFill>
                    <a:srgbClr val="ffffff"/>
                  </a:solidFill>
                </a:uFill>
                <a:latin typeface="Calibri"/>
                <a:ea typeface="DejaVu Sans"/>
              </a:rPr>
              <a:t>ng-app</a:t>
            </a:r>
            <a:r>
              <a:rPr b="0" lang="en-US" sz="24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a:p>
            <a:pPr marL="343080" indent="-340560">
              <a:lnSpc>
                <a:spcPct val="100000"/>
              </a:lnSpc>
            </a:pPr>
            <a:endParaRPr b="0" lang="en-US" sz="1800" spc="-1" strike="noStrike">
              <a:solidFill>
                <a:srgbClr val="000000"/>
              </a:solidFill>
              <a:uFill>
                <a:solidFill>
                  <a:srgbClr val="ffffff"/>
                </a:solidFill>
              </a:uFill>
              <a:latin typeface="Arial"/>
            </a:endParaRPr>
          </a:p>
          <a:p>
            <a:pPr marL="343080" indent="-340560">
              <a:lnSpc>
                <a:spcPct val="100000"/>
              </a:lnSpc>
            </a:pP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Must execute Angular compile page after device ready event fired. Add the following code in </a:t>
            </a:r>
            <a:r>
              <a:rPr b="1" lang="en-US" sz="2400" spc="-1" strike="noStrike">
                <a:solidFill>
                  <a:srgbClr val="000000"/>
                </a:solidFill>
                <a:uFill>
                  <a:solidFill>
                    <a:srgbClr val="ffffff"/>
                  </a:solidFill>
                </a:uFill>
                <a:latin typeface="Calibri"/>
                <a:ea typeface="DejaVu Sans"/>
              </a:rPr>
              <a:t>cordova_app/www/index.js</a:t>
            </a:r>
            <a:r>
              <a:rPr b="0" lang="en-US" sz="2400" spc="-1" strike="noStrike">
                <a:solidFill>
                  <a:srgbClr val="000000"/>
                </a:solidFill>
                <a:uFill>
                  <a:solidFill>
                    <a:srgbClr val="ffffff"/>
                  </a:solidFill>
                </a:uFill>
                <a:latin typeface="Calibri"/>
                <a:ea typeface="DejaVu Sans"/>
              </a:rPr>
              <a:t> file:</a:t>
            </a:r>
            <a:endParaRPr b="0" lang="en-US" sz="1800" spc="-1" strike="noStrike">
              <a:solidFill>
                <a:srgbClr val="000000"/>
              </a:solidFill>
              <a:uFill>
                <a:solidFill>
                  <a:srgbClr val="ffffff"/>
                </a:solidFill>
              </a:uFill>
              <a:latin typeface="Arial"/>
            </a:endParaRPr>
          </a:p>
          <a:p>
            <a:pPr marL="343080" indent="-340560">
              <a:lnSpc>
                <a:spcPct val="100000"/>
              </a:lnSpc>
            </a:pPr>
            <a:r>
              <a:rPr b="1" lang="en-US" sz="2400" spc="-1" strike="noStrike">
                <a:solidFill>
                  <a:srgbClr val="ffc66d"/>
                </a:solidFill>
                <a:uFill>
                  <a:solidFill>
                    <a:srgbClr val="ffffff"/>
                  </a:solidFill>
                </a:uFill>
                <a:latin typeface="Courier New"/>
                <a:ea typeface="DejaVu Sans"/>
              </a:rPr>
              <a:t>this.onDeviceReady =</a:t>
            </a:r>
            <a:r>
              <a:rPr b="1" lang="en-US" sz="2400" spc="-1" strike="noStrike">
                <a:solidFill>
                  <a:srgbClr val="000000"/>
                </a:solidFill>
                <a:uFill>
                  <a:solidFill>
                    <a:srgbClr val="ffffff"/>
                  </a:solidFill>
                </a:uFill>
                <a:latin typeface="Courier New"/>
                <a:ea typeface="DejaVu Sans"/>
              </a:rPr>
              <a:t> </a:t>
            </a:r>
            <a:r>
              <a:rPr b="1" lang="en-US" sz="2400" spc="-1" strike="noStrike">
                <a:solidFill>
                  <a:srgbClr val="cc7832"/>
                </a:solidFill>
                <a:uFill>
                  <a:solidFill>
                    <a:srgbClr val="ffffff"/>
                  </a:solidFill>
                </a:uFill>
                <a:latin typeface="Courier New"/>
                <a:ea typeface="DejaVu Sans"/>
              </a:rPr>
              <a:t>function </a:t>
            </a:r>
            <a:r>
              <a:rPr b="1" lang="en-US" sz="2400" spc="-1" strike="noStrike">
                <a:solidFill>
                  <a:srgbClr val="000000"/>
                </a:solidFill>
                <a:uFill>
                  <a:solidFill>
                    <a:srgbClr val="ffffff"/>
                  </a:solidFill>
                </a:uFill>
                <a:latin typeface="Courier New"/>
                <a:ea typeface="DejaVu Sans"/>
              </a:rPr>
              <a:t>() {</a:t>
            </a:r>
            <a:endParaRPr b="0" lang="en-US" sz="1800" spc="-1" strike="noStrike">
              <a:solidFill>
                <a:srgbClr val="000000"/>
              </a:solidFill>
              <a:uFill>
                <a:solidFill>
                  <a:srgbClr val="ffffff"/>
                </a:solidFill>
              </a:uFill>
              <a:latin typeface="Arial"/>
            </a:endParaRPr>
          </a:p>
          <a:p>
            <a:pPr marL="343080" indent="-340560">
              <a:lnSpc>
                <a:spcPct val="100000"/>
              </a:lnSpc>
            </a:pPr>
            <a:r>
              <a:rPr b="1" lang="en-US" sz="2400" spc="-1" strike="noStrike">
                <a:solidFill>
                  <a:srgbClr val="9876aa"/>
                </a:solidFill>
                <a:uFill>
                  <a:solidFill>
                    <a:srgbClr val="ffffff"/>
                  </a:solidFill>
                </a:uFill>
                <a:latin typeface="Courier New"/>
                <a:ea typeface="DejaVu Sans"/>
              </a:rPr>
              <a:t>angular</a:t>
            </a:r>
            <a:r>
              <a:rPr b="1" lang="en-US" sz="2400" spc="-1" strike="noStrike">
                <a:solidFill>
                  <a:srgbClr val="000000"/>
                </a:solidFill>
                <a:uFill>
                  <a:solidFill>
                    <a:srgbClr val="ffffff"/>
                  </a:solidFill>
                </a:uFill>
                <a:latin typeface="Courier New"/>
                <a:ea typeface="DejaVu Sans"/>
              </a:rPr>
              <a:t>.</a:t>
            </a:r>
            <a:r>
              <a:rPr b="1" lang="en-US" sz="2400" spc="-1" strike="noStrike">
                <a:solidFill>
                  <a:srgbClr val="9876aa"/>
                </a:solidFill>
                <a:uFill>
                  <a:solidFill>
                    <a:srgbClr val="ffffff"/>
                  </a:solidFill>
                </a:uFill>
                <a:latin typeface="Courier New"/>
                <a:ea typeface="DejaVu Sans"/>
              </a:rPr>
              <a:t>bootstrap</a:t>
            </a:r>
            <a:r>
              <a:rPr b="1" lang="en-US" sz="2400" spc="-1" strike="noStrike">
                <a:solidFill>
                  <a:srgbClr val="000000"/>
                </a:solidFill>
                <a:uFill>
                  <a:solidFill>
                    <a:srgbClr val="ffffff"/>
                  </a:solidFill>
                </a:uFill>
                <a:latin typeface="Courier New"/>
                <a:ea typeface="DejaVu Sans"/>
              </a:rPr>
              <a:t>(</a:t>
            </a:r>
            <a:r>
              <a:rPr b="1" lang="en-US" sz="2400" spc="-1" strike="noStrike">
                <a:solidFill>
                  <a:srgbClr val="9876aa"/>
                </a:solidFill>
                <a:uFill>
                  <a:solidFill>
                    <a:srgbClr val="ffffff"/>
                  </a:solidFill>
                </a:uFill>
                <a:latin typeface="Courier New"/>
                <a:ea typeface="DejaVu Sans"/>
              </a:rPr>
              <a:t>document</a:t>
            </a:r>
            <a:r>
              <a:rPr b="1" lang="en-US" sz="2400" spc="-1" strike="noStrike">
                <a:solidFill>
                  <a:srgbClr val="cc7832"/>
                </a:solidFill>
                <a:uFill>
                  <a:solidFill>
                    <a:srgbClr val="ffffff"/>
                  </a:solidFill>
                </a:uFill>
                <a:latin typeface="Courier New"/>
                <a:ea typeface="DejaVu Sans"/>
              </a:rPr>
              <a:t>, </a:t>
            </a:r>
            <a:r>
              <a:rPr b="1" lang="en-US" sz="2400" spc="-1" strike="noStrike">
                <a:solidFill>
                  <a:srgbClr val="000000"/>
                </a:solidFill>
                <a:uFill>
                  <a:solidFill>
                    <a:srgbClr val="ffffff"/>
                  </a:solidFill>
                </a:uFill>
                <a:latin typeface="Courier New"/>
                <a:ea typeface="DejaVu Sans"/>
              </a:rPr>
              <a:t>[</a:t>
            </a:r>
            <a:r>
              <a:rPr b="1" lang="en-US" sz="2400" spc="-1" strike="noStrike">
                <a:solidFill>
                  <a:srgbClr val="6a8759"/>
                </a:solidFill>
                <a:uFill>
                  <a:solidFill>
                    <a:srgbClr val="ffffff"/>
                  </a:solidFill>
                </a:uFill>
                <a:latin typeface="Courier New"/>
                <a:ea typeface="DejaVu Sans"/>
              </a:rPr>
              <a:t>'myApp'</a:t>
            </a:r>
            <a:r>
              <a:rPr b="1" lang="en-US" sz="2400" spc="-1" strike="noStrike">
                <a:solidFill>
                  <a:srgbClr val="000000"/>
                </a:solidFill>
                <a:uFill>
                  <a:solidFill>
                    <a:srgbClr val="ffffff"/>
                  </a:solidFill>
                </a:uFill>
                <a:latin typeface="Courier New"/>
                <a:ea typeface="DejaVu Sans"/>
              </a:rPr>
              <a:t>])</a:t>
            </a:r>
            <a:r>
              <a:rPr b="1" lang="en-US" sz="2400" spc="-1" strike="noStrike">
                <a:solidFill>
                  <a:srgbClr val="cc7832"/>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marL="343080" indent="-340560">
              <a:lnSpc>
                <a:spcPct val="100000"/>
              </a:lnSpc>
            </a:pPr>
            <a:r>
              <a:rPr b="1" lang="en-US" sz="2400" spc="-1" strike="noStrike">
                <a:solidFill>
                  <a:srgbClr val="000000"/>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marL="343080" indent="-340560">
              <a:lnSpc>
                <a:spcPct val="100000"/>
              </a:lnSpc>
            </a:pPr>
            <a:r>
              <a:rPr b="1" lang="en-US" sz="2400" spc="-1" strike="noStrike">
                <a:solidFill>
                  <a:srgbClr val="9876aa"/>
                </a:solidFill>
                <a:uFill>
                  <a:solidFill>
                    <a:srgbClr val="ffffff"/>
                  </a:solidFill>
                </a:uFill>
                <a:latin typeface="Courier New"/>
                <a:ea typeface="DejaVu Sans"/>
              </a:rPr>
              <a:t>document</a:t>
            </a:r>
            <a:r>
              <a:rPr b="1" lang="en-US" sz="2400" spc="-1" strike="noStrike">
                <a:solidFill>
                  <a:srgbClr val="000000"/>
                </a:solidFill>
                <a:uFill>
                  <a:solidFill>
                    <a:srgbClr val="ffffff"/>
                  </a:solidFill>
                </a:uFill>
                <a:latin typeface="Courier New"/>
                <a:ea typeface="DejaVu Sans"/>
              </a:rPr>
              <a:t>.</a:t>
            </a:r>
            <a:r>
              <a:rPr b="1" lang="en-US" sz="2400" spc="-1" strike="noStrike">
                <a:solidFill>
                  <a:srgbClr val="ffc66d"/>
                </a:solidFill>
                <a:uFill>
                  <a:solidFill>
                    <a:srgbClr val="ffffff"/>
                  </a:solidFill>
                </a:uFill>
                <a:latin typeface="Courier New"/>
                <a:ea typeface="DejaVu Sans"/>
              </a:rPr>
              <a:t>addEventListener</a:t>
            </a:r>
            <a:r>
              <a:rPr b="1" lang="en-US" sz="2400" spc="-1" strike="noStrike">
                <a:solidFill>
                  <a:srgbClr val="000000"/>
                </a:solidFill>
                <a:uFill>
                  <a:solidFill>
                    <a:srgbClr val="ffffff"/>
                  </a:solidFill>
                </a:uFill>
                <a:latin typeface="Courier New"/>
                <a:ea typeface="DejaVu Sans"/>
              </a:rPr>
              <a:t>(</a:t>
            </a:r>
            <a:r>
              <a:rPr b="1" lang="en-US" sz="2400" spc="-1" strike="noStrike">
                <a:solidFill>
                  <a:srgbClr val="6a8759"/>
                </a:solidFill>
                <a:uFill>
                  <a:solidFill>
                    <a:srgbClr val="ffffff"/>
                  </a:solidFill>
                </a:uFill>
                <a:latin typeface="Courier New"/>
                <a:ea typeface="DejaVu Sans"/>
              </a:rPr>
              <a:t>'deviceready'</a:t>
            </a:r>
            <a:r>
              <a:rPr b="1" lang="en-US" sz="2400" spc="-1" strike="noStrike">
                <a:solidFill>
                  <a:srgbClr val="cc7832"/>
                </a:solidFill>
                <a:uFill>
                  <a:solidFill>
                    <a:srgbClr val="ffffff"/>
                  </a:solidFill>
                </a:uFill>
                <a:latin typeface="Courier New"/>
                <a:ea typeface="DejaVu Sans"/>
              </a:rPr>
              <a:t>, this</a:t>
            </a:r>
            <a:r>
              <a:rPr b="1" lang="en-US" sz="2400" spc="-1" strike="noStrike">
                <a:solidFill>
                  <a:srgbClr val="000000"/>
                </a:solidFill>
                <a:uFill>
                  <a:solidFill>
                    <a:srgbClr val="ffffff"/>
                  </a:solidFill>
                </a:uFill>
                <a:latin typeface="Courier New"/>
                <a:ea typeface="DejaVu Sans"/>
              </a:rPr>
              <a:t>.onDeviceReady</a:t>
            </a:r>
            <a:r>
              <a:rPr b="1" lang="en-US" sz="2400" spc="-1" strike="noStrike">
                <a:solidFill>
                  <a:srgbClr val="cc7832"/>
                </a:solidFill>
                <a:uFill>
                  <a:solidFill>
                    <a:srgbClr val="ffffff"/>
                  </a:solidFill>
                </a:uFill>
                <a:latin typeface="Courier New"/>
                <a:ea typeface="DejaVu Sans"/>
              </a:rPr>
              <a:t>, false</a:t>
            </a:r>
            <a:r>
              <a:rPr b="1" lang="en-US" sz="2400" spc="-1" strike="noStrike">
                <a:solidFill>
                  <a:srgbClr val="000000"/>
                </a:solidFill>
                <a:uFill>
                  <a:solidFill>
                    <a:srgbClr val="ffffff"/>
                  </a:solidFill>
                </a:uFill>
                <a:latin typeface="Courier New"/>
                <a:ea typeface="DejaVu Sans"/>
              </a:rPr>
              <a:t>)</a:t>
            </a:r>
            <a:r>
              <a:rPr b="1" lang="en-US" sz="2400" spc="-1" strike="noStrike">
                <a:solidFill>
                  <a:srgbClr val="cc7832"/>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marL="343080" indent="-340560">
              <a:lnSpc>
                <a:spcPct val="100000"/>
              </a:lnSpc>
            </a:pPr>
            <a:endParaRPr b="0" lang="en-US" sz="1800" spc="-1" strike="noStrike">
              <a:solidFill>
                <a:srgbClr val="000000"/>
              </a:solidFill>
              <a:uFill>
                <a:solidFill>
                  <a:srgbClr val="ffffff"/>
                </a:solidFill>
              </a:uFill>
              <a:latin typeface="Arial"/>
            </a:endParaRPr>
          </a:p>
          <a:p>
            <a:pPr marL="343080" indent="-340560">
              <a:lnSpc>
                <a:spcPct val="100000"/>
              </a:lnSpc>
            </a:pPr>
            <a:endParaRPr b="0" lang="en-US" sz="1800" spc="-1" strike="noStrike">
              <a:solidFill>
                <a:srgbClr val="000000"/>
              </a:solidFill>
              <a:uFill>
                <a:solidFill>
                  <a:srgbClr val="ffffff"/>
                </a:solidFill>
              </a:uFill>
              <a:latin typeface="Arial"/>
            </a:endParaRPr>
          </a:p>
        </p:txBody>
      </p:sp>
      <p:pic>
        <p:nvPicPr>
          <p:cNvPr id="241" name="Picture 3" descr=""/>
          <p:cNvPicPr/>
          <p:nvPr/>
        </p:nvPicPr>
        <p:blipFill>
          <a:blip r:embed="rId1"/>
          <a:stretch/>
        </p:blipFill>
        <p:spPr>
          <a:xfrm>
            <a:off x="152280" y="819000"/>
            <a:ext cx="454680" cy="454680"/>
          </a:xfrm>
          <a:prstGeom prst="rect">
            <a:avLst/>
          </a:prstGeom>
          <a:ln>
            <a:noFill/>
          </a:ln>
        </p:spPr>
      </p:pic>
      <p:pic>
        <p:nvPicPr>
          <p:cNvPr id="242" name="Picture 4" descr=""/>
          <p:cNvPicPr/>
          <p:nvPr/>
        </p:nvPicPr>
        <p:blipFill>
          <a:blip r:embed="rId2"/>
          <a:stretch/>
        </p:blipFill>
        <p:spPr>
          <a:xfrm>
            <a:off x="152280" y="1657440"/>
            <a:ext cx="454680" cy="4546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152280" y="133200"/>
            <a:ext cx="6017400" cy="4482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ＭＳ Ｐゴシック"/>
              </a:rPr>
              <a:t>Angular injects third party as service</a:t>
            </a:r>
            <a:endParaRPr b="0" lang="en-US" sz="1800" spc="-1" strike="noStrike">
              <a:solidFill>
                <a:srgbClr val="000000"/>
              </a:solidFill>
              <a:uFill>
                <a:solidFill>
                  <a:srgbClr val="ffffff"/>
                </a:solidFill>
              </a:uFill>
              <a:latin typeface="Arial"/>
            </a:endParaRPr>
          </a:p>
        </p:txBody>
      </p:sp>
      <p:sp>
        <p:nvSpPr>
          <p:cNvPr id="244" name="CustomShape 2"/>
          <p:cNvSpPr/>
          <p:nvPr/>
        </p:nvSpPr>
        <p:spPr>
          <a:xfrm>
            <a:off x="152280" y="819000"/>
            <a:ext cx="8836560" cy="3960000"/>
          </a:xfrm>
          <a:prstGeom prst="rect">
            <a:avLst/>
          </a:prstGeom>
          <a:noFill/>
          <a:ln>
            <a:noFill/>
          </a:ln>
        </p:spPr>
        <p:style>
          <a:lnRef idx="0"/>
          <a:fillRef idx="0"/>
          <a:effectRef idx="0"/>
          <a:fontRef idx="minor"/>
        </p:style>
        <p:txBody>
          <a:bodyPr lIns="90000" rIns="90000" tIns="45000" bIns="45000"/>
          <a:p>
            <a:pPr marL="343080" indent="-340560">
              <a:lnSpc>
                <a:spcPct val="100000"/>
              </a:lnSpc>
            </a:pPr>
            <a:r>
              <a:rPr b="1" lang="en-US" sz="2400" spc="-1" strike="noStrike">
                <a:solidFill>
                  <a:srgbClr val="000000"/>
                </a:solidFill>
                <a:uFill>
                  <a:solidFill>
                    <a:srgbClr val="ffffff"/>
                  </a:solidFill>
                </a:uFill>
                <a:latin typeface="Courier New"/>
                <a:ea typeface="DejaVu Sans"/>
              </a:rPr>
              <a:t>(</a:t>
            </a:r>
            <a:r>
              <a:rPr b="1" lang="en-US" sz="2400" spc="-1" strike="noStrike">
                <a:solidFill>
                  <a:srgbClr val="cc7832"/>
                </a:solidFill>
                <a:uFill>
                  <a:solidFill>
                    <a:srgbClr val="ffffff"/>
                  </a:solidFill>
                </a:uFill>
                <a:latin typeface="Courier New"/>
                <a:ea typeface="DejaVu Sans"/>
              </a:rPr>
              <a:t>function </a:t>
            </a:r>
            <a:r>
              <a:rPr b="1" lang="en-US" sz="2400" spc="-1" strike="noStrike">
                <a:solidFill>
                  <a:srgbClr val="000000"/>
                </a:solidFill>
                <a:uFill>
                  <a:solidFill>
                    <a:srgbClr val="ffffff"/>
                  </a:solidFill>
                </a:uFill>
                <a:latin typeface="Courier New"/>
                <a:ea typeface="DejaVu Sans"/>
              </a:rPr>
              <a:t>(module) {</a:t>
            </a:r>
            <a:endParaRPr b="0" lang="en-US" sz="1800" spc="-1" strike="noStrike">
              <a:solidFill>
                <a:srgbClr val="000000"/>
              </a:solidFill>
              <a:uFill>
                <a:solidFill>
                  <a:srgbClr val="ffffff"/>
                </a:solidFill>
              </a:uFill>
              <a:latin typeface="Arial"/>
            </a:endParaRPr>
          </a:p>
          <a:p>
            <a:pPr marL="343080" indent="-340560">
              <a:lnSpc>
                <a:spcPct val="100000"/>
              </a:lnSpc>
            </a:pPr>
            <a:r>
              <a:rPr b="1" lang="en-US" sz="2400" spc="-1" strike="noStrike">
                <a:solidFill>
                  <a:srgbClr val="6a8759"/>
                </a:solidFill>
                <a:uFill>
                  <a:solidFill>
                    <a:srgbClr val="ffffff"/>
                  </a:solidFill>
                </a:uFill>
                <a:latin typeface="Courier New"/>
                <a:ea typeface="DejaVu Sans"/>
              </a:rPr>
              <a:t>  </a:t>
            </a:r>
            <a:r>
              <a:rPr b="1" lang="en-US" sz="2400" spc="-1" strike="noStrike">
                <a:solidFill>
                  <a:srgbClr val="6a8759"/>
                </a:solidFill>
                <a:uFill>
                  <a:solidFill>
                    <a:srgbClr val="ffffff"/>
                  </a:solidFill>
                </a:uFill>
                <a:latin typeface="Courier New"/>
                <a:ea typeface="DejaVu Sans"/>
              </a:rPr>
              <a:t>"use strict"</a:t>
            </a:r>
            <a:r>
              <a:rPr b="1" lang="en-US" sz="2400" spc="-1" strike="noStrike">
                <a:solidFill>
                  <a:srgbClr val="cc7832"/>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marL="343080" indent="-340560">
              <a:lnSpc>
                <a:spcPct val="100000"/>
              </a:lnSpc>
            </a:pPr>
            <a:r>
              <a:rPr b="1" lang="en-US" sz="2400" spc="-1" strike="noStrike">
                <a:solidFill>
                  <a:srgbClr val="000000"/>
                </a:solidFill>
                <a:uFill>
                  <a:solidFill>
                    <a:srgbClr val="ffffff"/>
                  </a:solidFill>
                </a:uFill>
                <a:latin typeface="Courier New"/>
                <a:ea typeface="DejaVu Sans"/>
              </a:rPr>
              <a:t>module.</a:t>
            </a:r>
            <a:r>
              <a:rPr b="1" lang="en-US" sz="2400" spc="-1" strike="noStrike">
                <a:solidFill>
                  <a:srgbClr val="9876aa"/>
                </a:solidFill>
                <a:uFill>
                  <a:solidFill>
                    <a:srgbClr val="ffffff"/>
                  </a:solidFill>
                </a:uFill>
                <a:latin typeface="Courier New"/>
                <a:ea typeface="DejaVu Sans"/>
              </a:rPr>
              <a:t>factory</a:t>
            </a:r>
            <a:r>
              <a:rPr b="1" lang="en-US" sz="2400" spc="-1" strike="noStrike">
                <a:solidFill>
                  <a:srgbClr val="000000"/>
                </a:solidFill>
                <a:uFill>
                  <a:solidFill>
                    <a:srgbClr val="ffffff"/>
                  </a:solidFill>
                </a:uFill>
                <a:latin typeface="Courier New"/>
                <a:ea typeface="DejaVu Sans"/>
              </a:rPr>
              <a:t>(</a:t>
            </a:r>
            <a:r>
              <a:rPr b="1" lang="en-US" sz="2400" spc="-1" strike="noStrike">
                <a:solidFill>
                  <a:srgbClr val="6a8759"/>
                </a:solidFill>
                <a:uFill>
                  <a:solidFill>
                    <a:srgbClr val="ffffff"/>
                  </a:solidFill>
                </a:uFill>
                <a:latin typeface="Courier New"/>
                <a:ea typeface="DejaVu Sans"/>
              </a:rPr>
              <a:t>"jQuery"</a:t>
            </a:r>
            <a:r>
              <a:rPr b="1" lang="en-US" sz="2400" spc="-1" strike="noStrike">
                <a:solidFill>
                  <a:srgbClr val="cc7832"/>
                </a:solidFill>
                <a:uFill>
                  <a:solidFill>
                    <a:srgbClr val="ffffff"/>
                  </a:solidFill>
                </a:uFill>
                <a:latin typeface="Courier New"/>
                <a:ea typeface="DejaVu Sans"/>
              </a:rPr>
              <a:t>, </a:t>
            </a:r>
            <a:r>
              <a:rPr b="1" lang="en-US" sz="2400" spc="-1" strike="noStrike">
                <a:solidFill>
                  <a:srgbClr val="ffc66d"/>
                </a:solidFill>
                <a:uFill>
                  <a:solidFill>
                    <a:srgbClr val="ffffff"/>
                  </a:solidFill>
                </a:uFill>
                <a:latin typeface="Courier New"/>
                <a:ea typeface="DejaVu Sans"/>
              </a:rPr>
              <a:t>jQueryModule</a:t>
            </a:r>
            <a:r>
              <a:rPr b="1" lang="en-US" sz="2400" spc="-1" strike="noStrike">
                <a:solidFill>
                  <a:srgbClr val="000000"/>
                </a:solidFill>
                <a:uFill>
                  <a:solidFill>
                    <a:srgbClr val="ffffff"/>
                  </a:solidFill>
                </a:uFill>
                <a:latin typeface="Courier New"/>
                <a:ea typeface="DejaVu Sans"/>
              </a:rPr>
              <a:t>)</a:t>
            </a:r>
            <a:r>
              <a:rPr b="1" lang="en-US" sz="2400" spc="-1" strike="noStrike">
                <a:solidFill>
                  <a:srgbClr val="cc7832"/>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marL="343080" indent="-340560">
              <a:lnSpc>
                <a:spcPct val="100000"/>
              </a:lnSpc>
            </a:pPr>
            <a:r>
              <a:rPr b="1" lang="en-US" sz="2400" spc="-1" strike="noStrike">
                <a:solidFill>
                  <a:srgbClr val="ffc66d"/>
                </a:solidFill>
                <a:uFill>
                  <a:solidFill>
                    <a:srgbClr val="ffffff"/>
                  </a:solidFill>
                </a:uFill>
                <a:latin typeface="Courier New"/>
                <a:ea typeface="DejaVu Sans"/>
              </a:rPr>
              <a:t>jQueryModule</a:t>
            </a:r>
            <a:r>
              <a:rPr b="1" lang="en-US" sz="2400" spc="-1" strike="noStrike">
                <a:solidFill>
                  <a:srgbClr val="000000"/>
                </a:solidFill>
                <a:uFill>
                  <a:solidFill>
                    <a:srgbClr val="ffffff"/>
                  </a:solidFill>
                </a:uFill>
                <a:latin typeface="Courier New"/>
                <a:ea typeface="DejaVu Sans"/>
              </a:rPr>
              <a:t>.</a:t>
            </a:r>
            <a:r>
              <a:rPr b="1" lang="en-US" sz="2400" spc="-1" strike="noStrike">
                <a:solidFill>
                  <a:srgbClr val="9876aa"/>
                </a:solidFill>
                <a:uFill>
                  <a:solidFill>
                    <a:srgbClr val="ffffff"/>
                  </a:solidFill>
                </a:uFill>
                <a:latin typeface="Courier New"/>
                <a:ea typeface="DejaVu Sans"/>
              </a:rPr>
              <a:t>$inject</a:t>
            </a:r>
            <a:r>
              <a:rPr b="1" lang="en-US" sz="2400" spc="-1" strike="noStrike">
                <a:solidFill>
                  <a:srgbClr val="000000"/>
                </a:solidFill>
                <a:uFill>
                  <a:solidFill>
                    <a:srgbClr val="ffffff"/>
                  </a:solidFill>
                </a:uFill>
                <a:latin typeface="Courier New"/>
                <a:ea typeface="DejaVu Sans"/>
              </a:rPr>
              <a:t>(</a:t>
            </a:r>
            <a:r>
              <a:rPr b="1" lang="en-US" sz="2400" spc="-1" strike="noStrike">
                <a:solidFill>
                  <a:srgbClr val="6a8759"/>
                </a:solidFill>
                <a:uFill>
                  <a:solidFill>
                    <a:srgbClr val="ffffff"/>
                  </a:solidFill>
                </a:uFill>
                <a:latin typeface="Courier New"/>
                <a:ea typeface="DejaVu Sans"/>
              </a:rPr>
              <a:t>"$window"</a:t>
            </a:r>
            <a:r>
              <a:rPr b="1" lang="en-US" sz="2400" spc="-1" strike="noStrike">
                <a:solidFill>
                  <a:srgbClr val="000000"/>
                </a:solidFill>
                <a:uFill>
                  <a:solidFill>
                    <a:srgbClr val="ffffff"/>
                  </a:solidFill>
                </a:uFill>
                <a:latin typeface="Courier New"/>
                <a:ea typeface="DejaVu Sans"/>
              </a:rPr>
              <a:t>)</a:t>
            </a:r>
            <a:r>
              <a:rPr b="1" lang="en-US" sz="2400" spc="-1" strike="noStrike">
                <a:solidFill>
                  <a:srgbClr val="cc7832"/>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marL="343080" indent="-340560">
              <a:lnSpc>
                <a:spcPct val="100000"/>
              </a:lnSpc>
            </a:pPr>
            <a:endParaRPr b="0" lang="en-US" sz="1800" spc="-1" strike="noStrike">
              <a:solidFill>
                <a:srgbClr val="000000"/>
              </a:solidFill>
              <a:uFill>
                <a:solidFill>
                  <a:srgbClr val="ffffff"/>
                </a:solidFill>
              </a:uFill>
              <a:latin typeface="Arial"/>
            </a:endParaRPr>
          </a:p>
          <a:p>
            <a:pPr marL="343080" indent="-340560">
              <a:lnSpc>
                <a:spcPct val="100000"/>
              </a:lnSpc>
            </a:pPr>
            <a:r>
              <a:rPr b="1" lang="en-US" sz="2400" spc="-1" strike="noStrike">
                <a:solidFill>
                  <a:srgbClr val="cc7832"/>
                </a:solidFill>
                <a:uFill>
                  <a:solidFill>
                    <a:srgbClr val="ffffff"/>
                  </a:solidFill>
                </a:uFill>
                <a:latin typeface="Courier New"/>
                <a:ea typeface="DejaVu Sans"/>
              </a:rPr>
              <a:t>function </a:t>
            </a:r>
            <a:r>
              <a:rPr b="1" lang="en-US" sz="2400" spc="-1" strike="noStrike">
                <a:solidFill>
                  <a:srgbClr val="ffc66d"/>
                </a:solidFill>
                <a:uFill>
                  <a:solidFill>
                    <a:srgbClr val="ffffff"/>
                  </a:solidFill>
                </a:uFill>
                <a:latin typeface="Courier New"/>
                <a:ea typeface="DejaVu Sans"/>
              </a:rPr>
              <a:t>jQueryModule</a:t>
            </a:r>
            <a:r>
              <a:rPr b="1" lang="en-US" sz="2400" spc="-1" strike="noStrike">
                <a:solidFill>
                  <a:srgbClr val="000000"/>
                </a:solidFill>
                <a:uFill>
                  <a:solidFill>
                    <a:srgbClr val="ffffff"/>
                  </a:solidFill>
                </a:uFill>
                <a:latin typeface="Courier New"/>
                <a:ea typeface="DejaVu Sans"/>
              </a:rPr>
              <a:t>($window) {</a:t>
            </a:r>
            <a:endParaRPr b="0" lang="en-US" sz="1800" spc="-1" strike="noStrike">
              <a:solidFill>
                <a:srgbClr val="000000"/>
              </a:solidFill>
              <a:uFill>
                <a:solidFill>
                  <a:srgbClr val="ffffff"/>
                </a:solidFill>
              </a:uFill>
              <a:latin typeface="Arial"/>
            </a:endParaRPr>
          </a:p>
          <a:p>
            <a:pPr marL="343080" indent="-340560">
              <a:lnSpc>
                <a:spcPct val="100000"/>
              </a:lnSpc>
            </a:pPr>
            <a:r>
              <a:rPr b="1" lang="en-US" sz="2400" spc="-1" strike="noStrike">
                <a:solidFill>
                  <a:srgbClr val="000000"/>
                </a:solidFill>
                <a:uFill>
                  <a:solidFill>
                    <a:srgbClr val="ffffff"/>
                  </a:solidFill>
                </a:uFill>
                <a:latin typeface="Courier New"/>
                <a:ea typeface="DejaVu Sans"/>
              </a:rPr>
              <a:t>  </a:t>
            </a:r>
            <a:r>
              <a:rPr b="1" lang="en-US" sz="2400" spc="-1" strike="noStrike">
                <a:solidFill>
                  <a:srgbClr val="cc7832"/>
                </a:solidFill>
                <a:uFill>
                  <a:solidFill>
                    <a:srgbClr val="ffffff"/>
                  </a:solidFill>
                </a:uFill>
                <a:latin typeface="Courier New"/>
                <a:ea typeface="DejaVu Sans"/>
              </a:rPr>
              <a:t>return </a:t>
            </a:r>
            <a:r>
              <a:rPr b="1" lang="en-US" sz="2400" spc="-1" strike="noStrike">
                <a:solidFill>
                  <a:srgbClr val="000000"/>
                </a:solidFill>
                <a:uFill>
                  <a:solidFill>
                    <a:srgbClr val="ffffff"/>
                  </a:solidFill>
                </a:uFill>
                <a:latin typeface="Courier New"/>
                <a:ea typeface="DejaVu Sans"/>
              </a:rPr>
              <a:t>$window.jQuery</a:t>
            </a:r>
            <a:r>
              <a:rPr b="1" lang="en-US" sz="2400" spc="-1" strike="noStrike">
                <a:solidFill>
                  <a:srgbClr val="cc7832"/>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marL="343080" indent="-340560">
              <a:lnSpc>
                <a:spcPct val="100000"/>
              </a:lnSpc>
            </a:pPr>
            <a:r>
              <a:rPr b="1" lang="en-US" sz="2400" spc="-1" strike="noStrike">
                <a:solidFill>
                  <a:srgbClr val="000000"/>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marL="343080" indent="-340560">
              <a:lnSpc>
                <a:spcPct val="100000"/>
              </a:lnSpc>
            </a:pPr>
            <a:r>
              <a:rPr b="1" lang="en-US" sz="2400" spc="-1" strike="noStrike">
                <a:solidFill>
                  <a:srgbClr val="000000"/>
                </a:solidFill>
                <a:uFill>
                  <a:solidFill>
                    <a:srgbClr val="ffffff"/>
                  </a:solidFill>
                </a:uFill>
                <a:latin typeface="Courier New"/>
                <a:ea typeface="DejaVu Sans"/>
              </a:rPr>
              <a:t>})(</a:t>
            </a:r>
            <a:r>
              <a:rPr b="1" lang="en-US" sz="2400" spc="-1" strike="noStrike">
                <a:solidFill>
                  <a:srgbClr val="9876aa"/>
                </a:solidFill>
                <a:uFill>
                  <a:solidFill>
                    <a:srgbClr val="ffffff"/>
                  </a:solidFill>
                </a:uFill>
                <a:latin typeface="Courier New"/>
                <a:ea typeface="DejaVu Sans"/>
              </a:rPr>
              <a:t>angular</a:t>
            </a:r>
            <a:r>
              <a:rPr b="1" lang="en-US" sz="2400" spc="-1" strike="noStrike">
                <a:solidFill>
                  <a:srgbClr val="000000"/>
                </a:solidFill>
                <a:uFill>
                  <a:solidFill>
                    <a:srgbClr val="ffffff"/>
                  </a:solidFill>
                </a:uFill>
                <a:latin typeface="Courier New"/>
                <a:ea typeface="DejaVu Sans"/>
              </a:rPr>
              <a:t>.module(</a:t>
            </a:r>
            <a:r>
              <a:rPr b="1" lang="en-US" sz="2400" spc="-1" strike="noStrike">
                <a:solidFill>
                  <a:srgbClr val="6a8759"/>
                </a:solidFill>
                <a:uFill>
                  <a:solidFill>
                    <a:srgbClr val="ffffff"/>
                  </a:solidFill>
                </a:uFill>
                <a:latin typeface="Courier New"/>
                <a:ea typeface="DejaVu Sans"/>
              </a:rPr>
              <a:t>"app"</a:t>
            </a:r>
            <a:r>
              <a:rPr b="1" lang="en-US" sz="2400" spc="-1" strike="noStrike">
                <a:solidFill>
                  <a:srgbClr val="000000"/>
                </a:solidFill>
                <a:uFill>
                  <a:solidFill>
                    <a:srgbClr val="ffffff"/>
                  </a:solidFill>
                </a:uFill>
                <a:latin typeface="Courier New"/>
                <a:ea typeface="DejaVu Sans"/>
              </a:rPr>
              <a:t>))</a:t>
            </a:r>
            <a:r>
              <a:rPr b="1" lang="en-US" sz="2400" spc="-1" strike="noStrike">
                <a:solidFill>
                  <a:srgbClr val="cc7832"/>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152280" y="133200"/>
            <a:ext cx="7236360" cy="4482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e21a2d"/>
                </a:solidFill>
                <a:uFill>
                  <a:solidFill>
                    <a:srgbClr val="ffffff"/>
                  </a:solidFill>
                </a:uFill>
                <a:latin typeface="Century Gothic"/>
                <a:ea typeface="ＭＳ Ｐゴシック"/>
              </a:rPr>
              <a:t>Angular copy function issue with Blob object</a:t>
            </a:r>
            <a:endParaRPr b="0" lang="en-US" sz="1800" spc="-1" strike="noStrike">
              <a:solidFill>
                <a:srgbClr val="000000"/>
              </a:solidFill>
              <a:uFill>
                <a:solidFill>
                  <a:srgbClr val="ffffff"/>
                </a:solidFill>
              </a:uFill>
              <a:latin typeface="Arial"/>
            </a:endParaRPr>
          </a:p>
        </p:txBody>
      </p:sp>
      <p:sp>
        <p:nvSpPr>
          <p:cNvPr id="246" name="CustomShape 2"/>
          <p:cNvSpPr/>
          <p:nvPr/>
        </p:nvSpPr>
        <p:spPr>
          <a:xfrm>
            <a:off x="152280" y="819000"/>
            <a:ext cx="8989200" cy="3960000"/>
          </a:xfrm>
          <a:prstGeom prst="rect">
            <a:avLst/>
          </a:prstGeom>
          <a:noFill/>
          <a:ln>
            <a:noFill/>
          </a:ln>
        </p:spPr>
        <p:style>
          <a:lnRef idx="0"/>
          <a:fillRef idx="0"/>
          <a:effectRef idx="0"/>
          <a:fontRef idx="minor"/>
        </p:style>
        <p:txBody>
          <a:bodyPr lIns="90000" rIns="90000" tIns="45000" bIns="45000"/>
          <a:p>
            <a:pPr marL="343080" indent="-340560">
              <a:lnSpc>
                <a:spcPct val="100000"/>
              </a:lnSpc>
            </a:pPr>
            <a:r>
              <a:rPr b="1"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Using </a:t>
            </a:r>
            <a:r>
              <a:rPr b="1" lang="en-US" sz="2400" spc="-1" strike="noStrike">
                <a:solidFill>
                  <a:srgbClr val="000000"/>
                </a:solidFill>
                <a:uFill>
                  <a:solidFill>
                    <a:srgbClr val="ffffff"/>
                  </a:solidFill>
                </a:uFill>
                <a:latin typeface="Calibri"/>
                <a:ea typeface="DejaVu Sans"/>
              </a:rPr>
              <a:t>angular.copy </a:t>
            </a:r>
            <a:r>
              <a:rPr b="0" lang="en-US" sz="2400" spc="-1" strike="noStrike">
                <a:solidFill>
                  <a:srgbClr val="000000"/>
                </a:solidFill>
                <a:uFill>
                  <a:solidFill>
                    <a:srgbClr val="ffffff"/>
                  </a:solidFill>
                </a:uFill>
                <a:latin typeface="Calibri"/>
                <a:ea typeface="DejaVu Sans"/>
              </a:rPr>
              <a:t>while editing profile picture to clone the picture and use it later does not work.</a:t>
            </a:r>
            <a:endParaRPr b="0" lang="en-US" sz="1800" spc="-1" strike="noStrike">
              <a:solidFill>
                <a:srgbClr val="000000"/>
              </a:solidFill>
              <a:uFill>
                <a:solidFill>
                  <a:srgbClr val="ffffff"/>
                </a:solidFill>
              </a:uFill>
              <a:latin typeface="Arial"/>
            </a:endParaRPr>
          </a:p>
          <a:p>
            <a:pPr marL="343080" indent="-340560">
              <a:lnSpc>
                <a:spcPct val="100000"/>
              </a:lnSpc>
            </a:pPr>
            <a:endParaRPr b="0" lang="en-US" sz="1800" spc="-1" strike="noStrike">
              <a:solidFill>
                <a:srgbClr val="000000"/>
              </a:solidFill>
              <a:uFill>
                <a:solidFill>
                  <a:srgbClr val="ffffff"/>
                </a:solidFill>
              </a:uFill>
              <a:latin typeface="Arial"/>
            </a:endParaRPr>
          </a:p>
          <a:p>
            <a:pPr marL="343080" indent="-340560">
              <a:lnSpc>
                <a:spcPct val="100000"/>
              </a:lnSpc>
            </a:pPr>
            <a:r>
              <a:rPr b="1"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Create a cloneBlob function as below:</a:t>
            </a:r>
            <a:endParaRPr b="0" lang="en-US" sz="1800" spc="-1" strike="noStrike">
              <a:solidFill>
                <a:srgbClr val="000000"/>
              </a:solidFill>
              <a:uFill>
                <a:solidFill>
                  <a:srgbClr val="ffffff"/>
                </a:solidFill>
              </a:uFill>
              <a:latin typeface="Arial"/>
            </a:endParaRPr>
          </a:p>
          <a:p>
            <a:pPr marL="343080" indent="-340560">
              <a:lnSpc>
                <a:spcPct val="100000"/>
              </a:lnSpc>
            </a:pPr>
            <a:r>
              <a:rPr b="1" lang="en-US" sz="2400" spc="-1" strike="noStrike">
                <a:solidFill>
                  <a:srgbClr val="cc7832"/>
                </a:solidFill>
                <a:uFill>
                  <a:solidFill>
                    <a:srgbClr val="ffffff"/>
                  </a:solidFill>
                </a:uFill>
                <a:latin typeface="Courier New"/>
                <a:ea typeface="DejaVu Sans"/>
              </a:rPr>
              <a:t>	</a:t>
            </a:r>
            <a:r>
              <a:rPr b="1" lang="en-US" sz="2400" spc="-1" strike="noStrike">
                <a:solidFill>
                  <a:srgbClr val="cc7832"/>
                </a:solidFill>
                <a:uFill>
                  <a:solidFill>
                    <a:srgbClr val="ffffff"/>
                  </a:solidFill>
                </a:uFill>
                <a:latin typeface="Courier New"/>
                <a:ea typeface="DejaVu Sans"/>
              </a:rPr>
              <a:t>function </a:t>
            </a:r>
            <a:r>
              <a:rPr b="1" lang="en-US" sz="2400" spc="-1" strike="noStrike">
                <a:solidFill>
                  <a:srgbClr val="ffc66d"/>
                </a:solidFill>
                <a:uFill>
                  <a:solidFill>
                    <a:srgbClr val="ffffff"/>
                  </a:solidFill>
                </a:uFill>
                <a:latin typeface="Courier New"/>
                <a:ea typeface="DejaVu Sans"/>
              </a:rPr>
              <a:t>cloneBlob </a:t>
            </a:r>
            <a:r>
              <a:rPr b="1" lang="en-US" sz="2400" spc="-1" strike="noStrike">
                <a:solidFill>
                  <a:srgbClr val="000000"/>
                </a:solidFill>
                <a:uFill>
                  <a:solidFill>
                    <a:srgbClr val="ffffff"/>
                  </a:solidFill>
                </a:uFill>
                <a:latin typeface="Courier New"/>
                <a:ea typeface="DejaVu Sans"/>
              </a:rPr>
              <a:t>(source) {</a:t>
            </a:r>
            <a:endParaRPr b="0" lang="en-US" sz="1800" spc="-1" strike="noStrike">
              <a:solidFill>
                <a:srgbClr val="000000"/>
              </a:solidFill>
              <a:uFill>
                <a:solidFill>
                  <a:srgbClr val="ffffff"/>
                </a:solidFill>
              </a:uFill>
              <a:latin typeface="Arial"/>
            </a:endParaRPr>
          </a:p>
          <a:p>
            <a:pPr marL="343080" indent="-340560">
              <a:lnSpc>
                <a:spcPct val="100000"/>
              </a:lnSpc>
            </a:pPr>
            <a:r>
              <a:rPr b="1" lang="en-US" sz="2400" spc="-1" strike="noStrike">
                <a:solidFill>
                  <a:srgbClr val="000000"/>
                </a:solidFill>
                <a:uFill>
                  <a:solidFill>
                    <a:srgbClr val="ffffff"/>
                  </a:solidFill>
                </a:uFill>
                <a:latin typeface="Courier New"/>
                <a:ea typeface="DejaVu Sans"/>
              </a:rPr>
              <a:t>  </a:t>
            </a:r>
            <a:r>
              <a:rPr b="1" lang="en-US" sz="2400" spc="-1" strike="noStrike">
                <a:solidFill>
                  <a:srgbClr val="cc7832"/>
                </a:solidFill>
                <a:uFill>
                  <a:solidFill>
                    <a:srgbClr val="ffffff"/>
                  </a:solidFill>
                </a:uFill>
                <a:latin typeface="Courier New"/>
                <a:ea typeface="DejaVu Sans"/>
              </a:rPr>
              <a:t>if </a:t>
            </a:r>
            <a:r>
              <a:rPr b="1" lang="en-US" sz="2400" spc="-1" strike="noStrike">
                <a:solidFill>
                  <a:srgbClr val="000000"/>
                </a:solidFill>
                <a:uFill>
                  <a:solidFill>
                    <a:srgbClr val="ffffff"/>
                  </a:solidFill>
                </a:uFill>
                <a:latin typeface="Courier New"/>
                <a:ea typeface="DejaVu Sans"/>
              </a:rPr>
              <a:t>(source </a:t>
            </a:r>
            <a:r>
              <a:rPr b="1" lang="en-US" sz="2400" spc="-1" strike="noStrike">
                <a:solidFill>
                  <a:srgbClr val="cc7832"/>
                </a:solidFill>
                <a:uFill>
                  <a:solidFill>
                    <a:srgbClr val="ffffff"/>
                  </a:solidFill>
                </a:uFill>
                <a:latin typeface="Courier New"/>
                <a:ea typeface="DejaVu Sans"/>
              </a:rPr>
              <a:t>instanceof </a:t>
            </a:r>
            <a:r>
              <a:rPr b="1" lang="en-US" sz="2400" spc="-1" strike="noStrike">
                <a:solidFill>
                  <a:srgbClr val="9876aa"/>
                </a:solidFill>
                <a:uFill>
                  <a:solidFill>
                    <a:srgbClr val="ffffff"/>
                  </a:solidFill>
                </a:uFill>
                <a:latin typeface="Courier New"/>
                <a:ea typeface="DejaVu Sans"/>
              </a:rPr>
              <a:t>Blob</a:t>
            </a:r>
            <a:r>
              <a:rPr b="1" lang="en-US" sz="2400" spc="-1" strike="noStrike">
                <a:solidFill>
                  <a:srgbClr val="000000"/>
                </a:solidFill>
                <a:uFill>
                  <a:solidFill>
                    <a:srgbClr val="ffffff"/>
                  </a:solidFill>
                </a:uFill>
                <a:latin typeface="Courier New"/>
                <a:ea typeface="DejaVu Sans"/>
              </a:rPr>
              <a:t>) {</a:t>
            </a:r>
            <a:endParaRPr b="0" lang="en-US" sz="1800" spc="-1" strike="noStrike">
              <a:solidFill>
                <a:srgbClr val="000000"/>
              </a:solidFill>
              <a:uFill>
                <a:solidFill>
                  <a:srgbClr val="ffffff"/>
                </a:solidFill>
              </a:uFill>
              <a:latin typeface="Arial"/>
            </a:endParaRPr>
          </a:p>
          <a:p>
            <a:pPr marL="343080" indent="-340560">
              <a:lnSpc>
                <a:spcPct val="100000"/>
              </a:lnSpc>
            </a:pPr>
            <a:r>
              <a:rPr b="1" lang="en-US" sz="2400" spc="-1" strike="noStrike">
                <a:solidFill>
                  <a:srgbClr val="000000"/>
                </a:solidFill>
                <a:uFill>
                  <a:solidFill>
                    <a:srgbClr val="ffffff"/>
                  </a:solidFill>
                </a:uFill>
                <a:latin typeface="Courier New"/>
                <a:ea typeface="DejaVu Sans"/>
              </a:rPr>
              <a:t>    </a:t>
            </a:r>
            <a:r>
              <a:rPr b="1" lang="en-US" sz="2400" spc="-1" strike="noStrike">
                <a:solidFill>
                  <a:srgbClr val="cc7832"/>
                </a:solidFill>
                <a:uFill>
                  <a:solidFill>
                    <a:srgbClr val="ffffff"/>
                  </a:solidFill>
                </a:uFill>
                <a:latin typeface="Courier New"/>
                <a:ea typeface="DejaVu Sans"/>
              </a:rPr>
              <a:t>return </a:t>
            </a:r>
            <a:r>
              <a:rPr b="1" lang="en-US" sz="2400" spc="-1" strike="noStrike">
                <a:solidFill>
                  <a:srgbClr val="000000"/>
                </a:solidFill>
                <a:uFill>
                  <a:solidFill>
                    <a:srgbClr val="ffffff"/>
                  </a:solidFill>
                </a:uFill>
                <a:latin typeface="Courier New"/>
                <a:ea typeface="DejaVu Sans"/>
              </a:rPr>
              <a:t>source.</a:t>
            </a:r>
            <a:r>
              <a:rPr b="1" lang="en-US" sz="2400" spc="-1" strike="noStrike">
                <a:solidFill>
                  <a:srgbClr val="ffc66d"/>
                </a:solidFill>
                <a:uFill>
                  <a:solidFill>
                    <a:srgbClr val="ffffff"/>
                  </a:solidFill>
                </a:uFill>
                <a:latin typeface="Courier New"/>
                <a:ea typeface="DejaVu Sans"/>
              </a:rPr>
              <a:t>slice</a:t>
            </a:r>
            <a:r>
              <a:rPr b="1" lang="en-US" sz="2400" spc="-1" strike="noStrike">
                <a:solidFill>
                  <a:srgbClr val="000000"/>
                </a:solidFill>
                <a:uFill>
                  <a:solidFill>
                    <a:srgbClr val="ffffff"/>
                  </a:solidFill>
                </a:uFill>
                <a:latin typeface="Courier New"/>
                <a:ea typeface="DejaVu Sans"/>
              </a:rPr>
              <a:t>()</a:t>
            </a:r>
            <a:r>
              <a:rPr b="1" lang="en-US" sz="2400" spc="-1" strike="noStrike">
                <a:solidFill>
                  <a:srgbClr val="cc7832"/>
                </a:solidFill>
                <a:uFill>
                  <a:solidFill>
                    <a:srgbClr val="ffffff"/>
                  </a:solidFill>
                </a:uFill>
                <a:latin typeface="Courier New"/>
                <a:ea typeface="DejaVu Sans"/>
              </a:rPr>
              <a:t>; </a:t>
            </a:r>
            <a:r>
              <a:rPr b="1" lang="en-US" sz="2400" spc="-1" strike="noStrike">
                <a:solidFill>
                  <a:srgbClr val="808080"/>
                </a:solidFill>
                <a:uFill>
                  <a:solidFill>
                    <a:srgbClr val="ffffff"/>
                  </a:solidFill>
                </a:uFill>
                <a:latin typeface="Courier New"/>
                <a:ea typeface="DejaVu Sans"/>
              </a:rPr>
              <a:t>// clone file</a:t>
            </a:r>
            <a:endParaRPr b="0" lang="en-US" sz="1800" spc="-1" strike="noStrike">
              <a:solidFill>
                <a:srgbClr val="000000"/>
              </a:solidFill>
              <a:uFill>
                <a:solidFill>
                  <a:srgbClr val="ffffff"/>
                </a:solidFill>
              </a:uFill>
              <a:latin typeface="Arial"/>
            </a:endParaRPr>
          </a:p>
          <a:p>
            <a:pPr marL="343080" indent="-340560">
              <a:lnSpc>
                <a:spcPct val="100000"/>
              </a:lnSpc>
            </a:pPr>
            <a:r>
              <a:rPr b="1" lang="en-US" sz="2400" spc="-1" strike="noStrike">
                <a:solidFill>
                  <a:srgbClr val="808080"/>
                </a:solidFill>
                <a:uFill>
                  <a:solidFill>
                    <a:srgbClr val="ffffff"/>
                  </a:solidFill>
                </a:uFill>
                <a:latin typeface="Courier New"/>
                <a:ea typeface="DejaVu Sans"/>
              </a:rPr>
              <a:t>  </a:t>
            </a:r>
            <a:r>
              <a:rPr b="1" lang="en-US" sz="2400" spc="-1" strike="noStrike">
                <a:solidFill>
                  <a:srgbClr val="000000"/>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a:p>
            <a:pPr marL="343080" indent="-340560">
              <a:lnSpc>
                <a:spcPct val="100000"/>
              </a:lnSpc>
            </a:pPr>
            <a:r>
              <a:rPr b="1" lang="en-US" sz="2400" spc="-1" strike="noStrike">
                <a:solidFill>
                  <a:srgbClr val="000000"/>
                </a:solidFill>
                <a:uFill>
                  <a:solidFill>
                    <a:srgbClr val="ffffff"/>
                  </a:solidFill>
                </a:uFill>
                <a:latin typeface="Courier New"/>
                <a:ea typeface="DejaVu Sans"/>
              </a:rPr>
              <a:t>}</a:t>
            </a:r>
            <a:endParaRPr b="0" lang="en-US" sz="1800" spc="-1" strike="noStrike">
              <a:solidFill>
                <a:srgbClr val="000000"/>
              </a:solidFill>
              <a:uFill>
                <a:solidFill>
                  <a:srgbClr val="ffffff"/>
                </a:solidFill>
              </a:uFill>
              <a:latin typeface="Arial"/>
            </a:endParaRPr>
          </a:p>
        </p:txBody>
      </p:sp>
      <p:pic>
        <p:nvPicPr>
          <p:cNvPr id="247" name="Picture 3" descr=""/>
          <p:cNvPicPr/>
          <p:nvPr/>
        </p:nvPicPr>
        <p:blipFill>
          <a:blip r:embed="rId1"/>
          <a:stretch/>
        </p:blipFill>
        <p:spPr>
          <a:xfrm>
            <a:off x="152280" y="819000"/>
            <a:ext cx="454680" cy="454680"/>
          </a:xfrm>
          <a:prstGeom prst="rect">
            <a:avLst/>
          </a:prstGeom>
          <a:ln>
            <a:noFill/>
          </a:ln>
        </p:spPr>
      </p:pic>
      <p:pic>
        <p:nvPicPr>
          <p:cNvPr id="248" name="Picture 5" descr=""/>
          <p:cNvPicPr/>
          <p:nvPr/>
        </p:nvPicPr>
        <p:blipFill>
          <a:blip r:embed="rId2"/>
          <a:stretch/>
        </p:blipFill>
        <p:spPr>
          <a:xfrm>
            <a:off x="152280" y="2038320"/>
            <a:ext cx="454680" cy="45468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2895480" y="2343240"/>
            <a:ext cx="6246000" cy="565200"/>
          </a:xfrm>
          <a:prstGeom prst="rect">
            <a:avLst/>
          </a:prstGeom>
          <a:solidFill>
            <a:srgbClr val="e21a2d"/>
          </a:solidFill>
          <a:ln>
            <a:noFill/>
          </a:ln>
        </p:spPr>
        <p:style>
          <a:lnRef idx="2">
            <a:schemeClr val="accent1">
              <a:shade val="50000"/>
            </a:schemeClr>
          </a:lnRef>
          <a:fillRef idx="1">
            <a:schemeClr val="accent1"/>
          </a:fillRef>
          <a:effectRef idx="0">
            <a:schemeClr val="accent1"/>
          </a:effectRef>
          <a:fontRef idx="minor"/>
        </p:style>
      </p:sp>
      <p:sp>
        <p:nvSpPr>
          <p:cNvPr id="250" name="CustomShape 2"/>
          <p:cNvSpPr/>
          <p:nvPr/>
        </p:nvSpPr>
        <p:spPr>
          <a:xfrm>
            <a:off x="2895480" y="2244600"/>
            <a:ext cx="4721760" cy="697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4000" spc="-1" strike="noStrike">
                <a:solidFill>
                  <a:srgbClr val="ffffff"/>
                </a:solidFill>
                <a:uFill>
                  <a:solidFill>
                    <a:srgbClr val="ffffff"/>
                  </a:solidFill>
                </a:uFill>
                <a:latin typeface="Calibri"/>
                <a:ea typeface="DejaVu Sans"/>
              </a:rPr>
              <a:t>FORM AND INPUT</a:t>
            </a:r>
            <a:endParaRPr b="0" lang="en-US" sz="1800" spc="-1" strike="noStrike">
              <a:solidFill>
                <a:srgbClr val="000000"/>
              </a:solidFill>
              <a:uFill>
                <a:solidFill>
                  <a:srgbClr val="ffffff"/>
                </a:solidFill>
              </a:uFill>
              <a:latin typeface="Arial"/>
            </a:endParaRPr>
          </a:p>
        </p:txBody>
      </p:sp>
      <p:pic>
        <p:nvPicPr>
          <p:cNvPr id="251" name="Picture 2" descr=""/>
          <p:cNvPicPr/>
          <p:nvPr/>
        </p:nvPicPr>
        <p:blipFill>
          <a:blip r:embed="rId1"/>
          <a:stretch/>
        </p:blipFill>
        <p:spPr>
          <a:xfrm>
            <a:off x="1828800" y="2313360"/>
            <a:ext cx="828720" cy="565200"/>
          </a:xfrm>
          <a:prstGeom prst="rect">
            <a:avLst/>
          </a:prstGeom>
          <a:ln>
            <a:noFill/>
          </a:ln>
        </p:spPr>
      </p:pic>
    </p:spTree>
  </p:cSld>
  <p:transition spd="med">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presentation</Template>
  <TotalTime>572</TotalTime>
  <Application>LibreOffice/5.1.0.3$Windows_x86 LibreOffice_project/5e3e00a007d9b3b6efb6797a8b8e57b51ab1f737</Application>
  <Words>617</Words>
  <Paragraphs>127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2016-08-06T13:01:09Z</dcterms:created>
  <dc:creator>San Nguyen</dc:creator>
  <dc:description/>
  <dc:language>en-US</dc:language>
  <cp:lastModifiedBy/>
  <dcterms:modified xsi:type="dcterms:W3CDTF">2016-08-08T11:13:27Z</dcterms:modified>
  <cp:revision>121</cp:revision>
  <dc:subject/>
  <dc:title>Angular best practice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0x010100C568DB52D9D0A14D9B2FDCC96666E9F2007948130EC3DB064584E219954237AF3900EFF1EC5D0BC67D47851D3C42B9B0B7B1</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11</vt:i4>
  </property>
  <property fmtid="{D5CDD505-2E9C-101B-9397-08002B2CF9AE}" pid="9" name="PresentationFormat">
    <vt:lpwstr>On-screen Show (16:9)</vt:lpwstr>
  </property>
  <property fmtid="{D5CDD505-2E9C-101B-9397-08002B2CF9AE}" pid="10" name="ScaleCrop">
    <vt:bool>0</vt:bool>
  </property>
  <property fmtid="{D5CDD505-2E9C-101B-9397-08002B2CF9AE}" pid="11" name="ShareDoc">
    <vt:bool>0</vt:bool>
  </property>
  <property fmtid="{D5CDD505-2E9C-101B-9397-08002B2CF9AE}" pid="12" name="Slides">
    <vt:i4>20</vt:i4>
  </property>
</Properties>
</file>