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</p:sldMasterIdLst>
  <p:notesMasterIdLst>
    <p:notesMasterId r:id="rId29"/>
  </p:notesMasterIdLst>
  <p:sldIdLst>
    <p:sldId id="256" r:id="rId17"/>
    <p:sldId id="257" r:id="rId18"/>
    <p:sldId id="267" r:id="rId19"/>
    <p:sldId id="269" r:id="rId20"/>
    <p:sldId id="281" r:id="rId21"/>
    <p:sldId id="282" r:id="rId22"/>
    <p:sldId id="283" r:id="rId23"/>
    <p:sldId id="284" r:id="rId24"/>
    <p:sldId id="285" r:id="rId25"/>
    <p:sldId id="286" r:id="rId26"/>
    <p:sldId id="258" r:id="rId27"/>
    <p:sldId id="280" r:id="rId28"/>
  </p:sldIdLst>
  <p:sldSz cx="9144000" cy="6858000" type="screen4x3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78103" autoAdjust="0"/>
  </p:normalViewPr>
  <p:slideViewPr>
    <p:cSldViewPr>
      <p:cViewPr varScale="1">
        <p:scale>
          <a:sx n="86" d="100"/>
          <a:sy n="86" d="100"/>
        </p:scale>
        <p:origin x="2058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>
            <a:extLst>
              <a:ext uri="{FF2B5EF4-FFF2-40B4-BE49-F238E27FC236}">
                <a16:creationId xmlns:a16="http://schemas.microsoft.com/office/drawing/2014/main" id="{59DCE93C-8872-4649-9826-F6398DFD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AutoShape 2">
            <a:extLst>
              <a:ext uri="{FF2B5EF4-FFF2-40B4-BE49-F238E27FC236}">
                <a16:creationId xmlns:a16="http://schemas.microsoft.com/office/drawing/2014/main" id="{CC454893-1FEE-4258-8100-21D483DB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id="{F59F192B-6990-41D1-8D54-1CE7384FB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AFC33116-8D66-4922-89B1-F50884EC6E3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28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31009EC-9600-4763-92B7-C45C9004FB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2950861E-2D4C-47BC-81A8-3741B331E45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91E61E32-9601-4D68-AA17-B72D47EB4F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19661832-001C-496A-BD69-10098A03BD3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D5CC554F-F4E3-4378-9F9D-BA67EB2FAF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F45B94EF-799F-4133-B009-FF2EDC2D2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58570496-D0B4-492F-935A-546D19E47B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1E3C38-C4C4-4258-9379-25D58C29BECB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61BA72A8-162B-4302-8724-76F832CCF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1CD4545-6404-4506-BF1F-40D718E6B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88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5196187-B5A6-464B-8AAF-305403F609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8D11BE-297D-4B65-BA7C-A6EE5121ED09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D24E1841-1F59-44C6-B59F-FABDEB662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C90D383-0879-45F4-BAB0-0AD28F74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>
            <a:extLst>
              <a:ext uri="{FF2B5EF4-FFF2-40B4-BE49-F238E27FC236}">
                <a16:creationId xmlns:a16="http://schemas.microsoft.com/office/drawing/2014/main" id="{75196187-B5A6-464B-8AAF-305403F609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8D11BE-297D-4B65-BA7C-A6EE5121ED09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D24E1841-1F59-44C6-B59F-FABDEB662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C90D383-0879-45F4-BAB0-0AD28F740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881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54AC748F-C981-4A42-9D9D-FCBE7780A6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C8EF95-EAAF-4E95-AB91-E3ECC89B877E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E799037F-1168-4C31-8923-D0C1D6036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>
            <a:extLst>
              <a:ext uri="{FF2B5EF4-FFF2-40B4-BE49-F238E27FC236}">
                <a16:creationId xmlns:a16="http://schemas.microsoft.com/office/drawing/2014/main" id="{90D5C15B-7B9F-443B-9C31-2D3AC13CB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095DD95E-EED2-4120-897C-85F0EE2AA2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90993D-DF85-4428-95C1-78BF1C9FBA7D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86442730-D1D3-4FC7-BDA8-6A817C46B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>
            <a:extLst>
              <a:ext uri="{FF2B5EF4-FFF2-40B4-BE49-F238E27FC236}">
                <a16:creationId xmlns:a16="http://schemas.microsoft.com/office/drawing/2014/main" id="{968A5AAD-6DA6-4E90-AA1B-250BFD4E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81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69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5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88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26D5654A-0036-493C-825A-E78AC72F4B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A0303-325C-4BCB-840F-8F834A79A03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E80EAACC-1725-4DCB-8A8B-41B0EAEA01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>
            <a:extLst>
              <a:ext uri="{FF2B5EF4-FFF2-40B4-BE49-F238E27FC236}">
                <a16:creationId xmlns:a16="http://schemas.microsoft.com/office/drawing/2014/main" id="{E4664708-1A97-4190-8B01-DD6A9A34B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1520"/>
          <a:lstStyle/>
          <a:p>
            <a:pPr marL="215900" lvl="2" indent="-209550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215900" algn="l"/>
                <a:tab pos="673100" algn="l"/>
                <a:tab pos="1130300" algn="l"/>
                <a:tab pos="1587500" algn="l"/>
                <a:tab pos="2044700" algn="l"/>
                <a:tab pos="2501900" algn="l"/>
                <a:tab pos="2959100" algn="l"/>
                <a:tab pos="3416300" algn="l"/>
                <a:tab pos="3873500" algn="l"/>
                <a:tab pos="4330700" algn="l"/>
                <a:tab pos="4787900" algn="l"/>
                <a:tab pos="5245100" algn="l"/>
                <a:tab pos="5702300" algn="l"/>
                <a:tab pos="6159500" algn="l"/>
                <a:tab pos="6616700" algn="l"/>
                <a:tab pos="7073900" algn="l"/>
                <a:tab pos="7531100" algn="l"/>
                <a:tab pos="7988300" algn="l"/>
                <a:tab pos="8445500" algn="l"/>
                <a:tab pos="8902700" algn="l"/>
                <a:tab pos="9359900" algn="l"/>
              </a:tabLst>
            </a:pPr>
            <a:endParaRPr lang="en-US" altLang="en-US" sz="1800" dirty="0">
              <a:latin typeface="Georgia" panose="02040502050405020303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00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D898-AE16-4174-B82E-F0065DA48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D6D7-E14B-4F1A-B827-9EBD5494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3231D96-CEFB-4C26-B85D-EF4F480B954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85CF77-9D02-4ABE-91D9-F2BAB89909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FE0141-42E6-4336-9983-1B9CA6ED0F3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BEAE2-3C53-4F0F-93DF-D2DF6FE14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4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DBF-C3B8-4E71-A1FB-B7A0710A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53A28-CA40-4259-BA9A-47098D610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068D4B-9986-4C73-B8DA-40C0372E8A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4C16B8B-E713-4089-86C3-299DEFB178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B3B1A7-A412-4003-BDAC-99E4B1A5E3E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8DC-E2EA-4C19-99B5-984711FC6B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3803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3764-41A3-469B-B0A3-65B86C6CA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5588" y="1238250"/>
            <a:ext cx="2036762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8D8F8-5C1F-4D07-9B9F-6050EF172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1238250"/>
            <a:ext cx="5957888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31AB29-D946-465C-B3CF-B65BDC93E2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F50224-A201-4FF3-B08B-6C25A0910C0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E440FDF-0803-4980-B695-C85E02F2ED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998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55D-D451-4090-9E82-A64F4DAF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ACCBF-D162-4CD4-858E-0C16EC043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62999A-8F91-4D97-9953-3A5D44D9B22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580BD7-760A-49CB-BB8A-AF217654092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C715628-9341-4226-90CD-3B1B63ED1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69804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ADFA-3BD9-4323-98F4-5417F8C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CAE-8F17-4B60-A410-27F02D88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4D2B36-103D-44D1-8B25-A2284B8C92B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C2DB1A3-5FAF-4178-A5FC-8824078789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FD4EA18-F82B-409A-A142-6AE1D29C466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050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F67A-613B-4E29-B7E7-770BDE2B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A5B5D-324F-440D-83AC-29D43749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347A67-8434-48B9-8762-29BAB994605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0D9944D-22F0-4F7C-8DE6-94BBF09CFA5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70347FB-EB11-41B6-BDDF-0085F3005B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7582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DE88-7B5D-4903-B92C-365C7241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8B4B-0A03-4417-99F3-F3BC22E7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409825"/>
            <a:ext cx="1776412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83D8-0898-4996-A6F9-6A81D1092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00" y="2409825"/>
            <a:ext cx="1778000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1236FDD-1507-40F0-A4B3-8EDB8CD147F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0AE871-F5EA-41FF-938F-10806D637D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3E89178-010C-41EF-906F-8189261121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19917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5D39-23E3-477C-B12F-F80C716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5DEE-44BD-4E44-B2AC-74C7700E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D8C6-3D1A-4F06-A543-B0F3AB86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FD4A-9892-496D-B55F-D11F13F69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0468D-244B-43C8-9A10-DF29A0A9E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BCC59E-D5E8-4A96-ABD1-1FACCDC2EF3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CE3DAED-C28F-4F24-A86A-49C8D6D876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2781CA1-0392-4E4A-BCFC-1F253C9F4C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51812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3DA9-3978-431D-912C-47FE4E3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E75BEAF-DCB5-4021-8D3B-D44B5FC70E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C5F7EA-16A9-4D32-B9B6-242241ABD0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EF3A63A-CBE1-4631-B460-9ED8536D28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96860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E0FB26F-EFDB-4EF5-8926-8B051B505AB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2CE6527-2506-4171-B788-217C4A4922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1E6B636-673F-42F5-ABF3-9D30979049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395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BDDF-4278-4464-9E9F-F8C3B21A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897E-9A0A-49CF-A444-74B48C0C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0C8ED-1067-487C-894A-834F18C9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3FFCF3-CDDB-423E-A31E-8B4145EA675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B90FD1-DF59-4D4B-82FB-42BCD594F94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2412632-6DD2-4087-BF09-EE0C528B27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688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17EB-D82B-45BF-AC56-28CC4B0F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3A8E4-0D9D-417D-B3D0-CEC1FAD8C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02E1-A889-4F28-B1DC-C2D1580A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B088BB3-F10F-4DC4-BE2A-2AD83153BD7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9D463D-B6A0-4FA3-B975-95781AC6170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4629A1C-E3C6-48C1-8247-8756B6D96AB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4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DA40A-CCDF-4D67-AD64-7DEBB09C5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10660-E52C-4B52-B70B-CC8FE468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A15F25-A44C-4872-88CB-3D9180F8C96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FC7E05E-6121-4FED-BEBF-53D4957C63A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D65C34-0AA2-4343-B286-62E0AE4ADD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D31CD-2DA3-457A-98DE-9C3C027B0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92733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F04E-E071-40CB-B251-B330F228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53B16-7765-4046-BA22-9122463F8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0314CE6-4A5A-49E5-B958-5245C9105D6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DB6839-B96A-4F20-A2AF-3C69CCADE4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B76C0FC-EB4D-4000-A26A-6F80A9F190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2900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A555A-427C-4C99-A51E-6F56DDD6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89288" y="1238250"/>
            <a:ext cx="925512" cy="327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B6DD1-FB31-4A67-9EA1-1135782D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7988" y="1238250"/>
            <a:ext cx="2628900" cy="32797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C4DC12-7332-473C-8BD0-0D1788D9E3B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AE73B1A-08BD-4885-8960-862C5FDCC67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0B9CFE1-C606-40F2-82DA-9A2CF8BABD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4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8B4A-EC59-4CEE-8FBF-DB0E1A686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5DBB-C8A5-4EDD-BD79-5A10F5A5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496D17A-74C5-4F18-85BC-CC29A34D39F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AD5B3F-0200-4458-8699-BD3BD3AB115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B7CDD27-83D9-4601-941C-8163F35B82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2720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83F4-2DA6-43DF-BD3C-826762E9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6419-B383-424B-904D-89700049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9F9825-7AD7-4BCA-BD0B-ED6FF47910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9051F48-D599-469F-87C1-72660069F21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4064F45-B28E-4535-94C6-2E7532651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610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0B63-A399-4FB4-B051-A30A90D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46695-ADF0-4E71-94C8-EBF66695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6C87C5-AB35-4431-8F4C-F12680EC1B2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B21B8CC-20FB-4C2C-A1B8-31CB179C534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88B428A-1EC7-4636-B5CA-FBB06A4104A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1272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225-D151-4567-A896-B118B2E8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6479-0BCB-4D30-9620-2DAA1FB2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F9941-78EE-4BBE-B219-6C6B8A680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CED618-24E7-4E6C-A4B8-9F70CFAA77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5F3C65B-CC74-445A-B91E-8203707B0F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C0868F-0E9F-427D-AC25-8C0A84DEA1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0547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25CB-C64B-4BCA-8CF7-D9C0EC4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63CB6-1375-43C6-B36D-A57FC086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204A1-FA37-4B4B-B99D-A4959CFA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5096-AAE9-4A26-8D54-E06748824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6018F-C65F-41E4-96C0-311242BAB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B403A6D-8043-4C6D-A3BD-41F91B69C39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49920FA-E4FE-4FC4-9CBA-C2D11C2074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06D47E6-AD05-4FBE-A844-063C38952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8581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1466-C756-493D-B774-28BFF1E8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339998A-D045-4438-8BC1-B580F906286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91825CC-188D-4DD4-AB87-51B71885506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78D7314-2A4B-452C-8848-032A981811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48361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823FE2D-2208-43B4-808F-A74A4EACACB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C1AB197-0BD9-4DD3-8FD0-DE9F16CEF14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2251784-4C1B-454B-AE64-4E3A3A3BE7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1526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3215-981A-4EF8-96EF-07A5A8B4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E5A-F25D-41F8-BB96-6F94B232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22C7F-8F9C-42C0-B542-892F396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DAF892-9055-4D46-BF7A-06FAC296027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F95E499-BA27-4FF8-9F25-949BC20FB48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9F926CA-C247-4458-ABC6-E717023388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53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E14-61BF-4C31-AD3E-5145F3CB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25" y="1028700"/>
            <a:ext cx="6511925" cy="146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2B3649C-7631-4A57-9F55-7F0DF4BDB4D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2DAC09-68A4-4873-A515-9B43724F72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EC6A10C-97FA-4CD8-A92A-12663EF6F2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B6385-BCCB-4A38-B518-7BD117E35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762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5197-AD94-46E9-9E1C-1584425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5FD6-546F-4ACF-A227-CB15A0EEF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1CA57-9D13-40E4-9350-AC7BE16E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76FBC7F-AB9A-4217-9A56-301B22AA384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B10FEE-9FC0-4657-A702-F17DF3686A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4DEAFE4-1348-4776-BC7A-FB204DCB0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059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0C58-57AE-43C3-910D-E58588E8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FA652-A618-4F2D-8231-B81AC1FF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DEE2BB-06E0-48DF-9801-39FD660F015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840F00E-592D-4112-8D1F-C121309A5B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3AB69AB-2E9D-4328-9762-968B2A0927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7211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DD0B6-0E81-48F4-AAF9-E60E563C1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7A59A-C353-4BFF-AA36-BEC2D494F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B8EF698-2151-4037-B29D-5DB845D7224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FBEC90-8B1A-42DC-9D1C-E9A7A015C97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BC78C60-DD74-479F-B6C4-0A0A2A1FDC5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12281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5C8B-0FA6-48F6-A2F7-39C25071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CB25-0D9B-4484-BE48-EC5BF57B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F03BAC9-F964-4A0A-9156-85F9E2E9D2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C621F2-6846-4125-AF1F-10FA7D9C84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E2DC505-3E21-45D6-A036-7E645874C8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7968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C0E-7A2F-4BFA-8EE5-23C08811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C23-7A7E-43D6-991B-48E6C792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FD0A7B-6EA3-46B1-95BD-2674FE6E7B9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D26F59-39C2-41B1-A68E-3D1A45E4D0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5923526-3165-4C44-AA81-12C426FC442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28737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2912-E7DB-4756-9550-F5C35A79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56E2-E470-4CE8-8CD9-5A9FF296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155BB8-2715-4406-839B-76E34F4B569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FCC179E-B008-4698-9218-E60571E329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58698DE-F6DE-4D1F-9D9F-9929D462F5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2980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6CD-CDBA-48ED-9FF3-445EE8B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E980-B548-411F-84F1-07F49FAD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187D-171F-44B0-A3B6-7B8EC9DB5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3DAD3C8-4162-4B0B-86D2-D06FDB19DF0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8146F28-5449-4892-A798-3675D08228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5E2044C-4BB8-45D5-B72F-2A91A6DBCC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85525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0F73-6003-4C47-91E3-200C3D8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9D970-E418-4BDD-9C40-21DBD7C7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B7483-88AA-4F42-8C06-C4A21D74F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92F17-0177-46EE-A09E-5F8718EC4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74D03-553C-4D4D-B27D-B225A52E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2C50F5A-D801-4471-A8F9-D51770A90B2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4FE548-E8DC-4E0D-8BB6-913FFA3DDF1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B95A2D6-2934-4B1F-A37C-C24412FF52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313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2960-D259-4BA3-BD2C-2F7444DF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A23DA27-B864-4BC6-8463-C40DCE1989A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F9441C0-8C21-4616-AA6F-AD4C05A7D7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A2E9C1D-FA53-4E6A-BF0A-82628AF9F3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2996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FA47D24-7A68-40A8-858C-68095A404E0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6629662-46B3-4291-A657-559FF23B2A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675ABA0-9269-423E-A2D2-F6A7F69D0C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46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A268-D61C-4E53-A831-BD2CF72C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3DBF6-E4B5-44CF-AAB0-C7BDEEAF9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201C7C-11AF-4C4F-ACD2-C5EC32BF162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907F04-14FE-4CE3-9966-3EBFCADE07A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012F-1CFE-492C-AE5B-861C2B14B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1267DE-429D-49B6-85BD-09F13112064E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5359738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897-4D54-4356-989F-145888D9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06-CA42-4944-919B-7513DD7B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F994-E55B-4D10-9BD3-7453DC99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034136-E27A-4278-A1E0-7618B36069B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86AAAA-FACF-4B84-B742-D166F1E32A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70BB700-6EB2-4176-B023-D3F4C72FE1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5271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1362-6A69-40CA-88EE-AB854DE0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1DC38-0341-4B1F-88B9-303F471F5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0232-6BC0-4FC3-BF1A-2122C78F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A5E69D6-BFEE-4848-8FDB-84DD4A4DC80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DA0B0F-AAAA-4B42-80BA-DB9228ACC7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B16F1E-1021-4B60-94DA-155FC7D943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93666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49C3-2ACE-421C-8769-742004D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634E-882B-41FD-B873-5893DA7C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72D48E-91B8-41C9-BFF7-C309166881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310B60-9867-4219-B6E5-E06525AC0E3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0AABAAA-6122-4847-A828-A7067D2088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4727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95316-56B6-41A0-BB47-DA2EB5A42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E463D-5FD6-4AAF-AA2F-C170D648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839483-6D2A-4597-8293-B42E77B7990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F2BB9-2BDF-4DB0-A75B-67757D8C82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1F7B4C9-8CE8-4B73-A7EE-58AF5F0A66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837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B2F-6AC7-44CF-B9C1-034495418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C1331-94E6-4214-A89B-1E602834C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BB416D-665D-47B9-86E1-77FFF6A4724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A07F63-D5E5-4478-ADE6-AD8EEF4B9B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0502882-AC3E-4864-B865-5AB8C7A2BD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517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1451-3ED3-46C8-A342-3343D7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691-61ED-41CC-B68A-A862BA88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FC3F1D-82F1-464E-B375-0A91FDE9128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5B488BA-B46A-4D45-94D1-102F115BC7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6B6D436-1B41-4DCE-AE0F-584706E6FE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8551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A1D-CC31-487D-B620-ECF0F6F9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DEDB-4DA6-443C-928D-9640EFAA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A9CDAB1-9C23-4FF8-9BAF-44673F0FD3D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432379-8FF1-4F50-899E-749F782C03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B485687-2D43-40DE-8947-1E0E1CA38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4805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3C8D-A666-4EDF-84F0-3F5A79CE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2BE4-A8F1-49AC-B850-D8CB97F01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3638" y="3460750"/>
            <a:ext cx="3321050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1F4F-1453-41E9-8647-CEAD658B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7088" y="3460750"/>
            <a:ext cx="3322637" cy="5921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F5C5E9F-F2D3-4241-B81C-C9C5101AD9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F77A3A9-145F-4EFE-BC58-26551C9BCBC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490479D-9852-437E-A49B-716B5AA325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90432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C691-25CD-45AF-98BD-5196C6AE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7250-6D92-4139-8E81-3671F0A0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6703-09F9-4B07-9FBD-84BD6D7E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A0E9-18F3-4694-8104-1B2ACA4D8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ED129-2F71-4E05-B945-623B7F0C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5532EA-E812-46B3-A212-45777BA2D2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664F8B-CA3F-4DBC-A139-BC0BAA09F43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F54EB92-8765-4BF4-BB22-8C170E4604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1885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957A-0210-4B18-996A-E738851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B19DA59-85AF-4597-93B3-57EC49C6DA3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00D4437-E650-49DD-BC44-D997C2D873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836C005-85E7-4BC7-8104-95710D7C6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59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5225-40A7-459E-A1C1-2A414BE2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368-09DF-48FA-828D-39EE5D241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28A378-E95D-496D-96D2-EEEB93AE9D6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106CEA-330F-4FF5-92BF-1FAA633968B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BAF6E-B4B9-423E-9A0E-08D03FEA3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6A9DE3-6BAE-428D-8B4A-CD1EEDA863A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7578529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06484F4-FF51-4290-95CD-F18B0736315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38AFD02-4309-4060-AEC6-94DD9F9D67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AD1BA62-A076-41C9-B831-F979362D15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9423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6938-BB22-4FD2-9531-790E53A5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23FD-5988-420D-8D70-0CB518DC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E9A8C-4AC0-4FCF-8B94-B280EEBC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ED7860C-B0F8-4773-9EC3-30E2E0C62BB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869DF83-F992-4E49-878C-8B1985DAE10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9783F98-3F27-46F7-8707-B44C7F7B36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697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152B-4BDD-46CD-BE68-04FC7181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8305F-390B-4904-AE1B-2918BEF6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C2C9C-2A6F-4C24-87C9-8BB50279E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1A5219-B17F-401A-B028-8ED94EDE3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F1B6F21-8C42-4F58-B419-420C167D3DC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09EA6A6-2C90-4EF7-AA54-73DD224629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783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B34-E4C2-41E8-B319-052F3103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680F-B5C1-4E8D-AAA2-B1389485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15412A-C3E7-4E73-A435-869DAB02A1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4C8A2A-E9BC-4249-853F-BD23760EEC4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760ACD1-BE46-41C8-AF53-F586D9BCAB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2279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9E2C2-B52E-4710-97E2-8E3CDE911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19888" y="2382838"/>
            <a:ext cx="2166937" cy="167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67217-3CB8-45E8-936B-54F0713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5900" y="2382838"/>
            <a:ext cx="6351588" cy="1670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40B111-3CF0-4801-8B53-C7BEFF0C31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9E33FDC-AB50-4756-B401-F8B244B799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C3644E3-4256-42BA-899E-A8EED0395C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1061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273F-CC07-4EBF-9A81-D9277696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F789-689E-47E6-9EBB-76A16305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6FC7519-E38E-4F0C-B3BC-CCF4B401D4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77A89C-0815-4DE0-8F00-DA1461FF0FD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C68DB21-60C5-4716-8B4C-2CDB8043BA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8023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91F9-BC6E-4150-A19B-AD339C8B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B06C-2535-49D4-B02A-F01DCD5A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358B033-D7A0-49D0-BFA0-2FF79875F11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5C869E8-593F-4F78-B09A-FA0C950D8A3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345DBA1-35C4-47D7-8DAF-F9FCE5C1F39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3859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C525-0F86-4827-960C-3A77BDA1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70CF-E05C-4837-B12C-DD794CEB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0828A1B-5363-4CB2-A103-1AC3C5A0F56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E2FB7A9-4C55-4CB4-BAE0-018B8F4744B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4275C7E-A233-42A6-BB88-829489474F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90086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F142-0160-4579-B3D9-000517D8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013E-51E5-4DDC-879C-F652FBC18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4259262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2CE74-95EB-4449-88D2-1CC26A794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5" y="1412875"/>
            <a:ext cx="4259263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8B3B8D4-1C0E-45E1-BD28-6E84264CE76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415D0F-E56F-499B-A9A4-66AAE78647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33114F3-F1F6-4F19-B178-D4F0B2C9BD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57886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08A-604F-46C2-B57B-F6A3668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8018-069F-48C4-8A91-BDD1128C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9E3C-1B0B-4B15-8DF6-7BEB9353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345F7-7E2E-40C3-94EF-3B3B7A977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33006-5810-41E8-97C1-1F9053ED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D925AE-76D1-48A2-B2EE-F96C2EBA36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7E8EBDC-FA35-4B1A-8122-5346848E522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1AA9588-466F-4194-9D79-44D416EF89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13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6D38-9B36-47FE-B579-7ED5D6EA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EDC0-0778-4DD0-A3EE-385D05EA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5B8150-D70E-43D0-A554-89F0816806C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918B61-1C04-4922-977E-E8266DFD532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22ED-9897-4416-8599-F068B7FEC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9FCF37-A5F6-4D61-A18F-CA8B2232837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26159265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7B12-4427-4792-B3D3-B29B8003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54F24A2-368C-4A3A-9711-C4527B5052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4FF401-0380-4D74-BE00-47EE1C7A714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46DDA48-BE00-468F-B075-14CA454E6F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60223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EBE49E1-CFD4-42CB-A0E5-79102D2843E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78CC351-8EB2-4263-AB32-16E3A3D1171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9FB9A1-A30A-4F5D-8FB5-59446CAF70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9360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47C-04B6-4BA3-94F2-46EA9A6A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992-AEB8-481E-93DA-0CB5192D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A6026-6F28-431A-A228-81BAADF2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352376-1260-4D64-9C42-179049FEE16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39464F-7076-49B3-B9A4-1697FB61F7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7DBFDB8-2CA1-4172-904B-056C54225F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26792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F087-CAC4-479D-9569-0D3F7887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E120D-98CA-499B-B5E9-09BDED64B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E5BEB-33C0-4F34-8917-50D945CF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13B7438-4892-4046-8C91-7F5D162AFBD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4C45900-7722-4F3A-B6DC-5A64E38AD95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C675E3E-CDF8-44BE-9413-1BECA223B3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5506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F61C-92AB-4EFA-9581-167A408B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829B-C7E4-4AF3-94BE-E2E8DEA5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B010A09-34FD-451C-A81F-960C8C5A330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E95BA06-9EFB-4068-A630-64BDCFE6B2F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8378C9B-3049-4731-9DEF-725C25DFAD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3587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517C7-D2B5-462E-85D8-7964E6E1A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8525-4E44-4AC9-9936-0DCF29AD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7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86E983-9A88-43DE-8CAB-12871B8F3B4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71B694B-F6C9-4EAF-9ED5-795D7606A3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DCC7A14-7A0A-40C0-96F0-CF16B3C496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104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3952-8488-4138-92C8-CD38EDF2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1F9D-1EE2-46AF-AF8E-136DAD8C1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87F9515-F91B-4CC4-BB33-922488B9FA1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912D089-2CA6-4021-8722-C93455CFE3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762D5A9-3D77-48AD-90DB-B83FD7B65E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39290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5D90-E005-4D8F-952F-650FD22D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EF7D-2508-4C01-83DE-88F92FF9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499BBF-DFAB-43D5-AC0A-3E6CC225D32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58B5E06-6A62-4006-94B1-6D643330E69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0A2E1B9-A9CF-4DB4-B2BE-AC901E9983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34691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C76-940B-4AEF-BDCB-F3FA8EB8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D767-2BD8-410E-8A7B-19824B8D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825099-0663-4EA7-A131-4B0D8DAC86D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2B3D47F-F467-42F1-B488-C0A58FB5EB7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8E90658-9DBD-4B1D-B365-3CDBA36460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4208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F994-8445-4D6E-8ACE-37D9D0AC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55DA-BD2E-40EC-BDCC-32462E139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E1F5-E405-4B16-BEA8-08EE371B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A87E93-ABC7-4B5F-9BB3-2495959CD7E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5C3B12-37F3-46AA-B494-54685881BB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22BEB89-8A07-4DE8-ACB0-DC10422EA6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59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6F4-C1CB-480E-AA0A-570C3248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62D3-05ED-4984-A5F1-AC63A541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808E-3454-47E6-82BD-84A66883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570E6A-D42F-4307-808D-0023360B751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D3E318-13B9-4863-B9E6-7CF6CD0443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7B4D-D8E0-46FD-A805-A0B4C6ACB1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398119-8747-40D4-BB1E-A5687A80012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8023126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CCFC-5A4F-4A43-9479-804BF37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88E0-C95E-4CBE-8B57-C4228145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74CA2-34FE-4127-808D-54664738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8CB82-0ED2-49F1-86EA-479A31F6A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54F1C-BC85-48ED-9985-DC0485815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FFC3B05-F951-44CB-8B09-96811FEC9B4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2AF82DA-B7D5-4888-9D41-CEEF12A5D5F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841EBD-0D23-454C-8978-0B188C23D9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53962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6E93-6F8A-4BFC-9B2A-4BB928CD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3C0CFE6-2BCE-4DE6-BC45-1BA22E272EA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9E0DE52-09B9-4269-BDC4-EB13F64754E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A50CCEA-80F3-4D14-AF86-3ED3690117B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32190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C4649EA-DB27-4410-B00D-DDA14C13B16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A051D98-0376-4DFD-B17B-8F14050D32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FADAB59-E276-4165-90E1-7ABAF3FD10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41226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F90C-D06D-44AB-A1FC-745343C2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9321-BD9D-400B-912C-B1812B0B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6A12D-8B19-4008-86B9-F7B63E95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742703-1A6B-4338-91C4-9B560EF5B4D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0FF431-7716-4F0A-8887-BB42376266A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48E3444-74E8-4BA6-BFE8-14CB81B239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8482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F420-8688-40B2-A278-DA4C22E4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3AEE7-B63E-47A0-BC8F-0D6742FC6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6F83-1972-4447-B198-E43699DA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8E39AE-E9F1-40C3-8A0C-C6481250A79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707A82-15DA-437E-B109-AD6AD423F2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BECBACA-5C79-40F4-ABDF-DD6932697B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828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18B7-7E9D-49B1-A01B-43E19D0A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6453-37C0-44E8-AF38-855531E2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597BB5-D6E9-417B-A685-6774D574F97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ADDC7A9-1F1F-4AB2-A199-83E9EF5979E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E515E83-90D3-4410-AE65-ABE0BF2915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901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489FC-F782-4B96-AD96-84923B404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67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D9965-A9EC-4204-B290-A41110F1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672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91DFD2-3306-424C-BC28-9CB357D4744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6DFA69-9C95-4C5B-B621-4B01CFA8632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662E3C7-3DDA-4BC9-96D0-9E0262D211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3209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CDD-5D60-4CC7-A250-6510EBFF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F5995-E651-4F62-96F3-4C12AFB9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8799859-5FB0-4C6A-BF92-A23B95E90B7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27AF82-C986-4C3B-99CC-59CF6B289B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122990F-D8C4-4570-888B-8A8A391D4F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5729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FC8C-95CB-4AA5-A722-40FBD48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1972-3C93-450E-9BA3-654A4413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B083F7-0C64-4E4F-96C5-2B6C0AF0679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064497E-6B43-4046-B689-F389BD8486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CF6E498-8120-4D79-A5B0-40A7162444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6912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A7BE-DC75-4CA6-B934-3215EC72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8C61-D4E7-42A2-9CDB-3B1B44F8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DE547A0-5130-4FAF-94DB-E0B7EAA065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033674F-8943-46A9-A8FB-4D746A4B644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5E3B77F-301A-4AE4-B518-C8A6B5B0A5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0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A2D9-6480-4AC0-9FE1-4738E14E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B373-75EF-4D54-AE16-46FF870F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184A-FFD8-424E-B847-B58D82A5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412C4-3304-49E2-ADAC-6DA14DC5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BA2C9-FDEF-4342-BB68-D08D93B7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E95C54C-C70F-4FBE-986B-6C53EC9B9F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2F1A343-ED1A-469D-9840-8255BFF8D9A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06117-884C-49CA-870A-1E80663F4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9456BA5-EFDD-4AAC-A4DF-65CE3A956E2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98322932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F59-6D3B-4AD0-B2FB-BC4E88C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D8A6-C759-4811-8202-519B06187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FE00-082E-40DD-A970-E86B4C507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2A69B7-2127-4965-ADDF-35DFCDE4523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2881FEF-F6A9-4C15-A9CE-9B6D93F738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BB82528-0D6A-4B08-A531-A595CE5983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5632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E7C-6B46-4285-AB67-1136764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4697-613F-4EFA-877D-5B2B7A07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9E33A-0F90-4327-BCD1-950CCB0EE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0EB22-078A-4CAD-B989-EEC2C71F7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46317-9EF0-46B4-BC4D-07324FA0D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80582D2-A4ED-4D69-9BA8-441E11CD10A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9960E21-AD21-4B11-AF75-DC2DFCCD86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2A5540A-7FAB-476F-84F4-C2DDFD0510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83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F035-056C-4412-A114-874FAF48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1562AE-F3DA-4595-92B6-31F63DF8F57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805E0B2-16E5-4B65-94EA-0522C9B90B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197C4FC-565C-40AE-A93C-F69D5E70CA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1956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3506F15-6BB4-4334-B6CB-2C6321AFE14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724620A-68C7-46BB-992D-10037D3003E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8A058BE-3310-4960-B7E6-913692007D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75971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3B9C-7B9D-4F8B-B790-64307AA6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94C6-7FB1-4E1C-97EA-D533F9D2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1CC0-07C7-41AC-AF08-3246F4D5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03DA2C-ADFB-4F93-A077-6C38E52E019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134796-C36B-4FD7-A44E-CE517F28F4C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F8A2B86-0EA0-41C7-841F-4F1DFF1E566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5533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357-D4D8-4612-9F93-13C7F03A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4E556-52B0-4593-96BC-16EDB96A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D2C1-DB1F-4689-A3BC-2E901F5A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0178E86-6D62-4B21-B4CF-8740BD64203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50601B-56B6-4BBB-824F-B85C5906BC4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1A83CDE-95C1-4CF8-946E-1D83BFC8CB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97941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D9F0-4013-44B2-987B-A66B2E05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6E29-A6B5-483F-860D-E1DE5025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D1D040-5170-466C-B084-CD577B532BB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004B315-0B55-4A0A-880E-F5344D81D7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5B227A3-27EE-404A-9701-7427581E57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36455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1C296-5FD7-44E4-A2FE-A889AE322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630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5A6E-47C2-4D7C-BA33-BF695F93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6307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F9DE4A8-2346-4518-823A-2116551ACB0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08E9091-568D-4965-AA47-39A1CA9DFD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930A741-3607-4E28-A974-81F8FD00AD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6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ED7-E3E9-457D-923C-BBAC804C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C0DC1D3-4416-48FD-927F-FBDBDBD108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78B26D0-CA69-4AD1-9766-135CB125A2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625B7-16BD-4E68-9AB6-3E016BA1B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85DDD33-AE41-4975-A253-019A2659077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3190400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63E4EC4-7E70-435C-B54F-E149F8335BB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3CBB8D3-05C6-4355-B298-A6A8F49965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38672-32E6-47F7-9852-8C74332EE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8D471E-39A6-4C0C-A447-AFAD29619FD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1845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946C-0485-4A33-9E85-C7DB4C81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D855-C8DD-4B07-9F75-E89ABCF53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5C1FA9A-7873-4EB2-B1B1-7F76EEBB34D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441443-9A3C-4CE8-8B53-C7872BEFB70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3099BB-5271-47DC-8D03-F78043A11BC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03586-174C-4C77-B159-69EC2BBC8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472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0B44-417D-49C3-9A0E-42BD5DB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2E56-6D84-4FEB-853A-6364AEF6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369DC-08FE-4879-97CD-786778BC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0CB3EF0-A53A-4510-B4F5-4DAB788176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7A9D7B3-341E-4537-AD51-12F5DD7A030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9AEE0-132A-4086-9A6A-E3A680FEB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96C86D-6F1B-4423-AB94-F4D8E5260E0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207725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1F24-E51B-4A75-B757-F9342A93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6F6F7-31D0-4928-A2CB-307132EE1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0036-29F8-4641-A47F-DEC373BD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3974C4-8F41-4E75-9297-D46C0822B4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55DC82-F58F-4C4B-BDBF-ABAA2A19FF9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F8DCC-687C-4CEB-BF01-E94C45BD4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6C0068-C3B8-445E-930B-5444A0E4DD5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980533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18E-16A7-41AC-9078-1220A6F4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8391-E46C-48C4-A4AC-430CA8E56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9D77B41-7CB0-4066-A330-10CC6DF1F1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753B09-849B-4119-9326-64916A53765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FB66B-1B12-4FEC-B870-92523EA45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C76CE2-B243-4126-9D30-98A60F93990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611711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2639C-72FE-49DF-A51E-940EE7ED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2129B-B555-43F7-B344-88BDF7BE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14283A-5629-46EF-B3C2-2027B860849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2A2BBF1-7940-42B7-BE2C-F140A6C00FA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D3697-BD3E-49C5-A125-2EBBD2A0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A4A5199-DD20-4044-9702-C365D768EF87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3749468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EA79-6A7F-46D4-8D8E-119B15BA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E7CB9-6DF3-47E8-B7B6-E57EA4E9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F461208-D6D9-4DDF-90B8-655B2BFC71F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671CC1E-ADF7-4E65-822F-08952FEC6D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2178-B55A-4871-85FD-E5402C29A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5635EF8-310E-46A4-9175-07D77D1D7E8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034208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13DA-16EF-473D-AA26-3E7BCBF4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718F-4047-4239-B7EB-05370B19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16B9EB7-1B2E-4166-BCD7-56C509C1567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B69D2A5-96C8-4775-9E6A-80A17AC304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1BF2E-3BFC-40B9-B148-9F8C22BF9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92F5A1D-EB82-4844-9FF1-7F7BCD300D4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969162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664-764D-4363-8513-2AB7EEB1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6D10-0687-4ED7-832A-BCE50531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60CC60-777D-4DD2-87BC-9261EA2571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BE37A7-6FE4-4B1C-ABCC-EA656C3E72B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1ECC0-F4DB-4B52-9C41-A2714ECE0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7F96F30-11AF-4032-9580-B91FC24B07B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8033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A2A-AAD6-4BC7-87C6-8BCB3F7D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056C-10F9-4E55-95D8-1D33063EE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4D8C-7714-4F7A-A67E-DEB37B07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9ADCA-DDEC-470A-9EDE-CA9ACB5FC0C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972C54-FB36-4F17-99AF-E271E45C53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B9F6-EEFF-43FA-B1F6-28A2F35A8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567250E-4D3B-469F-98F5-58F5AB080DA8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274226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D05-F569-4D3D-A512-E2A2189F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0AF8-AAE7-4835-9CF3-E6E38E8C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7685-65C2-41FB-967D-BDEA57A7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85580-A48F-45CD-B635-1D7F5154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95425-807F-415B-9AFC-1ACC7385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F86C79F-8670-4C0D-814F-A622B126013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7E2089-157F-44A6-A14D-8EF91028B7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810D5-0C7C-4132-B046-7CC599F39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D7ECAD-6EF7-4024-BBA5-CB985A48D475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1675716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7BCB-D997-41CD-B3A7-B009379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E627CD6-6B16-448E-83E2-4820982871A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A7E06C3-D422-42ED-A1C1-1091592BB14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B169-7EBC-4106-B0A6-6AA1892DE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52F3C6A-B83D-47B7-B899-BA0260CBAE51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40941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25C-7B0F-472D-8865-513FE081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127C-6378-45FC-A145-A555F4DB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EB58ABB-6157-4A4A-8E70-A4261AB3EF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688D32-A026-4275-9D8C-3B1A410F2C1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F523E10-99FE-4BB8-BAC1-843CBBC2F20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3502-618C-4DAF-B674-939CB0EA3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20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F794C4E-D953-43C5-873C-67726E3147B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C2006A-CD4B-41A9-8F98-2E5F7C58D9B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579E-EB4C-4365-8B70-09560AC4D5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B4D8E22-D66B-4911-9081-1628B00B2BA6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394086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4E6B-3CEF-4699-BC92-3DFD038E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CB4F-DF50-46F5-A50D-C878976B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0A41-C950-4E5E-9243-2B711AE4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751B617-4890-486D-9DDF-1343945BB23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D73D65D-B63B-4E50-A70C-34F0E5C53AA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DFE0-1BB8-47C5-B537-F076EC50E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637CA2B-4154-4510-ADE3-643AA66054BD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2929277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F2F-B63E-4F4F-9647-5C937048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93264-58D0-4F39-B0AC-6753FA57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4F44-9836-4FE6-BE62-4DF953795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A47E74-9E64-40A2-BD9F-DE568D1291A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7688A1E-7A66-4571-8447-79647FE316D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1C730-7535-4207-AB36-106143366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348BFD-111F-4ADA-BBBC-A33CB7F2857A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893896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E40-A838-448D-8158-6D2E8D4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BD1DF-10F2-4410-B7DF-DD10A20D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9AA65A-4399-44BA-8C2D-761318EB31D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1F8086D-A847-48E2-A6C5-C9920850CA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ECF9-ECE4-4D5E-8B20-079313F21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D563FC-D954-4DF3-BA88-1B7F27E80A12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542847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71D57-1CF1-48B4-844D-AA550BC21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BB29D-10BE-4F76-8F71-21ABB438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267BFD9-5082-4BBE-BC25-88AFAD579C7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D85381-4A9E-4EDE-BED4-5D7E9DCED1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6AF0-B3AF-4717-8C31-3DB9282310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D48504-F84C-482A-BBF7-6DA9DFB2E63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</p:spTree>
    <p:extLst>
      <p:ext uri="{BB962C8B-B14F-4D97-AF65-F5344CB8AC3E}">
        <p14:creationId xmlns:p14="http://schemas.microsoft.com/office/powerpoint/2010/main" val="1417212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E1E8-BD7E-4FCE-A337-5DE8562D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86AC4-681D-4155-88E3-ABFBC7A39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B1F277-630A-4BC4-A117-A06CBFCFB3F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8832FE-CB30-4FB8-95D4-E0496FBF00C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C0FE23-5596-49AC-ADB6-D156E9079DB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E2AFD-8E1F-4DA3-AD52-1FE1B9D1D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8074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9A39-2E28-4A23-9AD8-FD7AC4F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668B-1B5E-419A-9BC3-EA5A69F4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800787-715B-4567-8A43-E2C240284C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B531EA-D5FE-4DDE-A380-824246A612A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00D0AC6-0486-4488-A697-4E1A380DAB5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30464-01BE-4810-9587-EFFE75B21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66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90C2-6512-44E8-B061-5332B22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5C55-9524-477B-A6B2-F4624B45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F7BD68-2AF3-46F2-9CDB-BE1AB62897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DF049E1-9681-41D5-8B18-E74BE168828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F714DD-3822-460E-A5F5-D80346B84E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3AB55-1F25-4861-ADC3-2ED29C155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61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C210-58AD-483A-B08D-3D317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9B53-0ED0-4F5F-AB3B-37256EA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40017-50D7-4AE7-AA36-E356F59D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9F113B3-152E-45BA-9CC4-6C26CB68D0D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C5FC28F-BD1C-4673-86D0-7ADD251566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23670A7-1004-40A2-A76B-97776C0463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7C15-F1D1-4DC8-9030-43B48A3A9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056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86BA-8403-4948-8710-57B8DF8E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9BBB-1110-44D6-9A35-ABE798E1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4D6D-48DD-4D00-8A4C-13BA0338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9D681-6507-462E-85B3-04EA0AEAE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4EDE4-CFCD-468A-992E-9A55FF66D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DC7C9C-46C6-482F-93EF-0EF1D56766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E13BF2A-9953-4F7C-B4EF-ADF8527AA40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771DAA5-A4DF-4DAA-B802-6F0375EE007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B11B-775C-4F29-AF63-ACC8942BC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4CD8-9EB6-4593-BB69-A158433B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B76B-9D03-4BA0-B30F-4217660A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8F94C-1AB5-4619-96AF-25C0048D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78F0EB7-0399-4C36-8325-38BF8A748A4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A35AA84-986C-40EC-B3B3-7137DA5A87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9224353-8A79-474C-8369-A0F05E68458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BB72-FDB2-4FBB-A027-456F7B3FE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47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8705-6017-4B07-BC16-C0A2A9B4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C723B64-1EB1-4E6F-AAE2-3E19914152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722D217-EE44-4580-9142-707671FDE7B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AAD9F6-744A-4495-9F50-D86F14DD5A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58F7-D9DF-4E80-A3DB-3F8D9D313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62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8506C0-A1E9-4E39-B7F6-E59455A9C7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1E7FB5F-389B-4DC6-AD33-FC7326887A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4DB74F5-7A3D-4042-9C09-D332F2ED0E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8B0EC-1247-43B5-9A13-CB2F088D2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041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D668-3DE4-42C9-8596-FB69E70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80-307C-47AB-B450-C31D63D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723B-8EAA-4E61-9B57-CB76259C5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1E61B29-17FA-4679-9579-D16EB34A40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FC46CA-E80F-4C5F-9833-BEC7D82D24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43F3FD-5F13-48C5-9F76-3A010733F58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D38BC-D474-46CD-BD32-8ED658C19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567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560D-7EDB-4B4B-804C-37C00B5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F6958-7C67-4787-9076-FF8980C59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EDDEF-9E87-44C2-94D2-E44C1E18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4CF271C-CA98-412E-A037-909F8C1CDD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E2D810-C9A2-4ABB-AF5D-0009226C7F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188202-2CBE-491C-A20E-5AF804A20B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0664D-5B5B-4CBC-87C7-B77EF0F09D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158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B37C-201F-41EB-AB81-182AC09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E5D4-88D8-4DE8-A91B-758CBD39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F0EA56-DE9C-48F5-BB05-4732D9C2AB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F0012F8-574E-4FB7-A9A4-47C07F7873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EAAFD2-836C-4347-8929-BB2F551C44C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7F2E9-0505-4ED8-801D-D09168F4E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853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2B3F1-EE0C-47A4-AA4C-8E2CF1DA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1028700"/>
            <a:ext cx="2084387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1E02-B629-4031-965E-DE529B16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9725" y="1028700"/>
            <a:ext cx="6103938" cy="5095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826F2FC-B031-422D-9F13-71AFD4F76D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38468CC-EA2B-4B5C-BCD0-E98DB58CAA1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32C902-D230-4BA0-96C9-2C6D8C529F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8BA0-8E94-4C24-8000-D9309E607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141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EE52-0049-4074-866F-E56A91966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1468-DEEC-4378-BA94-5AEEB7B1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7D4524-8AAF-4535-AC97-76DB42F0D03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DFB823-5962-4B3B-935B-64CAC9B968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814FFE9-9BFC-4779-9551-35E43DAF08A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34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491C-6E59-4323-8FB6-29092037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3978-D5AB-421A-A3BD-AAD2EAB8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69CE313-BDD0-4C3E-AADE-A9777B49B76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2E05E8-1862-4BE3-AFF8-0CBD8E2DFC0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0E351B6-82C5-4BEE-9631-6F947F6FDF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35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721A-4D99-4DBF-9D46-29619254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B7AD-B77A-49C6-9425-37B7B082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DA0C89B-34D5-4F12-9E86-0720DDE99B4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4F75C-D138-439C-AE46-799D3F2AB3B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C71FCB3-BC10-4035-83D9-608AD1985E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530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7891-2070-4882-8742-2A003615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2C2C-26DC-4804-A56D-D3AC62929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4259262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0336-B6A3-421F-BBF0-64E7AEF8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6925" y="1412875"/>
            <a:ext cx="4259263" cy="458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476288-D969-4622-A665-FE19FF64DE5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0B106B-76F2-4F32-AA0E-00D950D9BC4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D6E089F-CFD9-4C89-8965-5E65537BD3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05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942B-357B-456C-99A6-90561E8E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270C-24B6-49EC-B582-EEC03E26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CA09C-88D8-412D-B0A7-6F1A1E8D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0A02F-EECF-4659-BE3F-5846FF7D7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02B30-2C64-4409-9F11-3414EEFB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8E7F9B-31CB-40B9-9F55-DBE2477371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B1C7D0-57F8-457A-8F89-5F8830C3747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6298858-BF0F-41D1-998E-C6DA8E7F590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AF0-A553-44E8-9522-3E5C429B8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561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9C27-FD6A-4D0C-B321-93AE0CF6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5B17-4CC1-4D28-B44E-A06890A9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E559-C760-4AA0-9EFB-C1F4B5F7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DFA75-3F5A-4090-8375-3540F64F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D0A92-0013-456F-9E89-F1355EE10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063B34A-FB36-4FD4-931D-F959CB939BC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8C8DE7-E0B0-413D-888B-6BFCF568051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30CC95B-2F25-4373-8799-AA50351474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25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290-A5F1-4FCA-BC97-50C3FD40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8642F08-6973-4F4C-BA8A-8FD81B197F2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FCB9B4F-BC40-4B45-8E0C-B444EB8686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75BF866-A69B-42BC-B3F2-35916FABA1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766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7FF9DD-E1AB-458D-BD92-9559A5113E8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DE3F092-9AC7-48B0-AFE1-1B533C249E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3BA49A8-83E7-4D8B-B20C-08D67B0937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4032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B52A-75BA-4A23-9AB9-CFC981A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175-F215-45DE-BA21-B47FAC96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CB724-C6F5-49DC-9825-762A610D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0DBCBF-98C8-423C-9820-DAA6D56DD0A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9E8E290-34EA-4DA9-9224-81E9BC1D89E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A320679-9620-48B5-B8DA-B65270E307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664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9DFB-F31B-4504-8C10-8885D49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9E3-E5AD-4A04-8737-8E46AD0C3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FDC0-D5DF-4F57-BC96-2BDD81631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48A28B-E385-45B3-AC31-FD01FCB342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FCCB19F-BE24-4D8D-9AD0-4E5C66AEF1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168B98A-9325-4779-A74F-4FFD0F8F04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9110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AC27-76F7-4816-A621-926F5924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742DA-B67B-46C0-8818-11EFA7F4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A6C93B-9F6D-4CDE-991C-CC67804C8E6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42081F-65F0-4F80-98BD-A01B3E161C2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8C2B53B-FC37-415D-BC47-FC3978C87A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797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4EAF0-7247-4C49-83F5-9752E021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DB69-01F9-4E4C-AA3E-5DB891FCE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7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07C8677-AAF5-40E7-919C-EAD5BBBD1FF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A40047-9236-44C1-9E8E-9075BA18C2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60BF64E-F5C9-49A5-AB76-0C06CA9DC8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531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90CA-4C86-4C0F-8B40-08BC1FFD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55A3-6409-4013-BF9E-47F3F490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CA81B46-0A29-40A3-AC30-8D683DBA1C7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8A66C05-CF48-4153-95D5-6094BDD9A47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94F0BBC-64D5-4057-9D76-06D12BBB02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069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202B-CD9E-4AB5-8FC0-A0D61188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2E2D-1F12-462A-9D53-5CA0FF79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6663297-5AC8-4E4E-8C6F-158C8A45A4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A2C597-AB1D-4C72-A48C-3F9D8C4AEA4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78E65AB5-3A29-46A6-B684-A28D9E77F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7693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305-520C-468E-9D3B-A3E7B8CA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988D-5AB7-40A9-8BB7-6B104327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80AA9B0-C647-495F-8D5E-F5F3D915AAA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F6CABC-6D06-4236-8BE7-EF48764AB5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B2DBCC5-4B35-4283-A190-98AB11CD35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70D0-10CF-46CF-8E72-100B1A8C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458619A-6D76-45ED-8D2E-CE2C7F8132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6F758E6-D548-4CA0-BBCF-02D9E520701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471E3F-5F44-4838-82CE-F1F48B49DB1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64B95-E1D9-4B6B-B1F9-CE0E3EC42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5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818-BC58-4000-9232-898BF51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5B34-AC59-46B7-9332-3374FF022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412875"/>
            <a:ext cx="2014537" cy="458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E341-C572-4B49-A7F5-C9AABC67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0" y="1412875"/>
            <a:ext cx="2016125" cy="45831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A9A20C-EE4E-4215-9605-0DB0A059748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0190F3C-2CF9-4CEF-8DD3-3BB1E67903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5D39B7F8-DF58-4AAD-A627-F72452705D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851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7D5-CEAE-4F22-8BEB-7BF7EAC1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66A83-CE87-4CD6-8081-C09218A6E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98916-1B3B-49BF-BCDC-D12E83952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BB975-B84D-4C71-B184-4ED4E8450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12D3-6429-4FE8-8A6D-2C99BDE3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526C724-388D-48E4-B488-FFC9D1AB870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33D1A89-A45E-48F8-A62C-54BFD3E601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7DAEEE6-2832-4CCC-AE7C-B4F8580970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692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FD46-68AA-4A86-B653-A86639F7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0DD7FDA-5E7F-4A02-9D06-46590877349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22BD83D-AB5A-47FF-9ABE-DCA6DC58AF5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8F72925-7E3C-4CEE-9156-0BC552CE8F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213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6C66E0E-CECC-47AF-A4F4-1E545087185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FDCECC9-5EB0-4CF7-8129-58846330FD0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9EEB736-80C6-4522-8E52-E2310EC64E6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9627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1B0D-FB9B-4B8F-BEEA-7397AE07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A292-27BF-495C-9193-757BBA04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E3D55-4DDD-455E-8265-CC9CD6B1D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2F257B7-CF69-49F9-964F-10B433EC22E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CCBECD6-8F14-486F-8E1D-153CCE33195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FBFC28E-A4E8-4F6C-AFF9-2975667DA7E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501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BF0-24E1-44DF-8C71-CF6A597D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CF0F9-8C30-4BF8-A0C6-60F65F0A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8AC2-B0F2-4AE7-AF12-67E400C9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AEE0F92-C2D2-48A5-9092-03D5E35D74E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2749-9A64-4F08-88DA-3A505C17598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3E5128-DF36-4F2E-9C6E-A984E6D6DB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696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F627-6FC4-445D-A110-820C942F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FBBEF-EB69-451C-BD8B-4451260D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C49428F-8A10-441B-9536-0DC2D9DD3B0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EE91BA9-3329-47EC-A968-10BA7D235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7D87C31-2E20-4D4E-A17D-B46C86C3E8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607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1089-A862-4C9F-A1C5-EB208D0D3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ACFBC-0C69-4362-B341-24944293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B468493-69CC-4E70-B875-490A70F792D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D01103-BA0A-4638-A2E8-E8DEB57075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FFC50E9-4093-4E4B-9B94-A88575B53D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1099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C577-04F9-455C-94AA-74BDB73A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A8E36-8F7D-454F-BD86-DEE8B8D4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839AE7E-1CBC-447B-8DC9-93352EEABC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2263884-5C3D-4BFB-9F53-8615C4192C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E530608-6EDC-408A-9AF2-E201FC1E25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182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4BD2-CCB6-4187-96CD-21A07812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1471-34BF-4404-9493-AFCEA5DE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4F4633F-76DE-426F-8F01-450FDB6772D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00BA45-FF11-4BC8-B779-8C95E2F2183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DA7E590-0F02-454A-B438-92A2A3F4A4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8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BC6FB12-D7D6-48A5-B39D-5D1483C1C8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83B4C69-AB37-4DEA-B05C-1AD23421584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70F0A3D-423F-4305-986B-FF10E55E2E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4C1C7-DB25-4FE1-B110-581053F42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7659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9983-BF91-4A9B-A3CE-5C8E5C8F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3E4E8-A238-44B8-B100-269D0424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36A555D-164A-439A-9B2E-FBB6050C8E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E63E1E-44ED-4B79-A593-28AA64E5253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8A948E8-47E7-4F20-9E4C-2949F28575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8434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5FCA-9654-4730-A489-B53612E0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182-2D90-4010-B1E6-59ACC2C35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3" y="1395413"/>
            <a:ext cx="1998662" cy="66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E914B-B608-4036-A80F-60EB079CE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6325" y="1395413"/>
            <a:ext cx="1998663" cy="663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C3C7AF-A81C-46B9-8429-4CC2D3A1FE4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A971DE-46EA-47FC-9328-557F50469E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A39F59AC-0A72-4A0E-A47C-AE6342110E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73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4CD0-9F52-49EE-99EA-4E27CF57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3E737-A089-4AAB-89D8-DCCCB502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277C-D94C-480B-B973-5BB6C982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F17-C03A-40CF-971B-8F6C3470E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7572-33C8-42A4-8032-F6ED3940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5A42DD6-8368-443E-B9A1-DDEFC920025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CE5EAF-78C1-494F-A4C3-D493FB144A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CCBE1AE-01FF-4FFE-B84D-C39BE6F75F5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4712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5A33-361B-4911-AC07-C9114B3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27FE032-8085-44B1-9C1E-A99EAC1C2BB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2FC7361-540D-4B9A-A4AF-CB7AA6083A8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9DA07AD0-20F6-4543-A578-9ABDFC637A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4005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CD9377E-AF30-4D57-9DAD-AC917C74567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2912556-A144-4F30-A99B-56A2EBD185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41A2138-0C9E-49DC-951E-F190E662E1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248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8856-7AB4-49D8-A365-88721D20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C6AB-5C8D-4216-AB1E-A2ADB3BD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E6590-01AD-4342-9E0B-A3AED1CF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45D76D-40B0-4C49-A701-A825E8B6F10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8255BE-0396-4A9C-B892-26B5B3ECDA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B7F518E-F785-4F6D-B063-A642721F4E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5623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7D5A-B9F2-4388-BF14-151EA66A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8CBA4-69F3-45C1-88CC-328B04386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684B-93F2-43B2-9087-23A5A00E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74DC92-350B-4830-B421-3CE1318F566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21EE0EC-AD21-45D7-9539-8A471E5E304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6DCB20C-4CA8-44B5-8778-132C4942F2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275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2607-91E8-46F6-A40E-E6F1D776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CE8B-EE6E-4144-BF8A-9A3C0D7D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5E4732-CC20-46C9-B3A7-3384F583FB6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49F2178-A4B4-4389-9B10-B7D6DED8FB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24AF8B3-24AF-40D9-A529-118B863FC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1096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1F81A-81FF-4839-AAFC-2B833872D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162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F5E5-C394-415E-9DEF-167AC3A3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162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134A511-7FA6-4603-B3E9-EB55322577F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5DCC92-FA86-412B-B644-712485F438A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8761621-BDD1-4960-BF4D-A64DAB2E71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94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C602-7635-4DD8-ADA6-4DBDD085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4753-08D0-41DE-9F08-214130431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DCA9108-B657-40A9-B5F9-ACBD5A5712F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245EDF6-E457-4A3C-909D-8385872074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2D0B580-C1D6-4B00-B6DE-7B65D08F1F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7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72E4-3333-4BCC-A75C-38AE442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7FF-D51B-4A65-8220-DB44BA3B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1DA7-FA83-46AF-A17C-A6A045B9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76A69A9-FB99-4632-9A58-BD2CB3CAC97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8315997-93B0-4AFE-89DC-15F1C75123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E138C84-96EF-46FD-A3EB-7EED2F0BC1A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E30C8-9042-4A31-AC69-E262B1EDF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9549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F19D-3171-4D25-9568-47DC61C8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0D06-FF6A-4B3E-BDDB-30F210CA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1CF9AA4-82D4-4535-8633-5EF11736686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8A32E2C-FDDA-4F9E-8246-2B8ECB834F7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19C75C0B-3DA4-44E3-9533-F449634214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4524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8295-A90A-4EC8-A425-91AB89CE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68C9-AEA8-45B4-82E5-77C2F7FD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6D99397-5B54-45EE-8A97-CA6DD298D59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677EBCE-2BC5-4C5D-B8FD-D4C6F8BD86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292F378-C6EF-46F0-AB75-A5CE213FCE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6056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AF31-7B5D-445C-A8A2-DA184412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562A-AEB7-46AC-9420-6B7846DAE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99CF6-99DA-44D1-B61E-6BB02458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D2754F0-8416-415E-BDF7-66EA5FA154D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51DC43-FF6A-4B4A-8C41-F1D54476A6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92A68BA-07F3-4DB3-A347-7B365F947D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6209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D909-E032-4CC2-9B4C-E6EF12B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202E-333C-4E8D-85FB-887D6347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2C75-548D-4D88-8A85-189ED663A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FA873-C813-4B45-AD16-E6C57851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5F86A-E33D-4CDB-8435-0A14F347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309506-0396-4299-9240-298271BD527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54B69A5-68EB-4AD4-AD6B-47FF0EDCC80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9802251-9D67-4990-A492-CC5244085C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81622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1196-1895-4564-8931-D5570617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B1B9511-23F9-492D-9660-6816D4B2327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D2AB9B-731C-48E7-903B-3634A83F0C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EF15CCFE-734B-4571-B3E2-EED2B63121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957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6A8025A-8DFC-4046-9CEF-C39CC0BB2FA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E46C82D-B9E7-45B8-BB5F-EB4656648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31CF33D-C66A-4F5F-93E2-72D96726BC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07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2842-8617-4661-B1F5-B9DF3AE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A4E33-3E8F-4E70-9526-1C65EDBD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922E-441B-4C0D-81CA-C1FDBBA2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105FD3A-2E77-4A3A-B130-74C904DDF9D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BEE81B-B47E-45AE-AE26-EFAC376A2FB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DEFE5D9-92F6-4796-9F49-C525892955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8358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854B-66DA-48BB-8CAD-3DCBD39A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B04A-2E99-437B-885A-3858E017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E5841-5AD6-4DB8-A86A-DCB3AAA4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D3E779-28FF-4828-BB27-3C574F44740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5A4C1B8-8082-4F33-AFF5-9900F70F39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D14E061-887A-411B-A391-3541C568468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0376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DFB2-5B9E-4984-97A8-68C2171B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680A0-80D6-4FE4-B36F-C6B50036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B072A5-DBC7-4A77-9CD7-5029D1D03A3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1D0CE6-31F9-4216-AB8B-8575B6D00EF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572A928-7B48-4FB9-BB6D-5B688F560E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7697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0D4BD-6782-4A20-A4C5-F245D83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9250" y="433388"/>
            <a:ext cx="2166938" cy="5691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05560-539C-4D76-9551-D16EC4002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263" y="433388"/>
            <a:ext cx="6351587" cy="56911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4B5E52B-03A9-432E-9A58-79157D17640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9E67229-49FD-46BE-8D95-FF38890D5A9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1C08170-1137-4290-BB93-1171DC321E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4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5F7-3271-43DD-90EF-CB548793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D09CE-12B6-47D8-A797-E7075347C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C3A2-5F63-48A0-8914-B168B6BA0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AD066C5-72A4-4E0E-A34F-06F7C069DD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3C91C9-63C1-4B3F-9AF3-DB3F5F1D363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BFA39D2-A69A-4388-944E-763B1EE448F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9155-59A8-44E3-992A-E57A4792A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7031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B8D-2BB2-446C-84C1-E75D6EF9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E18F6-A0DF-4344-A9D0-8AFC55A26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F0E9503-8F09-46E3-AB22-B8042A8F6D7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88C8526-7568-4432-B556-ADEDAFBD32F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A1ED5C4-7D77-4FE9-BEC9-15B6456D1A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0517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6D7C-0487-4603-83F8-79AA7752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7106-0218-4461-A8DA-6D0C5898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17E5A70-330F-40A9-B693-2040E8D1035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024263-18E7-4E65-AF5E-0203696295E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3BBCAB3-CBF3-4170-9F0F-8510652800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6071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7E5-0330-4549-A729-87E826AC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AA02-DBB5-4765-92D0-5C0A522F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26545B-BEE1-4617-B3B2-C5B65A1451D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0C846D6-3F90-4451-9D3F-9195F632F33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D6C3422-F385-4898-9546-70DED962D0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9217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F9CF-6951-4654-8A0B-4F1084F6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5193-939C-4212-BFB4-B13584FB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2420938"/>
            <a:ext cx="3997325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BE589-11D4-45F8-AFFE-7CFB92F60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2420938"/>
            <a:ext cx="3997325" cy="210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A7DBAE-44F3-4C48-B0AF-C7B3DFF8BBF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D8BB1A-8664-4CF3-AA0A-FA8E1BA2A54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019146B-1D57-403E-806B-377D9911F4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703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A248-E239-48E9-A790-CB1EABFC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DAFD-BAE9-458C-8790-CE20B4E8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E7DF5-0CEA-4963-A7AE-2CC7902E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76385-A6FD-468A-88C0-DB2E24241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0CC90-24E3-45FA-A372-5EC181FB6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360165-30F3-4E9A-AD06-7D2E0B6972F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0380E5B-F710-40C2-83EC-217BFF0A1D3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C7CEC532-72F4-48F3-9259-75962D8A78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0886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262-CF49-4C5B-B431-66ED943B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CB2AB24-483F-4A6C-B364-8C9B71BB4DC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CC77B3C-2635-4B3E-8670-B5FC5935A1F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0D7A174-16E2-4AAB-BB26-84A7CC6714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1115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532B184-E19B-4621-B774-64A0D72D56B7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F4D97F7-DFDB-41C0-AA8C-2610E29FB72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94D10A5-C38C-4F81-A275-F511AD3125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1193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BA16-4911-4864-A899-CE125905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9014-5EEF-4729-80BB-D7D8E19B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9DA5-96A8-4B50-AB00-7FFDF93D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63E0AD-82F1-440B-B742-F3D1BA01921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3B4A59B-B3DB-4A4D-90DC-A150BEFE626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EA7DB1-7E2F-4F8D-8978-8D0C22ED0C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6961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2A45-F339-44B3-B918-95CAC42A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68EBF-DF7C-4FC0-BF48-BB61C334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70D2-1FBF-47AA-BB61-47921C2B7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BC6C2A-F11D-438B-AED3-8C3C7EE0B61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E922A8-A78A-49D6-BD7C-1BC68B046D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9469209-07C6-44EB-A423-661F42A45A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668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7586-7F9E-4DA7-A2F5-3140655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6AA2-7BB3-409C-9C24-C06B7B17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3818786-A0BF-48EF-98B6-D6A0804011B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AB00E7-9007-4678-BF34-2A35C6169F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BDE58B0-9359-42BE-994B-E2BA2F3D9E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80207C79-4F61-43A9-B6B7-02A74BC1C2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041" name="Rectangle 2">
              <a:extLst>
                <a:ext uri="{FF2B5EF4-FFF2-40B4-BE49-F238E27FC236}">
                  <a16:creationId xmlns:a16="http://schemas.microsoft.com/office/drawing/2014/main" id="{B8CFFA55-06E4-44E4-AA35-7427D3DC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042" name="Group 3">
              <a:extLst>
                <a:ext uri="{FF2B5EF4-FFF2-40B4-BE49-F238E27FC236}">
                  <a16:creationId xmlns:a16="http://schemas.microsoft.com/office/drawing/2014/main" id="{F710FCDB-1AE3-44F6-982E-4288C8620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043" name="Rectangle 4">
                <a:extLst>
                  <a:ext uri="{FF2B5EF4-FFF2-40B4-BE49-F238E27FC236}">
                    <a16:creationId xmlns:a16="http://schemas.microsoft.com/office/drawing/2014/main" id="{E3625254-8915-4E70-A401-A7CEA8D2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4" name="Rectangle 5">
                <a:extLst>
                  <a:ext uri="{FF2B5EF4-FFF2-40B4-BE49-F238E27FC236}">
                    <a16:creationId xmlns:a16="http://schemas.microsoft.com/office/drawing/2014/main" id="{5978F524-6BBB-4B46-8FBC-F9231B48B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5" name="Rectangle 6">
                <a:extLst>
                  <a:ext uri="{FF2B5EF4-FFF2-40B4-BE49-F238E27FC236}">
                    <a16:creationId xmlns:a16="http://schemas.microsoft.com/office/drawing/2014/main" id="{D54F9463-3F09-4739-9062-32560374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6" name="Rectangle 7">
                <a:extLst>
                  <a:ext uri="{FF2B5EF4-FFF2-40B4-BE49-F238E27FC236}">
                    <a16:creationId xmlns:a16="http://schemas.microsoft.com/office/drawing/2014/main" id="{ECD1DB83-3966-42C2-80E5-3E89A7105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027" name="Picture 8">
            <a:extLst>
              <a:ext uri="{FF2B5EF4-FFF2-40B4-BE49-F238E27FC236}">
                <a16:creationId xmlns:a16="http://schemas.microsoft.com/office/drawing/2014/main" id="{1D327807-DBC2-4E39-A304-E1C1BD136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9">
            <a:extLst>
              <a:ext uri="{FF2B5EF4-FFF2-40B4-BE49-F238E27FC236}">
                <a16:creationId xmlns:a16="http://schemas.microsoft.com/office/drawing/2014/main" id="{8B91F2C6-5A24-4C78-BCEE-BD3E82D1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5662613"/>
            <a:ext cx="43307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10">
            <a:extLst>
              <a:ext uri="{FF2B5EF4-FFF2-40B4-BE49-F238E27FC236}">
                <a16:creationId xmlns:a16="http://schemas.microsoft.com/office/drawing/2014/main" id="{5D26AAD4-A430-41B0-AFE9-713F704FC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6511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1780D99-2AE4-4098-9F30-74D37569ED0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F8FDC8C-4E3E-4812-8079-94496E85B0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967288" y="6376988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A6FBB17-63F2-4CBF-8C23-8E92D2B2C7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361363" y="6376988"/>
            <a:ext cx="4079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A1186E-9823-4898-8F96-7B7B24068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4">
            <a:extLst>
              <a:ext uri="{FF2B5EF4-FFF2-40B4-BE49-F238E27FC236}">
                <a16:creationId xmlns:a16="http://schemas.microsoft.com/office/drawing/2014/main" id="{BE245097-8E8E-4FCC-8261-865E68A791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15">
              <a:extLst>
                <a:ext uri="{FF2B5EF4-FFF2-40B4-BE49-F238E27FC236}">
                  <a16:creationId xmlns:a16="http://schemas.microsoft.com/office/drawing/2014/main" id="{D9940F0F-31C7-422C-BE7E-9CEB6505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1F1F4180-066C-43CB-BA2D-44EEE36D1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" name="Rectangle 17">
                <a:extLst>
                  <a:ext uri="{FF2B5EF4-FFF2-40B4-BE49-F238E27FC236}">
                    <a16:creationId xmlns:a16="http://schemas.microsoft.com/office/drawing/2014/main" id="{E5453788-9921-4F7F-8546-467CC8D6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38" name="Rectangle 18">
                <a:extLst>
                  <a:ext uri="{FF2B5EF4-FFF2-40B4-BE49-F238E27FC236}">
                    <a16:creationId xmlns:a16="http://schemas.microsoft.com/office/drawing/2014/main" id="{8C8FF15B-D456-4D10-957B-50B1DADF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39" name="Rectangle 19">
                <a:extLst>
                  <a:ext uri="{FF2B5EF4-FFF2-40B4-BE49-F238E27FC236}">
                    <a16:creationId xmlns:a16="http://schemas.microsoft.com/office/drawing/2014/main" id="{0054BE57-1A8B-457D-B052-008B65F7E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40" name="Rectangle 20">
                <a:extLst>
                  <a:ext uri="{FF2B5EF4-FFF2-40B4-BE49-F238E27FC236}">
                    <a16:creationId xmlns:a16="http://schemas.microsoft.com/office/drawing/2014/main" id="{4721AA09-82D6-4DF0-A77D-01781F2AB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1034" name="Rectangle 21">
            <a:extLst>
              <a:ext uri="{FF2B5EF4-FFF2-40B4-BE49-F238E27FC236}">
                <a16:creationId xmlns:a16="http://schemas.microsoft.com/office/drawing/2014/main" id="{6DEA7F3F-83F7-4F80-A620-0C5022046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">
            <a:extLst>
              <a:ext uri="{FF2B5EF4-FFF2-40B4-BE49-F238E27FC236}">
                <a16:creationId xmlns:a16="http://schemas.microsoft.com/office/drawing/2014/main" id="{3C4A0018-4DB2-4992-B6DE-3F5055066C0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299C612F-1B2A-43D4-B903-46A1FF2B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AD9A690-C0B8-4932-99F4-B4AD676C3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0253" name="Rectangle 4">
                <a:extLst>
                  <a:ext uri="{FF2B5EF4-FFF2-40B4-BE49-F238E27FC236}">
                    <a16:creationId xmlns:a16="http://schemas.microsoft.com/office/drawing/2014/main" id="{F5F2A733-1A2D-4FEC-89E8-B2240875A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4" name="Rectangle 5">
                <a:extLst>
                  <a:ext uri="{FF2B5EF4-FFF2-40B4-BE49-F238E27FC236}">
                    <a16:creationId xmlns:a16="http://schemas.microsoft.com/office/drawing/2014/main" id="{0A3BA443-8D89-4BAC-B6C9-8CE414F99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5" name="Rectangle 6">
                <a:extLst>
                  <a:ext uri="{FF2B5EF4-FFF2-40B4-BE49-F238E27FC236}">
                    <a16:creationId xmlns:a16="http://schemas.microsoft.com/office/drawing/2014/main" id="{4ED93D44-28D6-4502-A3DA-411DBA75E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0256" name="Rectangle 7">
                <a:extLst>
                  <a:ext uri="{FF2B5EF4-FFF2-40B4-BE49-F238E27FC236}">
                    <a16:creationId xmlns:a16="http://schemas.microsoft.com/office/drawing/2014/main" id="{9FAA884B-FD26-4053-ADE3-3C36B442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0243" name="Picture 8">
            <a:extLst>
              <a:ext uri="{FF2B5EF4-FFF2-40B4-BE49-F238E27FC236}">
                <a16:creationId xmlns:a16="http://schemas.microsoft.com/office/drawing/2014/main" id="{2770D435-E7B5-4F64-8F18-2A0D1816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9" name="Freeform 9">
            <a:extLst>
              <a:ext uri="{FF2B5EF4-FFF2-40B4-BE49-F238E27FC236}">
                <a16:creationId xmlns:a16="http://schemas.microsoft.com/office/drawing/2014/main" id="{77337609-6233-4D7F-806C-3092B79EE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95300"/>
            <a:ext cx="4079875" cy="5757863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10245" name="Rectangle 10">
            <a:extLst>
              <a:ext uri="{FF2B5EF4-FFF2-40B4-BE49-F238E27FC236}">
                <a16:creationId xmlns:a16="http://schemas.microsoft.com/office/drawing/2014/main" id="{21FA7B1B-41D2-40E3-87A3-541DC44E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1238250"/>
            <a:ext cx="3241675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FB0A9156-0197-4B0A-B304-CC3336F3B72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29083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9AC66E4-99C3-44EB-8CF2-CF77A715E08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5915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FFFAEF5E-E7C6-48A2-A93F-9AE254F848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8" name="Rectangle 13">
            <a:extLst>
              <a:ext uri="{FF2B5EF4-FFF2-40B4-BE49-F238E27FC236}">
                <a16:creationId xmlns:a16="http://schemas.microsoft.com/office/drawing/2014/main" id="{30216264-B54C-4C5C-A121-F35ABB4B6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2409825"/>
            <a:ext cx="3706812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4" name="Line 14">
            <a:extLst>
              <a:ext uri="{FF2B5EF4-FFF2-40B4-BE49-F238E27FC236}">
                <a16:creationId xmlns:a16="http://schemas.microsoft.com/office/drawing/2014/main" id="{4AFDF02D-0C45-4CBF-BADA-9217BC58E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2244725"/>
            <a:ext cx="32496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5">
            <a:extLst>
              <a:ext uri="{FF2B5EF4-FFF2-40B4-BE49-F238E27FC236}">
                <a16:creationId xmlns:a16="http://schemas.microsoft.com/office/drawing/2014/main" id="{BE04223E-EC6A-4384-88BC-896D0A265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4668838"/>
            <a:ext cx="324961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">
            <a:extLst>
              <a:ext uri="{FF2B5EF4-FFF2-40B4-BE49-F238E27FC236}">
                <a16:creationId xmlns:a16="http://schemas.microsoft.com/office/drawing/2014/main" id="{56886FBE-75BA-422D-9E8E-B16587C023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1272" name="Rectangle 2">
              <a:extLst>
                <a:ext uri="{FF2B5EF4-FFF2-40B4-BE49-F238E27FC236}">
                  <a16:creationId xmlns:a16="http://schemas.microsoft.com/office/drawing/2014/main" id="{3767EF4C-4C63-4E34-B4B7-3E8330F1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1273" name="Group 3">
              <a:extLst>
                <a:ext uri="{FF2B5EF4-FFF2-40B4-BE49-F238E27FC236}">
                  <a16:creationId xmlns:a16="http://schemas.microsoft.com/office/drawing/2014/main" id="{DC1313A6-B3E2-4FAF-BE81-4608AA473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1274" name="Rectangle 4">
                <a:extLst>
                  <a:ext uri="{FF2B5EF4-FFF2-40B4-BE49-F238E27FC236}">
                    <a16:creationId xmlns:a16="http://schemas.microsoft.com/office/drawing/2014/main" id="{BBA1A60F-8C9E-4E63-AD04-B9A17628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55FDAEBD-FC87-4DF4-90A0-B0F08A1BA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13F820A2-2519-4551-B0E4-3F296F813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1277" name="Rectangle 7">
                <a:extLst>
                  <a:ext uri="{FF2B5EF4-FFF2-40B4-BE49-F238E27FC236}">
                    <a16:creationId xmlns:a16="http://schemas.microsoft.com/office/drawing/2014/main" id="{EDB7A961-7C4D-4730-BC5D-0B23FE2C8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1267" name="Picture 8">
            <a:extLst>
              <a:ext uri="{FF2B5EF4-FFF2-40B4-BE49-F238E27FC236}">
                <a16:creationId xmlns:a16="http://schemas.microsoft.com/office/drawing/2014/main" id="{24598F57-F627-40D1-88D3-12073CD9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9">
            <a:extLst>
              <a:ext uri="{FF2B5EF4-FFF2-40B4-BE49-F238E27FC236}">
                <a16:creationId xmlns:a16="http://schemas.microsoft.com/office/drawing/2014/main" id="{4F3EB214-8A3A-4201-9819-3D3D151FF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1269" name="Rectangle 10">
            <a:extLst>
              <a:ext uri="{FF2B5EF4-FFF2-40B4-BE49-F238E27FC236}">
                <a16:creationId xmlns:a16="http://schemas.microsoft.com/office/drawing/2014/main" id="{285E9796-70B4-4B24-BC9B-374FAADEA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46BE6C45-31C6-4C52-A20A-CA8BEC6AABB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00F050A5-B4A1-47D7-BA24-31BEB924E8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27A3F607-8307-4E88-9CBD-ADE00A449F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B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">
            <a:extLst>
              <a:ext uri="{FF2B5EF4-FFF2-40B4-BE49-F238E27FC236}">
                <a16:creationId xmlns:a16="http://schemas.microsoft.com/office/drawing/2014/main" id="{8DC7F3A9-D446-4BBE-8DD0-8512DC90674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2296" name="Rectangle 2">
              <a:extLst>
                <a:ext uri="{FF2B5EF4-FFF2-40B4-BE49-F238E27FC236}">
                  <a16:creationId xmlns:a16="http://schemas.microsoft.com/office/drawing/2014/main" id="{1F8D806E-5194-4911-847D-A93A992D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2297" name="Group 3">
              <a:extLst>
                <a:ext uri="{FF2B5EF4-FFF2-40B4-BE49-F238E27FC236}">
                  <a16:creationId xmlns:a16="http://schemas.microsoft.com/office/drawing/2014/main" id="{2CB3C999-6726-4ED5-9A85-DB61428AF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2298" name="Rectangle 4">
                <a:extLst>
                  <a:ext uri="{FF2B5EF4-FFF2-40B4-BE49-F238E27FC236}">
                    <a16:creationId xmlns:a16="http://schemas.microsoft.com/office/drawing/2014/main" id="{BF4115BC-625F-4E78-96B9-71EE87508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08CABC31-6619-4FF3-BD28-34DFCFE8A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BC1CFA7B-577B-4BFA-B1DE-01F1025A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2301" name="Rectangle 7">
                <a:extLst>
                  <a:ext uri="{FF2B5EF4-FFF2-40B4-BE49-F238E27FC236}">
                    <a16:creationId xmlns:a16="http://schemas.microsoft.com/office/drawing/2014/main" id="{D194828C-0678-4E51-A504-26D4C0F91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2291" name="Picture 8">
            <a:extLst>
              <a:ext uri="{FF2B5EF4-FFF2-40B4-BE49-F238E27FC236}">
                <a16:creationId xmlns:a16="http://schemas.microsoft.com/office/drawing/2014/main" id="{4E5BE006-91F9-493C-A6EE-46ADF241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9">
            <a:extLst>
              <a:ext uri="{FF2B5EF4-FFF2-40B4-BE49-F238E27FC236}">
                <a16:creationId xmlns:a16="http://schemas.microsoft.com/office/drawing/2014/main" id="{84506C01-6DD8-4D68-9E36-27CD95902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2293" name="Rectangle 10">
            <a:extLst>
              <a:ext uri="{FF2B5EF4-FFF2-40B4-BE49-F238E27FC236}">
                <a16:creationId xmlns:a16="http://schemas.microsoft.com/office/drawing/2014/main" id="{9EE97049-B36D-4214-9C52-3DF19DF62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33C6A575-C923-4417-A3B6-7C2CA985895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0F58AD7A-C80A-4C87-99C0-5678D3E82D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70F92B5-A435-4DF3-870F-09499525CF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>
            <a:extLst>
              <a:ext uri="{FF2B5EF4-FFF2-40B4-BE49-F238E27FC236}">
                <a16:creationId xmlns:a16="http://schemas.microsoft.com/office/drawing/2014/main" id="{72D3F3A7-F048-4A45-A36D-89479BD24F8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3320" name="Rectangle 2">
              <a:extLst>
                <a:ext uri="{FF2B5EF4-FFF2-40B4-BE49-F238E27FC236}">
                  <a16:creationId xmlns:a16="http://schemas.microsoft.com/office/drawing/2014/main" id="{0ACEDE70-EB87-4EDE-98FB-7174C35F4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3321" name="Group 3">
              <a:extLst>
                <a:ext uri="{FF2B5EF4-FFF2-40B4-BE49-F238E27FC236}">
                  <a16:creationId xmlns:a16="http://schemas.microsoft.com/office/drawing/2014/main" id="{0E36E09B-09A8-4CEB-8EC9-149BD5F8A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3322" name="Rectangle 4">
                <a:extLst>
                  <a:ext uri="{FF2B5EF4-FFF2-40B4-BE49-F238E27FC236}">
                    <a16:creationId xmlns:a16="http://schemas.microsoft.com/office/drawing/2014/main" id="{851B0262-829A-4E6B-A7F9-32D37BB20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B501BAD9-CFC7-4298-8C03-18262B7D1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209BD71C-C007-4126-9CCA-F92FBCBD3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3325" name="Rectangle 7">
                <a:extLst>
                  <a:ext uri="{FF2B5EF4-FFF2-40B4-BE49-F238E27FC236}">
                    <a16:creationId xmlns:a16="http://schemas.microsoft.com/office/drawing/2014/main" id="{2B616F02-E895-4E40-9A99-322DA4ED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3315" name="Picture 8">
            <a:extLst>
              <a:ext uri="{FF2B5EF4-FFF2-40B4-BE49-F238E27FC236}">
                <a16:creationId xmlns:a16="http://schemas.microsoft.com/office/drawing/2014/main" id="{20CB54F6-C18D-4C7D-9ED4-2F91AB01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9">
            <a:extLst>
              <a:ext uri="{FF2B5EF4-FFF2-40B4-BE49-F238E27FC236}">
                <a16:creationId xmlns:a16="http://schemas.microsoft.com/office/drawing/2014/main" id="{4F680C49-BA4F-4DDA-A615-DE12E5777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3638" y="3460750"/>
            <a:ext cx="67960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3317" name="Rectangle 10">
            <a:extLst>
              <a:ext uri="{FF2B5EF4-FFF2-40B4-BE49-F238E27FC236}">
                <a16:creationId xmlns:a16="http://schemas.microsoft.com/office/drawing/2014/main" id="{0349E68E-469A-4A08-9BF3-9AEBE6CF1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2382838"/>
            <a:ext cx="86709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C9974FA5-3396-49C5-8F7E-6B5DECA0446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B16E842A-7554-4C04-9EF4-C12A23707F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3F35DFE7-6140-4B89-BFB2-5018C0AB1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">
            <a:extLst>
              <a:ext uri="{FF2B5EF4-FFF2-40B4-BE49-F238E27FC236}">
                <a16:creationId xmlns:a16="http://schemas.microsoft.com/office/drawing/2014/main" id="{0E059AC2-F7D4-401F-8437-9E15F3A06F0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4344" name="Rectangle 2">
              <a:extLst>
                <a:ext uri="{FF2B5EF4-FFF2-40B4-BE49-F238E27FC236}">
                  <a16:creationId xmlns:a16="http://schemas.microsoft.com/office/drawing/2014/main" id="{EB4F6B2E-7060-4FEC-803B-9C6F1A118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5" name="Group 3">
              <a:extLst>
                <a:ext uri="{FF2B5EF4-FFF2-40B4-BE49-F238E27FC236}">
                  <a16:creationId xmlns:a16="http://schemas.microsoft.com/office/drawing/2014/main" id="{894C121C-4C6B-4678-A108-AED80215F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17F82D07-6867-406C-BA29-C369AEAC0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C02D32BB-1807-48E8-817B-DDF5E12CB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348" name="Rectangle 6">
                <a:extLst>
                  <a:ext uri="{FF2B5EF4-FFF2-40B4-BE49-F238E27FC236}">
                    <a16:creationId xmlns:a16="http://schemas.microsoft.com/office/drawing/2014/main" id="{7C881FB5-FB36-4525-92A2-1F3D4C3D7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4349" name="Rectangle 7">
                <a:extLst>
                  <a:ext uri="{FF2B5EF4-FFF2-40B4-BE49-F238E27FC236}">
                    <a16:creationId xmlns:a16="http://schemas.microsoft.com/office/drawing/2014/main" id="{ABCDA3F0-B5F1-4AC5-B548-2D636F6E1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4339" name="Picture 8">
            <a:extLst>
              <a:ext uri="{FF2B5EF4-FFF2-40B4-BE49-F238E27FC236}">
                <a16:creationId xmlns:a16="http://schemas.microsoft.com/office/drawing/2014/main" id="{6C813988-AB86-42A5-8EA1-553F2BF0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9">
            <a:extLst>
              <a:ext uri="{FF2B5EF4-FFF2-40B4-BE49-F238E27FC236}">
                <a16:creationId xmlns:a16="http://schemas.microsoft.com/office/drawing/2014/main" id="{B02DA66B-CD4E-407A-9EF1-61BBE6801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867092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2112508B-28D0-416C-9ED8-7177F3C137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94D4A8A9-AE40-48E7-901A-E26B45360D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A6E0CDE-C0A9-4E36-B7D4-E93FF85E44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3" name="Rectangle 12">
            <a:extLst>
              <a:ext uri="{FF2B5EF4-FFF2-40B4-BE49-F238E27FC236}">
                <a16:creationId xmlns:a16="http://schemas.microsoft.com/office/drawing/2014/main" id="{F8CF0ADB-D7C8-4FAB-BBBF-D5732E83B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5278437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">
            <a:extLst>
              <a:ext uri="{FF2B5EF4-FFF2-40B4-BE49-F238E27FC236}">
                <a16:creationId xmlns:a16="http://schemas.microsoft.com/office/drawing/2014/main" id="{628761E4-3BE3-42DE-A223-CFB8D6E3A9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5376" name="Rectangle 2">
              <a:extLst>
                <a:ext uri="{FF2B5EF4-FFF2-40B4-BE49-F238E27FC236}">
                  <a16:creationId xmlns:a16="http://schemas.microsoft.com/office/drawing/2014/main" id="{B2BE37BF-131C-48CC-B3E3-84C3A8091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5377" name="Group 3">
              <a:extLst>
                <a:ext uri="{FF2B5EF4-FFF2-40B4-BE49-F238E27FC236}">
                  <a16:creationId xmlns:a16="http://schemas.microsoft.com/office/drawing/2014/main" id="{158A3F7A-F7E5-4104-A9AD-F21411ED5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15378" name="Rectangle 4">
                <a:extLst>
                  <a:ext uri="{FF2B5EF4-FFF2-40B4-BE49-F238E27FC236}">
                    <a16:creationId xmlns:a16="http://schemas.microsoft.com/office/drawing/2014/main" id="{C7D39DCF-AB56-4F30-8A71-294B78C6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9" name="Rectangle 5">
                <a:extLst>
                  <a:ext uri="{FF2B5EF4-FFF2-40B4-BE49-F238E27FC236}">
                    <a16:creationId xmlns:a16="http://schemas.microsoft.com/office/drawing/2014/main" id="{48E70A76-E1AA-47C4-B866-C8EDF7FE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80" name="Rectangle 6">
                <a:extLst>
                  <a:ext uri="{FF2B5EF4-FFF2-40B4-BE49-F238E27FC236}">
                    <a16:creationId xmlns:a16="http://schemas.microsoft.com/office/drawing/2014/main" id="{5DF76374-5A71-4701-BD5C-3D8369748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81" name="Rectangle 7">
                <a:extLst>
                  <a:ext uri="{FF2B5EF4-FFF2-40B4-BE49-F238E27FC236}">
                    <a16:creationId xmlns:a16="http://schemas.microsoft.com/office/drawing/2014/main" id="{8A4B65CD-81C4-4CF5-8FB7-E989C2D6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5363" name="Picture 8">
            <a:extLst>
              <a:ext uri="{FF2B5EF4-FFF2-40B4-BE49-F238E27FC236}">
                <a16:creationId xmlns:a16="http://schemas.microsoft.com/office/drawing/2014/main" id="{054C8BA3-A9F0-4921-A2EE-F33BC3B6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9">
            <a:extLst>
              <a:ext uri="{FF2B5EF4-FFF2-40B4-BE49-F238E27FC236}">
                <a16:creationId xmlns:a16="http://schemas.microsoft.com/office/drawing/2014/main" id="{47E4DB81-9776-4480-8D99-53CA25441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5163" y="1603375"/>
            <a:ext cx="9134476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Rectangle 10">
            <a:extLst>
              <a:ext uri="{FF2B5EF4-FFF2-40B4-BE49-F238E27FC236}">
                <a16:creationId xmlns:a16="http://schemas.microsoft.com/office/drawing/2014/main" id="{550CCD0D-C3B4-40CC-8BD3-7AAB72060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2125" y="4581525"/>
            <a:ext cx="81518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F8886F27-ED94-4F93-AEFE-2FC9C0B30D5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0AA555E3-53E4-49BD-8950-B89D15D1D5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664459CB-180E-4F23-9A53-10D85CDFB4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5368" name="Group 13">
            <a:extLst>
              <a:ext uri="{FF2B5EF4-FFF2-40B4-BE49-F238E27FC236}">
                <a16:creationId xmlns:a16="http://schemas.microsoft.com/office/drawing/2014/main" id="{C899DD4D-9B8C-4344-A59F-9253816175D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5370" name="Rectangle 14">
              <a:extLst>
                <a:ext uri="{FF2B5EF4-FFF2-40B4-BE49-F238E27FC236}">
                  <a16:creationId xmlns:a16="http://schemas.microsoft.com/office/drawing/2014/main" id="{53A4048D-F1A8-49A1-9677-1F34154E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2" name="Group 15">
              <a:extLst>
                <a:ext uri="{FF2B5EF4-FFF2-40B4-BE49-F238E27FC236}">
                  <a16:creationId xmlns:a16="http://schemas.microsoft.com/office/drawing/2014/main" id="{E425180A-4E1F-4FF6-8E2A-7C1F78994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3" name="Rectangle 16">
                <a:extLst>
                  <a:ext uri="{FF2B5EF4-FFF2-40B4-BE49-F238E27FC236}">
                    <a16:creationId xmlns:a16="http://schemas.microsoft.com/office/drawing/2014/main" id="{FD007FC1-F0BE-44F9-8B9C-98AA6C8E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3" name="Rectangle 17">
                <a:extLst>
                  <a:ext uri="{FF2B5EF4-FFF2-40B4-BE49-F238E27FC236}">
                    <a16:creationId xmlns:a16="http://schemas.microsoft.com/office/drawing/2014/main" id="{859A2B52-D688-42FE-A85F-7CAC9409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4" name="Rectangle 18">
                <a:extLst>
                  <a:ext uri="{FF2B5EF4-FFF2-40B4-BE49-F238E27FC236}">
                    <a16:creationId xmlns:a16="http://schemas.microsoft.com/office/drawing/2014/main" id="{CEB0B057-380E-44BA-AEBC-8B6FA6BE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5375" name="Rectangle 19">
                <a:extLst>
                  <a:ext uri="{FF2B5EF4-FFF2-40B4-BE49-F238E27FC236}">
                    <a16:creationId xmlns:a16="http://schemas.microsoft.com/office/drawing/2014/main" id="{A8AD4E7E-3CDD-4CD7-81A6-6C303A8F2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15369" name="Rectangle 20">
            <a:extLst>
              <a:ext uri="{FF2B5EF4-FFF2-40B4-BE49-F238E27FC236}">
                <a16:creationId xmlns:a16="http://schemas.microsoft.com/office/drawing/2014/main" id="{811BD098-8905-4C0B-8C63-E9917C82E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">
            <a:extLst>
              <a:ext uri="{FF2B5EF4-FFF2-40B4-BE49-F238E27FC236}">
                <a16:creationId xmlns:a16="http://schemas.microsoft.com/office/drawing/2014/main" id="{0C1DB32A-F70A-49C7-ABEB-D29446D7876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16394" name="Rectangle 2">
              <a:extLst>
                <a:ext uri="{FF2B5EF4-FFF2-40B4-BE49-F238E27FC236}">
                  <a16:creationId xmlns:a16="http://schemas.microsoft.com/office/drawing/2014/main" id="{2E7B0747-20BD-4F6B-BB37-C95846CD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5" name="Group 3">
              <a:extLst>
                <a:ext uri="{FF2B5EF4-FFF2-40B4-BE49-F238E27FC236}">
                  <a16:creationId xmlns:a16="http://schemas.microsoft.com/office/drawing/2014/main" id="{D6C6A1D3-2958-48C5-AFD3-B59188C6F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03EF515C-6C36-45A1-B7C0-E7E6889B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DED94170-B282-4EA8-99B5-1F89FD665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6398" name="Rectangle 6">
                <a:extLst>
                  <a:ext uri="{FF2B5EF4-FFF2-40B4-BE49-F238E27FC236}">
                    <a16:creationId xmlns:a16="http://schemas.microsoft.com/office/drawing/2014/main" id="{69F8E3A6-44FC-495D-AF64-599BF6F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16399" name="Rectangle 7">
                <a:extLst>
                  <a:ext uri="{FF2B5EF4-FFF2-40B4-BE49-F238E27FC236}">
                    <a16:creationId xmlns:a16="http://schemas.microsoft.com/office/drawing/2014/main" id="{89BCB9A1-CB69-4B8A-B32F-EF2D33084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16387" name="Picture 8">
            <a:extLst>
              <a:ext uri="{FF2B5EF4-FFF2-40B4-BE49-F238E27FC236}">
                <a16:creationId xmlns:a16="http://schemas.microsoft.com/office/drawing/2014/main" id="{EDFD9E59-D0E6-4767-B8D6-D4A723C6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9">
            <a:extLst>
              <a:ext uri="{FF2B5EF4-FFF2-40B4-BE49-F238E27FC236}">
                <a16:creationId xmlns:a16="http://schemas.microsoft.com/office/drawing/2014/main" id="{48179E6B-BD42-466F-8997-1BC254964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"/>
          <a:stretch>
            <a:fillRect/>
          </a:stretch>
        </p:blipFill>
        <p:spPr bwMode="auto">
          <a:xfrm>
            <a:off x="0" y="384175"/>
            <a:ext cx="9144000" cy="647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05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10">
            <a:extLst>
              <a:ext uri="{FF2B5EF4-FFF2-40B4-BE49-F238E27FC236}">
                <a16:creationId xmlns:a16="http://schemas.microsoft.com/office/drawing/2014/main" id="{DBCF187A-EBDB-45A1-9458-4F151BA5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50" y="1919288"/>
            <a:ext cx="8709025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Rectangle 11">
            <a:extLst>
              <a:ext uri="{FF2B5EF4-FFF2-40B4-BE49-F238E27FC236}">
                <a16:creationId xmlns:a16="http://schemas.microsoft.com/office/drawing/2014/main" id="{E5A6362B-E3E7-45A6-B49C-ADF43BEBD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63" y="4683125"/>
            <a:ext cx="8037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352944E4-9021-42C5-A454-7ACED6694D2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9193D6DC-A9F8-426D-954C-75E9B287F1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009A6199-FECA-4191-B456-A350E552AB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393" name="Rectangle 14">
            <a:extLst>
              <a:ext uri="{FF2B5EF4-FFF2-40B4-BE49-F238E27FC236}">
                <a16:creationId xmlns:a16="http://schemas.microsoft.com/office/drawing/2014/main" id="{00D03091-0937-44E5-BE1D-A16FE0215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566DD10A-95D4-496F-B3ED-490F178923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066" name="Rectangle 2">
              <a:extLst>
                <a:ext uri="{FF2B5EF4-FFF2-40B4-BE49-F238E27FC236}">
                  <a16:creationId xmlns:a16="http://schemas.microsoft.com/office/drawing/2014/main" id="{B34C7AEB-B4BE-423F-A76F-1BAC8D215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2067" name="Group 3">
              <a:extLst>
                <a:ext uri="{FF2B5EF4-FFF2-40B4-BE49-F238E27FC236}">
                  <a16:creationId xmlns:a16="http://schemas.microsoft.com/office/drawing/2014/main" id="{C510C5A0-DFB8-4087-8C92-E33CB7BBA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068" name="Rectangle 4">
                <a:extLst>
                  <a:ext uri="{FF2B5EF4-FFF2-40B4-BE49-F238E27FC236}">
                    <a16:creationId xmlns:a16="http://schemas.microsoft.com/office/drawing/2014/main" id="{7F9409D6-AE16-41E4-BE1E-EF1D78AEF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9" name="Rectangle 5">
                <a:extLst>
                  <a:ext uri="{FF2B5EF4-FFF2-40B4-BE49-F238E27FC236}">
                    <a16:creationId xmlns:a16="http://schemas.microsoft.com/office/drawing/2014/main" id="{CB3BC277-E913-4622-9981-FAE02AAE8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70" name="Rectangle 6">
                <a:extLst>
                  <a:ext uri="{FF2B5EF4-FFF2-40B4-BE49-F238E27FC236}">
                    <a16:creationId xmlns:a16="http://schemas.microsoft.com/office/drawing/2014/main" id="{0005B3BE-DAA5-48EE-A29E-C1D92BAE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71" name="Rectangle 7">
                <a:extLst>
                  <a:ext uri="{FF2B5EF4-FFF2-40B4-BE49-F238E27FC236}">
                    <a16:creationId xmlns:a16="http://schemas.microsoft.com/office/drawing/2014/main" id="{74596034-3E17-4C39-B1C2-49E75FD94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2051" name="Picture 8">
            <a:extLst>
              <a:ext uri="{FF2B5EF4-FFF2-40B4-BE49-F238E27FC236}">
                <a16:creationId xmlns:a16="http://schemas.microsoft.com/office/drawing/2014/main" id="{C6C3A1CB-7B8B-473E-8CC9-DD354E1A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Freeform 9">
            <a:extLst>
              <a:ext uri="{FF2B5EF4-FFF2-40B4-BE49-F238E27FC236}">
                <a16:creationId xmlns:a16="http://schemas.microsoft.com/office/drawing/2014/main" id="{38E1376F-AE9B-4C1E-97F8-8B22D659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875"/>
            <a:ext cx="4573587" cy="6461125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2053" name="Rectangle 10">
            <a:extLst>
              <a:ext uri="{FF2B5EF4-FFF2-40B4-BE49-F238E27FC236}">
                <a16:creationId xmlns:a16="http://schemas.microsoft.com/office/drawing/2014/main" id="{12BD6ADC-C193-4380-95FC-ED43342E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41084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EAA2532E-54B9-4B10-B42F-D6CD76A1A85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967288" y="6376988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D1EB0C7-5BFF-42B9-AC13-F86B4F8E9F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361363" y="6376988"/>
            <a:ext cx="4079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936BCC39-E433-4EF0-A8ED-72D78C836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AA10807F-5367-40CF-AC5B-41C808DDA67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DD833A0D-8304-46AF-821B-6A3A3D8C5F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94DAE705-70C7-4A09-9BDD-071D948F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:a16="http://schemas.microsoft.com/office/drawing/2014/main" id="{96C792FD-65C8-4C3F-9CF9-97FE3FFA6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062" name="Rectangle 17">
                <a:extLst>
                  <a:ext uri="{FF2B5EF4-FFF2-40B4-BE49-F238E27FC236}">
                    <a16:creationId xmlns:a16="http://schemas.microsoft.com/office/drawing/2014/main" id="{9D09BBDF-67B9-4A4C-8D91-E47F00A0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3" name="Rectangle 18">
                <a:extLst>
                  <a:ext uri="{FF2B5EF4-FFF2-40B4-BE49-F238E27FC236}">
                    <a16:creationId xmlns:a16="http://schemas.microsoft.com/office/drawing/2014/main" id="{D03951A2-0FA6-42BE-B2C6-BAA7510D7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4" name="Rectangle 19">
                <a:extLst>
                  <a:ext uri="{FF2B5EF4-FFF2-40B4-BE49-F238E27FC236}">
                    <a16:creationId xmlns:a16="http://schemas.microsoft.com/office/drawing/2014/main" id="{5E6A3F72-3D51-4F2D-B5DE-0AA6121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065" name="Rectangle 20">
                <a:extLst>
                  <a:ext uri="{FF2B5EF4-FFF2-40B4-BE49-F238E27FC236}">
                    <a16:creationId xmlns:a16="http://schemas.microsoft.com/office/drawing/2014/main" id="{863431F8-A37C-4F9D-A6DE-C74054A89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2058" name="Picture 21">
            <a:extLst>
              <a:ext uri="{FF2B5EF4-FFF2-40B4-BE49-F238E27FC236}">
                <a16:creationId xmlns:a16="http://schemas.microsoft.com/office/drawing/2014/main" id="{8024A17A-28C7-4D49-ACAB-BB6B66DD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5662613"/>
            <a:ext cx="43307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031D0B32-175B-4078-A494-958171B5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">
            <a:extLst>
              <a:ext uri="{FF2B5EF4-FFF2-40B4-BE49-F238E27FC236}">
                <a16:creationId xmlns:a16="http://schemas.microsoft.com/office/drawing/2014/main" id="{DC6ECB03-4985-4348-B291-BD60A3AB1E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089" name="Rectangle 2">
              <a:extLst>
                <a:ext uri="{FF2B5EF4-FFF2-40B4-BE49-F238E27FC236}">
                  <a16:creationId xmlns:a16="http://schemas.microsoft.com/office/drawing/2014/main" id="{00845826-5355-437E-8C1F-6B9CA0A1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090" name="Group 3">
              <a:extLst>
                <a:ext uri="{FF2B5EF4-FFF2-40B4-BE49-F238E27FC236}">
                  <a16:creationId xmlns:a16="http://schemas.microsoft.com/office/drawing/2014/main" id="{2D28217A-539A-436D-AA61-FD49303E5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3091" name="Rectangle 4">
                <a:extLst>
                  <a:ext uri="{FF2B5EF4-FFF2-40B4-BE49-F238E27FC236}">
                    <a16:creationId xmlns:a16="http://schemas.microsoft.com/office/drawing/2014/main" id="{FE55FE71-F73F-40C4-B905-E6A15B240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2" name="Rectangle 5">
                <a:extLst>
                  <a:ext uri="{FF2B5EF4-FFF2-40B4-BE49-F238E27FC236}">
                    <a16:creationId xmlns:a16="http://schemas.microsoft.com/office/drawing/2014/main" id="{A08CBBD8-F516-4B31-B900-195C10F3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3" name="Rectangle 6">
                <a:extLst>
                  <a:ext uri="{FF2B5EF4-FFF2-40B4-BE49-F238E27FC236}">
                    <a16:creationId xmlns:a16="http://schemas.microsoft.com/office/drawing/2014/main" id="{508BDB4A-6E28-4976-88E7-47C90FDC7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94" name="Rectangle 7">
                <a:extLst>
                  <a:ext uri="{FF2B5EF4-FFF2-40B4-BE49-F238E27FC236}">
                    <a16:creationId xmlns:a16="http://schemas.microsoft.com/office/drawing/2014/main" id="{67154ACA-A463-43BB-BE4E-F91250ACB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3075" name="Picture 8">
            <a:extLst>
              <a:ext uri="{FF2B5EF4-FFF2-40B4-BE49-F238E27FC236}">
                <a16:creationId xmlns:a16="http://schemas.microsoft.com/office/drawing/2014/main" id="{8538C909-B641-481A-B9A4-655E4ADD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9">
            <a:extLst>
              <a:ext uri="{FF2B5EF4-FFF2-40B4-BE49-F238E27FC236}">
                <a16:creationId xmlns:a16="http://schemas.microsoft.com/office/drawing/2014/main" id="{26CFC528-2766-4894-89DF-43041750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088" y="5530850"/>
            <a:ext cx="521493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10">
            <a:extLst>
              <a:ext uri="{FF2B5EF4-FFF2-40B4-BE49-F238E27FC236}">
                <a16:creationId xmlns:a16="http://schemas.microsoft.com/office/drawing/2014/main" id="{C7C63477-4D0F-4632-A78D-A6469D527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65119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988520FB-CE28-46BA-BE50-06978867862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5013325" y="6183313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5974D42C-8DE0-4DF2-9526-45C554EB2C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407400" y="6183313"/>
            <a:ext cx="4079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AC804F75-F5BF-49F7-805B-F0C315D6B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0C1AC2B7-5FBD-4494-AF53-0C9BC50C016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grpSp>
        <p:nvGrpSpPr>
          <p:cNvPr id="3081" name="Group 14">
            <a:extLst>
              <a:ext uri="{FF2B5EF4-FFF2-40B4-BE49-F238E27FC236}">
                <a16:creationId xmlns:a16="http://schemas.microsoft.com/office/drawing/2014/main" id="{E22B9601-571F-430C-92E2-514DF32B574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15">
              <a:extLst>
                <a:ext uri="{FF2B5EF4-FFF2-40B4-BE49-F238E27FC236}">
                  <a16:creationId xmlns:a16="http://schemas.microsoft.com/office/drawing/2014/main" id="{3CCCE2A0-C9C5-4D4A-A710-D268EF5F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7D9F19DE-2FF8-4B85-B342-CCDBBF95D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" name="Rectangle 17">
                <a:extLst>
                  <a:ext uri="{FF2B5EF4-FFF2-40B4-BE49-F238E27FC236}">
                    <a16:creationId xmlns:a16="http://schemas.microsoft.com/office/drawing/2014/main" id="{B87772A8-56AC-4488-AB02-0BD4F2907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6" name="Rectangle 18">
                <a:extLst>
                  <a:ext uri="{FF2B5EF4-FFF2-40B4-BE49-F238E27FC236}">
                    <a16:creationId xmlns:a16="http://schemas.microsoft.com/office/drawing/2014/main" id="{80C2893B-E8C0-4A05-B6DC-EED115E8D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7" name="Rectangle 19">
                <a:extLst>
                  <a:ext uri="{FF2B5EF4-FFF2-40B4-BE49-F238E27FC236}">
                    <a16:creationId xmlns:a16="http://schemas.microsoft.com/office/drawing/2014/main" id="{C458CB19-0190-4587-8776-319EE396C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088" name="Rectangle 20">
                <a:extLst>
                  <a:ext uri="{FF2B5EF4-FFF2-40B4-BE49-F238E27FC236}">
                    <a16:creationId xmlns:a16="http://schemas.microsoft.com/office/drawing/2014/main" id="{347152DF-E288-4CC3-A181-99DE44F9F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sp>
        <p:nvSpPr>
          <p:cNvPr id="3082" name="Rectangle 21">
            <a:extLst>
              <a:ext uri="{FF2B5EF4-FFF2-40B4-BE49-F238E27FC236}">
                <a16:creationId xmlns:a16="http://schemas.microsoft.com/office/drawing/2014/main" id="{7AAD04FA-A91D-4690-873C-BAB56B339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>
            <a:extLst>
              <a:ext uri="{FF2B5EF4-FFF2-40B4-BE49-F238E27FC236}">
                <a16:creationId xmlns:a16="http://schemas.microsoft.com/office/drawing/2014/main" id="{3A35E91C-D881-4893-B8C5-61EBF9FB602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4114" name="Rectangle 2">
              <a:extLst>
                <a:ext uri="{FF2B5EF4-FFF2-40B4-BE49-F238E27FC236}">
                  <a16:creationId xmlns:a16="http://schemas.microsoft.com/office/drawing/2014/main" id="{7E90D404-75FA-4468-83F4-BD60DC314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115" name="Group 3">
              <a:extLst>
                <a:ext uri="{FF2B5EF4-FFF2-40B4-BE49-F238E27FC236}">
                  <a16:creationId xmlns:a16="http://schemas.microsoft.com/office/drawing/2014/main" id="{88B66A64-E5D9-4704-92E8-6B6371BBB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116" name="Rectangle 4">
                <a:extLst>
                  <a:ext uri="{FF2B5EF4-FFF2-40B4-BE49-F238E27FC236}">
                    <a16:creationId xmlns:a16="http://schemas.microsoft.com/office/drawing/2014/main" id="{44459B76-7B33-44A6-ACE7-4F473C271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7" name="Rectangle 5">
                <a:extLst>
                  <a:ext uri="{FF2B5EF4-FFF2-40B4-BE49-F238E27FC236}">
                    <a16:creationId xmlns:a16="http://schemas.microsoft.com/office/drawing/2014/main" id="{6B279E15-769A-485F-8F58-75F366B0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8" name="Rectangle 6">
                <a:extLst>
                  <a:ext uri="{FF2B5EF4-FFF2-40B4-BE49-F238E27FC236}">
                    <a16:creationId xmlns:a16="http://schemas.microsoft.com/office/drawing/2014/main" id="{086D5DFC-ED24-4AE9-8D84-D0359BC44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9" name="Rectangle 7">
                <a:extLst>
                  <a:ext uri="{FF2B5EF4-FFF2-40B4-BE49-F238E27FC236}">
                    <a16:creationId xmlns:a16="http://schemas.microsoft.com/office/drawing/2014/main" id="{CF404F13-C1F9-4B4D-A2C6-3885F17AA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4099" name="Picture 8">
            <a:extLst>
              <a:ext uri="{FF2B5EF4-FFF2-40B4-BE49-F238E27FC236}">
                <a16:creationId xmlns:a16="http://schemas.microsoft.com/office/drawing/2014/main" id="{9BB81DB0-C8F4-46D9-8BB0-E91706CC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Freeform 9">
            <a:extLst>
              <a:ext uri="{FF2B5EF4-FFF2-40B4-BE49-F238E27FC236}">
                <a16:creationId xmlns:a16="http://schemas.microsoft.com/office/drawing/2014/main" id="{B811D212-FDAE-443E-BBD4-E9AEF703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875"/>
            <a:ext cx="4573587" cy="6461125"/>
          </a:xfrm>
          <a:custGeom>
            <a:avLst/>
            <a:gdLst/>
            <a:ahLst/>
            <a:cxnLst/>
            <a:rect l="0" t="0" r="0" b="0"/>
            <a:pathLst/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400">
                <a:latin typeface="Georgia" panose="02040502050405020303" pitchFamily="18" charset="0"/>
              </a:rPr>
              <a:t>Drag picture to placeholder or click icon to add</a:t>
            </a: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E669D73B-D035-49B1-BEBD-92F87C257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1028700"/>
            <a:ext cx="41084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050F2099-AE7D-45E3-B95A-DA33156CC61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39725" y="2643188"/>
            <a:ext cx="881063" cy="371475"/>
          </a:xfrm>
          <a:prstGeom prst="rect">
            <a:avLst/>
          </a:prstGeom>
          <a:solidFill>
            <a:srgbClr val="BE3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4/14/17</a:t>
            </a:r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A124A391-602F-4498-9A36-06835DABAB4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5013325" y="6183313"/>
            <a:ext cx="32131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C86A131E-DB22-45C8-B8A1-94C6FFB29F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407400" y="6183313"/>
            <a:ext cx="4079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36B4407C-FBBF-4C97-B3FD-1247FC9EA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6887AB37-F125-49C6-B1DE-2AA06130284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827ED2E1-70A2-4FC7-ADB5-58CE38601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:a16="http://schemas.microsoft.com/office/drawing/2014/main" id="{8202711D-0417-4EEB-9DDA-A04C44B64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4110" name="Rectangle 17">
                <a:extLst>
                  <a:ext uri="{FF2B5EF4-FFF2-40B4-BE49-F238E27FC236}">
                    <a16:creationId xmlns:a16="http://schemas.microsoft.com/office/drawing/2014/main" id="{8F6F06AD-D0AF-43D6-8C67-2940560BB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1" name="Rectangle 18">
                <a:extLst>
                  <a:ext uri="{FF2B5EF4-FFF2-40B4-BE49-F238E27FC236}">
                    <a16:creationId xmlns:a16="http://schemas.microsoft.com/office/drawing/2014/main" id="{F7B30954-C392-4BC7-929C-97B62B991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2" name="Rectangle 19">
                <a:extLst>
                  <a:ext uri="{FF2B5EF4-FFF2-40B4-BE49-F238E27FC236}">
                    <a16:creationId xmlns:a16="http://schemas.microsoft.com/office/drawing/2014/main" id="{57BD3055-E65A-45F3-B0B6-F14760BD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4113" name="Rectangle 20">
                <a:extLst>
                  <a:ext uri="{FF2B5EF4-FFF2-40B4-BE49-F238E27FC236}">
                    <a16:creationId xmlns:a16="http://schemas.microsoft.com/office/drawing/2014/main" id="{D52A7404-9950-4384-BDB9-47607D82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4106" name="Picture 21">
            <a:extLst>
              <a:ext uri="{FF2B5EF4-FFF2-40B4-BE49-F238E27FC236}">
                <a16:creationId xmlns:a16="http://schemas.microsoft.com/office/drawing/2014/main" id="{67E27B41-AB83-486C-8BE3-6279C98E4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088" y="5530850"/>
            <a:ext cx="521493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2">
            <a:extLst>
              <a:ext uri="{FF2B5EF4-FFF2-40B4-BE49-F238E27FC236}">
                <a16:creationId xmlns:a16="http://schemas.microsoft.com/office/drawing/2014/main" id="{AA67D530-EAD1-4ED1-B486-A46A02F2A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>
            <a:extLst>
              <a:ext uri="{FF2B5EF4-FFF2-40B4-BE49-F238E27FC236}">
                <a16:creationId xmlns:a16="http://schemas.microsoft.com/office/drawing/2014/main" id="{CFD18968-834C-42F1-935E-31D91BFE27C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5128" name="Rectangle 2">
              <a:extLst>
                <a:ext uri="{FF2B5EF4-FFF2-40B4-BE49-F238E27FC236}">
                  <a16:creationId xmlns:a16="http://schemas.microsoft.com/office/drawing/2014/main" id="{29C55CC1-C04F-4184-875C-16E9F15F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5129" name="Group 3">
              <a:extLst>
                <a:ext uri="{FF2B5EF4-FFF2-40B4-BE49-F238E27FC236}">
                  <a16:creationId xmlns:a16="http://schemas.microsoft.com/office/drawing/2014/main" id="{9BCF9854-102B-4FE7-922F-5EF040C5C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5130" name="Rectangle 4">
                <a:extLst>
                  <a:ext uri="{FF2B5EF4-FFF2-40B4-BE49-F238E27FC236}">
                    <a16:creationId xmlns:a16="http://schemas.microsoft.com/office/drawing/2014/main" id="{77A1513A-6BC7-4B72-B743-D02CAB2A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78ABF573-57BB-4442-AABD-116A3094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09217816-36AE-4039-AEB3-61259688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5133" name="Rectangle 7">
                <a:extLst>
                  <a:ext uri="{FF2B5EF4-FFF2-40B4-BE49-F238E27FC236}">
                    <a16:creationId xmlns:a16="http://schemas.microsoft.com/office/drawing/2014/main" id="{FFFF5D99-7440-40FA-AA3C-2979EEE38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5123" name="Picture 8">
            <a:extLst>
              <a:ext uri="{FF2B5EF4-FFF2-40B4-BE49-F238E27FC236}">
                <a16:creationId xmlns:a16="http://schemas.microsoft.com/office/drawing/2014/main" id="{6B4D0B69-9F0E-43E0-BFB8-D129F8BA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9">
            <a:extLst>
              <a:ext uri="{FF2B5EF4-FFF2-40B4-BE49-F238E27FC236}">
                <a16:creationId xmlns:a16="http://schemas.microsoft.com/office/drawing/2014/main" id="{4A0F3FB2-A4A2-4CF4-BA47-C33126887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09B85728-61B4-49D0-AC16-09C1A0064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867092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36B7AC14-73C2-43E1-8767-FE49FC10F9E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D12E50B6-CE5C-44FE-8914-1F8C1092B2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B1566D3-E5DD-43EB-B97E-751E61F85E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>
            <a:extLst>
              <a:ext uri="{FF2B5EF4-FFF2-40B4-BE49-F238E27FC236}">
                <a16:creationId xmlns:a16="http://schemas.microsoft.com/office/drawing/2014/main" id="{1FEA6690-03DE-45CB-ABEC-5A8304E7446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6152" name="Rectangle 2">
              <a:extLst>
                <a:ext uri="{FF2B5EF4-FFF2-40B4-BE49-F238E27FC236}">
                  <a16:creationId xmlns:a16="http://schemas.microsoft.com/office/drawing/2014/main" id="{3DEA9E9D-DC15-439B-A53C-368531EA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6153" name="Group 3">
              <a:extLst>
                <a:ext uri="{FF2B5EF4-FFF2-40B4-BE49-F238E27FC236}">
                  <a16:creationId xmlns:a16="http://schemas.microsoft.com/office/drawing/2014/main" id="{C0AA5291-EED6-49BF-B76A-BD976A307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6154" name="Rectangle 4">
                <a:extLst>
                  <a:ext uri="{FF2B5EF4-FFF2-40B4-BE49-F238E27FC236}">
                    <a16:creationId xmlns:a16="http://schemas.microsoft.com/office/drawing/2014/main" id="{33778FAE-C3DF-4A52-A0CC-91A3F4435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105E1371-E3D7-4E6B-A393-EFEC33B4C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C8D7C97A-F07D-47D6-93E2-03BA90E0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6157" name="Rectangle 7">
                <a:extLst>
                  <a:ext uri="{FF2B5EF4-FFF2-40B4-BE49-F238E27FC236}">
                    <a16:creationId xmlns:a16="http://schemas.microsoft.com/office/drawing/2014/main" id="{B244E467-7F37-449F-AF63-DF6483DE8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6147" name="Picture 8">
            <a:extLst>
              <a:ext uri="{FF2B5EF4-FFF2-40B4-BE49-F238E27FC236}">
                <a16:creationId xmlns:a16="http://schemas.microsoft.com/office/drawing/2014/main" id="{C03944CC-6168-4F82-A6E1-54298108D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Rectangle 9">
            <a:extLst>
              <a:ext uri="{FF2B5EF4-FFF2-40B4-BE49-F238E27FC236}">
                <a16:creationId xmlns:a16="http://schemas.microsoft.com/office/drawing/2014/main" id="{F9122CDF-E300-4179-9120-6DFD504EF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9" name="Rectangle 10">
            <a:extLst>
              <a:ext uri="{FF2B5EF4-FFF2-40B4-BE49-F238E27FC236}">
                <a16:creationId xmlns:a16="http://schemas.microsoft.com/office/drawing/2014/main" id="{2DC80778-7A72-4BB6-A791-78FA47DD4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412875"/>
            <a:ext cx="4183062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530855A0-1F4D-4D5B-A152-75F081E135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4A3C650F-67CA-4191-93F9-A3DCA9967A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42EDBCD1-7073-42A4-A523-40E99C3075C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>
            <a:extLst>
              <a:ext uri="{FF2B5EF4-FFF2-40B4-BE49-F238E27FC236}">
                <a16:creationId xmlns:a16="http://schemas.microsoft.com/office/drawing/2014/main" id="{B5B4D3E3-B430-4EB5-80D7-73C16230DC3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7176" name="Rectangle 2">
              <a:extLst>
                <a:ext uri="{FF2B5EF4-FFF2-40B4-BE49-F238E27FC236}">
                  <a16:creationId xmlns:a16="http://schemas.microsoft.com/office/drawing/2014/main" id="{FC1DFE32-FB37-40F7-A173-BD9736804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7177" name="Group 3">
              <a:extLst>
                <a:ext uri="{FF2B5EF4-FFF2-40B4-BE49-F238E27FC236}">
                  <a16:creationId xmlns:a16="http://schemas.microsoft.com/office/drawing/2014/main" id="{6E624895-DEBD-4CEA-9B58-53364D5B2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7178" name="Rectangle 4">
                <a:extLst>
                  <a:ext uri="{FF2B5EF4-FFF2-40B4-BE49-F238E27FC236}">
                    <a16:creationId xmlns:a16="http://schemas.microsoft.com/office/drawing/2014/main" id="{38B4B48E-9775-43C0-80A8-B015C3665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4EB2F4AE-BCAA-4CF8-8D22-7F5CC2208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0FCE5544-4C8D-45DB-9E23-A7985135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7181" name="Rectangle 7">
                <a:extLst>
                  <a:ext uri="{FF2B5EF4-FFF2-40B4-BE49-F238E27FC236}">
                    <a16:creationId xmlns:a16="http://schemas.microsoft.com/office/drawing/2014/main" id="{F55BF493-8891-4717-A501-2C6CB457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7171" name="Picture 8">
            <a:extLst>
              <a:ext uri="{FF2B5EF4-FFF2-40B4-BE49-F238E27FC236}">
                <a16:creationId xmlns:a16="http://schemas.microsoft.com/office/drawing/2014/main" id="{3512A280-1045-419C-93B1-C69F448D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9">
            <a:extLst>
              <a:ext uri="{FF2B5EF4-FFF2-40B4-BE49-F238E27FC236}">
                <a16:creationId xmlns:a16="http://schemas.microsoft.com/office/drawing/2014/main" id="{269460D4-5BA8-45EA-9739-A4BE6934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5263" y="1395413"/>
            <a:ext cx="41497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85E77F73-D587-45B6-BE02-4DE2ADA21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EBA85910-80DD-4ABC-8FDD-017BD195A61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C81EB9BC-3771-479C-8B7B-EF2F13CD3E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B61CF347-303A-4B4D-BBEC-E110A89F70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>
            <a:extLst>
              <a:ext uri="{FF2B5EF4-FFF2-40B4-BE49-F238E27FC236}">
                <a16:creationId xmlns:a16="http://schemas.microsoft.com/office/drawing/2014/main" id="{878AAE96-6B7D-45FA-84D5-6DB8792FC1A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8200" name="Rectangle 2">
              <a:extLst>
                <a:ext uri="{FF2B5EF4-FFF2-40B4-BE49-F238E27FC236}">
                  <a16:creationId xmlns:a16="http://schemas.microsoft.com/office/drawing/2014/main" id="{7B9EACA8-C7C3-43FE-BEEC-C9D41B345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8201" name="Group 3">
              <a:extLst>
                <a:ext uri="{FF2B5EF4-FFF2-40B4-BE49-F238E27FC236}">
                  <a16:creationId xmlns:a16="http://schemas.microsoft.com/office/drawing/2014/main" id="{39517522-3DB8-4CDB-AF6B-200AD64C2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4D1059E7-DBC5-4ABC-BDE2-E34C80B74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8F5BE3AE-E3A6-4780-87BF-313959B3A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8204" name="Rectangle 6">
                <a:extLst>
                  <a:ext uri="{FF2B5EF4-FFF2-40B4-BE49-F238E27FC236}">
                    <a16:creationId xmlns:a16="http://schemas.microsoft.com/office/drawing/2014/main" id="{9CD4D4FA-3376-4428-B19C-A94E150B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8205" name="Rectangle 7">
                <a:extLst>
                  <a:ext uri="{FF2B5EF4-FFF2-40B4-BE49-F238E27FC236}">
                    <a16:creationId xmlns:a16="http://schemas.microsoft.com/office/drawing/2014/main" id="{EAF5ED18-3242-4826-BF24-54A5040C0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8195" name="Picture 8">
            <a:extLst>
              <a:ext uri="{FF2B5EF4-FFF2-40B4-BE49-F238E27FC236}">
                <a16:creationId xmlns:a16="http://schemas.microsoft.com/office/drawing/2014/main" id="{B56B22D5-3E95-4339-885F-237F9B85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Rectangle 9">
            <a:extLst>
              <a:ext uri="{FF2B5EF4-FFF2-40B4-BE49-F238E27FC236}">
                <a16:creationId xmlns:a16="http://schemas.microsoft.com/office/drawing/2014/main" id="{ACFE8C02-D3FD-4759-99F3-AEBEDC397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433388"/>
            <a:ext cx="8670925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61F1336-649E-4F09-9B75-0EFE54791D1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277047F6-1CB7-420A-82C2-B28FB4BFAB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8D3C9316-9FD3-445A-8C84-2FCF67F69D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9" name="Rectangle 12">
            <a:extLst>
              <a:ext uri="{FF2B5EF4-FFF2-40B4-BE49-F238E27FC236}">
                <a16:creationId xmlns:a16="http://schemas.microsoft.com/office/drawing/2014/main" id="{0F6EF277-960E-4F95-B449-441837DB2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52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">
            <a:extLst>
              <a:ext uri="{FF2B5EF4-FFF2-40B4-BE49-F238E27FC236}">
                <a16:creationId xmlns:a16="http://schemas.microsoft.com/office/drawing/2014/main" id="{18DE90E2-8676-46E1-9F0A-A45BB962494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37650" cy="390525"/>
            <a:chOff x="0" y="0"/>
            <a:chExt cx="5756" cy="246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7C759AB8-11E4-4EE1-9E5F-1A5BF62A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5"/>
              <a:ext cx="1435" cy="12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7E37CE3-EBCF-4E7E-AF00-547F3A222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246"/>
              <a:chOff x="0" y="0"/>
              <a:chExt cx="5756" cy="246"/>
            </a:xfrm>
          </p:grpSpPr>
          <p:sp>
            <p:nvSpPr>
              <p:cNvPr id="9228" name="Rectangle 4">
                <a:extLst>
                  <a:ext uri="{FF2B5EF4-FFF2-40B4-BE49-F238E27FC236}">
                    <a16:creationId xmlns:a16="http://schemas.microsoft.com/office/drawing/2014/main" id="{C83D421E-6403-43D9-A534-768A37DAE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452" cy="121"/>
              </a:xfrm>
              <a:prstGeom prst="rect">
                <a:avLst/>
              </a:prstGeom>
              <a:solidFill>
                <a:srgbClr val="D0B3E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29" name="Rectangle 5">
                <a:extLst>
                  <a:ext uri="{FF2B5EF4-FFF2-40B4-BE49-F238E27FC236}">
                    <a16:creationId xmlns:a16="http://schemas.microsoft.com/office/drawing/2014/main" id="{1E50DE9A-F1A8-4DD3-97C2-001613102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25"/>
                <a:ext cx="1435" cy="121"/>
              </a:xfrm>
              <a:prstGeom prst="rect">
                <a:avLst/>
              </a:prstGeom>
              <a:solidFill>
                <a:srgbClr val="BE33D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30" name="Rectangle 6">
                <a:extLst>
                  <a:ext uri="{FF2B5EF4-FFF2-40B4-BE49-F238E27FC236}">
                    <a16:creationId xmlns:a16="http://schemas.microsoft.com/office/drawing/2014/main" id="{68458A2F-2586-49E9-B939-1AF21C2D0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1" y="125"/>
                <a:ext cx="1435" cy="121"/>
              </a:xfrm>
              <a:prstGeom prst="rect">
                <a:avLst/>
              </a:prstGeom>
              <a:solidFill>
                <a:srgbClr val="8100B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9231" name="Rectangle 7">
                <a:extLst>
                  <a:ext uri="{FF2B5EF4-FFF2-40B4-BE49-F238E27FC236}">
                    <a16:creationId xmlns:a16="http://schemas.microsoft.com/office/drawing/2014/main" id="{82225A60-DC96-464F-97CA-00DA0A84A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75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</p:grpSp>
      <p:pic>
        <p:nvPicPr>
          <p:cNvPr id="9219" name="Picture 8">
            <a:extLst>
              <a:ext uri="{FF2B5EF4-FFF2-40B4-BE49-F238E27FC236}">
                <a16:creationId xmlns:a16="http://schemas.microsoft.com/office/drawing/2014/main" id="{7246AED2-9BCC-4C68-9C4B-9FC350A97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829300"/>
            <a:ext cx="391795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9">
            <a:extLst>
              <a:ext uri="{FF2B5EF4-FFF2-40B4-BE49-F238E27FC236}">
                <a16:creationId xmlns:a16="http://schemas.microsoft.com/office/drawing/2014/main" id="{C41A6F11-1E53-463D-B6B1-55DC4186A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47988" y="1238250"/>
            <a:ext cx="3241675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1D2AFB9-2EA1-4E86-9AF2-ABA20F73E88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5263" y="6335713"/>
            <a:ext cx="39131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D500F51-1CC8-4E92-9A6E-4D9A5CA17E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91000" y="6335713"/>
            <a:ext cx="7556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PAGE  </a:t>
            </a:r>
            <a:fld id="{D67FF247-532B-42F3-AD98-8BB00959EC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23" name="Line 12">
            <a:extLst>
              <a:ext uri="{FF2B5EF4-FFF2-40B4-BE49-F238E27FC236}">
                <a16:creationId xmlns:a16="http://schemas.microsoft.com/office/drawing/2014/main" id="{5BA51E53-0203-433D-8C8F-0C198BFFF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2244725"/>
            <a:ext cx="3249612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3">
            <a:extLst>
              <a:ext uri="{FF2B5EF4-FFF2-40B4-BE49-F238E27FC236}">
                <a16:creationId xmlns:a16="http://schemas.microsoft.com/office/drawing/2014/main" id="{54910F14-2026-4FD8-A151-CC91D2FAE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4668838"/>
            <a:ext cx="3249612" cy="1587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14">
            <a:extLst>
              <a:ext uri="{FF2B5EF4-FFF2-40B4-BE49-F238E27FC236}">
                <a16:creationId xmlns:a16="http://schemas.microsoft.com/office/drawing/2014/main" id="{F4778863-A502-4F43-B9EA-5DA7BC198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420938"/>
            <a:ext cx="8147050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dt="0"/>
  <p:txStyles>
    <p:titleStyle>
      <a:lvl1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2pPr>
      <a:lvl3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3pPr>
      <a:lvl4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4pPr>
      <a:lvl5pPr algn="l" defTabSz="457200" rtl="0" eaLnBrk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5pPr>
      <a:lvl6pPr marL="25146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6pPr>
      <a:lvl7pPr marL="29718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7pPr>
      <a:lvl8pPr marL="34290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8pPr>
      <a:lvl9pPr marL="3886200" indent="-228600" algn="l" defTabSz="457200" rtl="0" fontAlgn="base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Georgia" panose="020405020504050203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503C03C-7253-4C05-8760-73F7BD74C2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676400"/>
            <a:ext cx="4953000" cy="685800"/>
          </a:xfrm>
        </p:spPr>
        <p:txBody>
          <a:bodyPr lIns="90000" anchor="t"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dirty="0">
                <a:latin typeface="Impact" panose="020B0806030902050204" pitchFamily="34" charset="0"/>
              </a:rPr>
              <a:t>Introduction</a:t>
            </a:r>
            <a:r>
              <a:rPr lang="en-US" altLang="en-US" sz="2700" dirty="0">
                <a:latin typeface="Impact" panose="020B0806030902050204" pitchFamily="34" charset="0"/>
              </a:rPr>
              <a:t> </a:t>
            </a:r>
            <a:r>
              <a:rPr lang="en-US" altLang="en-US" sz="4400" dirty="0">
                <a:latin typeface="Impact" panose="020B0806030902050204" pitchFamily="34" charset="0"/>
              </a:rPr>
              <a:t>to Lab 2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6A0475B-AA31-486E-91A4-F2276962151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5125" y="5121275"/>
            <a:ext cx="5146675" cy="666750"/>
          </a:xfrm>
        </p:spPr>
        <p:txBody>
          <a:bodyPr lIns="90000" tIns="45000" rIns="90000" bIns="45000"/>
          <a:lstStyle/>
          <a:p>
            <a:pPr marL="0" indent="0" eaLnBrk="1" hangingPunct="1">
              <a:lnSpc>
                <a:spcPct val="85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Presented by: Mahmoud </a:t>
            </a:r>
            <a:r>
              <a:rPr lang="en-US" altLang="en-US" sz="2700" dirty="0" err="1">
                <a:latin typeface="Impact" panose="020B0806030902050204" pitchFamily="34" charset="0"/>
              </a:rPr>
              <a:t>KhalafAlla</a:t>
            </a:r>
            <a:endParaRPr lang="en-US" altLang="en-US" sz="2700" dirty="0">
              <a:latin typeface="Impact" panose="020B0806030902050204" pitchFamily="34" charset="0"/>
            </a:endParaRPr>
          </a:p>
          <a:p>
            <a:pPr marL="0" indent="0" eaLnBrk="1" hangingPunct="1">
              <a:lnSpc>
                <a:spcPct val="85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E-mail: mkhalafa@uwaterloo.ca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A6019EF3-3297-4C0E-BC6D-E9FDB8C2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91000"/>
            <a:ext cx="1336675" cy="377825"/>
          </a:xfrm>
          <a:prstGeom prst="rect">
            <a:avLst/>
          </a:prstGeom>
          <a:solidFill>
            <a:srgbClr val="D0B3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cs typeface="Lucida Sans Unicode" panose="020B0602030504020204" pitchFamily="34" charset="0"/>
              </a:rPr>
              <a:t>09/24/2018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F037D2-AC56-43FE-87DB-36D359A0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71750"/>
            <a:ext cx="312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dirty="0">
                <a:latin typeface="Impact" panose="020B0806030902050204" pitchFamily="34" charset="0"/>
              </a:rPr>
              <a:t>Morse Code Transmitter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D925E2-E20A-4F95-88F1-25B24B85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16575"/>
            <a:ext cx="1981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 algn="l" defTabSz="457200" rtl="0" eaLnBrk="0" fontAlgn="base" hangingPunct="0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algn="l" defTabSz="457200" rtl="0" fontAlgn="base">
              <a:lnSpc>
                <a:spcPct val="8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dirty="0">
                <a:latin typeface="Impact" panose="020B0806030902050204" pitchFamily="34" charset="0"/>
              </a:rPr>
              <a:t>ECE 222 Fall 2018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Reading Morse code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914401"/>
            <a:ext cx="86772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You have to shift left all leading zeros and start switching on/off from the first occurrence of ‘1’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Use suffix ‘s’ in shifting to set carry status flag , then use BCC or BCS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Delays (500ms = 1 dot)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1600" b="1" dirty="0"/>
              <a:t>1 dot between every consecutive bits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1600" b="1" dirty="0"/>
              <a:t>3 dot between every two characters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1600" b="1" dirty="0"/>
              <a:t>4 dots between every two words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4D5B0-9E29-4D6D-87FC-215503BD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7" y="5870568"/>
            <a:ext cx="8786930" cy="981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F37B95-20C9-4B22-B342-AEB360E0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3" y="3768918"/>
            <a:ext cx="8491537" cy="21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92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A999BC5-DBAF-4FC3-B860-4F1D12E17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Morse Code Flow Chart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6C0DFC1-B09D-49C5-87A7-3BEC7762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963613"/>
            <a:ext cx="8677275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58838" indent="-320675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60414F8-588B-4E72-B66F-A3A87D9A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6F6584DD-2AFA-4402-94C3-F6BD3A300A1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A034B-12FF-4EFB-A23E-BDFFC1F5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838200"/>
            <a:ext cx="8677276" cy="5943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A999BC5-DBAF-4FC3-B860-4F1D12E17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Deliverables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6C0DFC1-B09D-49C5-87A7-3BEC7762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963613"/>
            <a:ext cx="8677275" cy="513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58838" indent="-320675"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Lab report: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Your code, well documented.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Make sure you respect delay rules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Read your lab manual carefully and use the code skeleton supplied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Report is submitted on Learn.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dirty="0">
                <a:latin typeface="Georgia" panose="02040502050405020303" pitchFamily="18" charset="0"/>
              </a:rPr>
              <a:t>Make sure you understand your code for demo questions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85000"/>
              <a:buFont typeface="Wingdings" panose="05000000000000000000" pitchFamily="2" charset="2"/>
              <a:buChar char=""/>
              <a:defRPr/>
            </a:pPr>
            <a:r>
              <a:rPr lang="en-US" alt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Penalty for using flash is -20 marks!</a:t>
            </a: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 eaLnBrk="1" hangingPunct="1"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/>
            </a:pP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60414F8-588B-4E72-B66F-A3A87D9A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6F6584DD-2AFA-4402-94C3-F6BD3A300A1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8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83F56788-782D-4EC2-B79E-9AB11AFCD6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>
                <a:latin typeface="Impact" panose="020B0806030902050204" pitchFamily="34" charset="0"/>
              </a:rPr>
              <a:t>Outline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71189AB-7CC5-4C89-8567-60F77A247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914400"/>
            <a:ext cx="8677275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Objective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Subroutines and parameter passing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Lookup Tables &amp; ASCII codes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Morse code flowchart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dirty="0"/>
              <a:t>What to deliver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92E75BC6-3AF8-4775-8E68-5BFD37CC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35B933F4-91FA-4C26-9B71-09C397268FDC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EBFCDD2D-6BEC-4567-863C-48C0BCEEF4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481012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LAB 2 Objectives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4ACB0EF7-A2E5-4205-B28C-1491F00EB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1066800"/>
            <a:ext cx="86772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Learn structural programming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Big problems consist of smaller ones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Using subroutines to tackle every single small problem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 Parameter passing and context switching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3200" dirty="0"/>
              <a:t>Traversing arrays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dirty="0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C0F5A6EC-19AE-4369-86F2-B0646399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477CBB10-BBD4-4AD6-BD9C-F756A8239624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Subroutines &amp; parameter passing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1"/>
            <a:ext cx="86899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Program executes instructions serially (in order).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Calling subroutine </a:t>
            </a:r>
            <a:r>
              <a:rPr lang="en-US" altLang="en-US" sz="2000" dirty="0">
                <a:sym typeface="Wingdings" panose="05000000000000000000" pitchFamily="2" charset="2"/>
              </a:rPr>
              <a:t> context switching to the subroutine</a:t>
            </a: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317AB-97C4-4428-9E6C-9A6F99385804}"/>
              </a:ext>
            </a:extLst>
          </p:cNvPr>
          <p:cNvSpPr/>
          <p:nvPr/>
        </p:nvSpPr>
        <p:spPr bwMode="auto">
          <a:xfrm>
            <a:off x="1400753" y="3657600"/>
            <a:ext cx="2668742" cy="2819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F985E-E1F4-4A9A-BAF4-A5BBA640D0E5}"/>
              </a:ext>
            </a:extLst>
          </p:cNvPr>
          <p:cNvSpPr/>
          <p:nvPr/>
        </p:nvSpPr>
        <p:spPr bwMode="auto">
          <a:xfrm>
            <a:off x="1400753" y="3657600"/>
            <a:ext cx="2666998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96B16-1826-482C-8A3D-C37597628DB7}"/>
              </a:ext>
            </a:extLst>
          </p:cNvPr>
          <p:cNvSpPr txBox="1"/>
          <p:nvPr/>
        </p:nvSpPr>
        <p:spPr>
          <a:xfrm>
            <a:off x="43905" y="3697146"/>
            <a:ext cx="13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AF1FC-FB9D-4706-A949-486CB270783E}"/>
              </a:ext>
            </a:extLst>
          </p:cNvPr>
          <p:cNvSpPr/>
          <p:nvPr/>
        </p:nvSpPr>
        <p:spPr bwMode="auto">
          <a:xfrm>
            <a:off x="1400752" y="4038600"/>
            <a:ext cx="2666999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84939-B512-4A84-B12E-2BF8FF2678FC}"/>
              </a:ext>
            </a:extLst>
          </p:cNvPr>
          <p:cNvSpPr txBox="1"/>
          <p:nvPr/>
        </p:nvSpPr>
        <p:spPr>
          <a:xfrm>
            <a:off x="49565" y="4067931"/>
            <a:ext cx="136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F1C24-76E0-4808-BFF6-F66FD0F81BD3}"/>
              </a:ext>
            </a:extLst>
          </p:cNvPr>
          <p:cNvSpPr/>
          <p:nvPr/>
        </p:nvSpPr>
        <p:spPr bwMode="auto">
          <a:xfrm>
            <a:off x="1402495" y="4419600"/>
            <a:ext cx="2667000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3 Call subroutine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ED68C-173B-458F-9369-29F8E15A1EAF}"/>
              </a:ext>
            </a:extLst>
          </p:cNvPr>
          <p:cNvSpPr txBox="1"/>
          <p:nvPr/>
        </p:nvSpPr>
        <p:spPr>
          <a:xfrm>
            <a:off x="69381" y="4448931"/>
            <a:ext cx="13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1103A-5B45-4E26-B20B-A3E144841D7A}"/>
              </a:ext>
            </a:extLst>
          </p:cNvPr>
          <p:cNvSpPr/>
          <p:nvPr/>
        </p:nvSpPr>
        <p:spPr bwMode="auto">
          <a:xfrm>
            <a:off x="1402494" y="4800600"/>
            <a:ext cx="2666999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5D7EA-6CC4-4B6D-89AA-6D1170B2AFCB}"/>
              </a:ext>
            </a:extLst>
          </p:cNvPr>
          <p:cNvSpPr txBox="1"/>
          <p:nvPr/>
        </p:nvSpPr>
        <p:spPr>
          <a:xfrm>
            <a:off x="69381" y="4829931"/>
            <a:ext cx="145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CDCAB-4522-4805-96C9-55FFE205B3BC}"/>
              </a:ext>
            </a:extLst>
          </p:cNvPr>
          <p:cNvCxnSpPr/>
          <p:nvPr/>
        </p:nvCxnSpPr>
        <p:spPr bwMode="auto">
          <a:xfrm>
            <a:off x="2731348" y="5334000"/>
            <a:ext cx="0" cy="9144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F2E8D5-7CDF-4BF7-B15F-725FD373CE59}"/>
              </a:ext>
            </a:extLst>
          </p:cNvPr>
          <p:cNvSpPr txBox="1"/>
          <p:nvPr/>
        </p:nvSpPr>
        <p:spPr>
          <a:xfrm>
            <a:off x="1817708" y="3257550"/>
            <a:ext cx="18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Main Program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FF45AE-C9B6-41E3-B287-958FEC4320C1}"/>
              </a:ext>
            </a:extLst>
          </p:cNvPr>
          <p:cNvSpPr/>
          <p:nvPr/>
        </p:nvSpPr>
        <p:spPr bwMode="auto">
          <a:xfrm>
            <a:off x="5803860" y="2844323"/>
            <a:ext cx="1299233" cy="15752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13E3-8DAB-4CF6-94A2-15F41625414B}"/>
              </a:ext>
            </a:extLst>
          </p:cNvPr>
          <p:cNvSpPr/>
          <p:nvPr/>
        </p:nvSpPr>
        <p:spPr bwMode="auto">
          <a:xfrm>
            <a:off x="5803860" y="2844323"/>
            <a:ext cx="1299234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44389-80F5-4798-983C-0361C8A6DB12}"/>
              </a:ext>
            </a:extLst>
          </p:cNvPr>
          <p:cNvSpPr txBox="1"/>
          <p:nvPr/>
        </p:nvSpPr>
        <p:spPr>
          <a:xfrm>
            <a:off x="7103093" y="2879367"/>
            <a:ext cx="158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0xA0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9D47AA-2C94-445E-A457-7DDE9143956E}"/>
              </a:ext>
            </a:extLst>
          </p:cNvPr>
          <p:cNvSpPr/>
          <p:nvPr/>
        </p:nvSpPr>
        <p:spPr bwMode="auto">
          <a:xfrm>
            <a:off x="5803860" y="3225323"/>
            <a:ext cx="1299234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Instr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9EEBA-D619-4911-8518-C9A32378B32A}"/>
              </a:ext>
            </a:extLst>
          </p:cNvPr>
          <p:cNvSpPr txBox="1"/>
          <p:nvPr/>
        </p:nvSpPr>
        <p:spPr>
          <a:xfrm>
            <a:off x="7103093" y="3278724"/>
            <a:ext cx="15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Addr</a:t>
            </a:r>
            <a:r>
              <a:rPr lang="en-US" b="1" dirty="0">
                <a:solidFill>
                  <a:schemeClr val="tx1"/>
                </a:solidFill>
              </a:rPr>
              <a:t> = 0xA4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AAA12-47F1-406E-8DE2-2B5DCBA2F978}"/>
              </a:ext>
            </a:extLst>
          </p:cNvPr>
          <p:cNvSpPr txBox="1"/>
          <p:nvPr/>
        </p:nvSpPr>
        <p:spPr>
          <a:xfrm>
            <a:off x="5533530" y="2477572"/>
            <a:ext cx="18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Subroutine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F5E3D-A885-409D-882C-493FDB92DB5C}"/>
              </a:ext>
            </a:extLst>
          </p:cNvPr>
          <p:cNvCxnSpPr/>
          <p:nvPr/>
        </p:nvCxnSpPr>
        <p:spPr bwMode="auto">
          <a:xfrm flipV="1">
            <a:off x="4067751" y="3068535"/>
            <a:ext cx="1736109" cy="1541565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94D40E-6B6C-4CDA-A424-C9E69DC3E8B9}"/>
              </a:ext>
            </a:extLst>
          </p:cNvPr>
          <p:cNvSpPr/>
          <p:nvPr/>
        </p:nvSpPr>
        <p:spPr bwMode="auto">
          <a:xfrm>
            <a:off x="5807457" y="4038600"/>
            <a:ext cx="1295635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return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BE5FF7-8275-4CEC-9C29-734B0C15F743}"/>
              </a:ext>
            </a:extLst>
          </p:cNvPr>
          <p:cNvCxnSpPr>
            <a:cxnSpLocks/>
            <a:stCxn id="29" idx="1"/>
            <a:endCxn id="16" idx="3"/>
          </p:cNvCxnSpPr>
          <p:nvPr/>
        </p:nvCxnSpPr>
        <p:spPr bwMode="auto">
          <a:xfrm flipH="1">
            <a:off x="4069493" y="4229100"/>
            <a:ext cx="1737964" cy="762000"/>
          </a:xfrm>
          <a:prstGeom prst="straightConnector1">
            <a:avLst/>
          </a:prstGeom>
          <a:solidFill>
            <a:srgbClr val="00B8FF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A749EE-880F-4E0B-B993-F7BAE59016C3}"/>
              </a:ext>
            </a:extLst>
          </p:cNvPr>
          <p:cNvSpPr txBox="1"/>
          <p:nvPr/>
        </p:nvSpPr>
        <p:spPr>
          <a:xfrm>
            <a:off x="126513" y="1896898"/>
            <a:ext cx="503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1- Set Program Counter PC = 0XA0</a:t>
            </a:r>
          </a:p>
          <a:p>
            <a:r>
              <a:rPr lang="en-US" b="1" dirty="0">
                <a:solidFill>
                  <a:srgbClr val="FF0000"/>
                </a:solidFill>
              </a:rPr>
              <a:t>2- Set Linking register LR = 0xC</a:t>
            </a:r>
          </a:p>
          <a:p>
            <a:r>
              <a:rPr lang="en-US" b="1" dirty="0">
                <a:solidFill>
                  <a:srgbClr val="FF0000"/>
                </a:solidFill>
              </a:rPr>
              <a:t>3- Execute subroutine</a:t>
            </a:r>
          </a:p>
          <a:p>
            <a:r>
              <a:rPr lang="en-US" b="1" dirty="0">
                <a:solidFill>
                  <a:srgbClr val="FF0000"/>
                </a:solidFill>
              </a:rPr>
              <a:t>4- Return by placing the value of LR into PC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18F6D-0689-4C70-86EF-46B0EC7A50D8}"/>
              </a:ext>
            </a:extLst>
          </p:cNvPr>
          <p:cNvSpPr txBox="1"/>
          <p:nvPr/>
        </p:nvSpPr>
        <p:spPr>
          <a:xfrm>
            <a:off x="4191000" y="5292546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is this done in assembly?!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Subroutines &amp; parameter passing (Cont.)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1"/>
            <a:ext cx="86899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STMFD: Push elements into stack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1600" dirty="0"/>
              <a:t>(F </a:t>
            </a:r>
            <a:r>
              <a:rPr lang="en-US" altLang="en-US" sz="1600" dirty="0">
                <a:sym typeface="Wingdings" panose="05000000000000000000" pitchFamily="2" charset="2"/>
              </a:rPr>
              <a:t> SP points to the last element)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1600" dirty="0">
                <a:sym typeface="Wingdings" panose="05000000000000000000" pitchFamily="2" charset="2"/>
              </a:rPr>
              <a:t>(D  Descending stack starts with higher address then progress to lower one)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>
                <a:sym typeface="Wingdings" panose="05000000000000000000" pitchFamily="2" charset="2"/>
              </a:rPr>
              <a:t>LDMFD: Pop from a descending stack</a:t>
            </a: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Do not forget to call subroutine using: </a:t>
            </a:r>
            <a:r>
              <a:rPr lang="en-US" altLang="en-US" sz="2000" b="1" dirty="0">
                <a:solidFill>
                  <a:srgbClr val="FF0000"/>
                </a:solidFill>
              </a:rPr>
              <a:t>BL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317AB-97C4-4428-9E6C-9A6F99385804}"/>
              </a:ext>
            </a:extLst>
          </p:cNvPr>
          <p:cNvSpPr/>
          <p:nvPr/>
        </p:nvSpPr>
        <p:spPr bwMode="auto">
          <a:xfrm>
            <a:off x="180213" y="3827914"/>
            <a:ext cx="3761954" cy="2819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F985E-E1F4-4A9A-BAF4-A5BBA640D0E5}"/>
              </a:ext>
            </a:extLst>
          </p:cNvPr>
          <p:cNvSpPr/>
          <p:nvPr/>
        </p:nvSpPr>
        <p:spPr bwMode="auto">
          <a:xfrm>
            <a:off x="180212" y="3827914"/>
            <a:ext cx="3761955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Push registers and LR into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1103A-5B45-4E26-B20B-A3E144841D7A}"/>
              </a:ext>
            </a:extLst>
          </p:cNvPr>
          <p:cNvSpPr/>
          <p:nvPr/>
        </p:nvSpPr>
        <p:spPr bwMode="auto">
          <a:xfrm>
            <a:off x="177308" y="5381993"/>
            <a:ext cx="3761954" cy="3810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Pop back registers , LR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Wingdings" panose="05000000000000000000" pitchFamily="2" charset="2"/>
              </a:rPr>
              <a:t> PC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CDCAB-4522-4805-96C9-55FFE205B3BC}"/>
              </a:ext>
            </a:extLst>
          </p:cNvPr>
          <p:cNvCxnSpPr/>
          <p:nvPr/>
        </p:nvCxnSpPr>
        <p:spPr bwMode="auto">
          <a:xfrm>
            <a:off x="2056060" y="4361314"/>
            <a:ext cx="0" cy="9144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F2E8D5-7CDF-4BF7-B15F-725FD373CE59}"/>
              </a:ext>
            </a:extLst>
          </p:cNvPr>
          <p:cNvSpPr txBox="1"/>
          <p:nvPr/>
        </p:nvSpPr>
        <p:spPr>
          <a:xfrm>
            <a:off x="1199655" y="3429000"/>
            <a:ext cx="183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Subroutine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C1C76-73AD-494F-A11B-D08987A7EDFB}"/>
              </a:ext>
            </a:extLst>
          </p:cNvPr>
          <p:cNvSpPr txBox="1"/>
          <p:nvPr/>
        </p:nvSpPr>
        <p:spPr>
          <a:xfrm>
            <a:off x="4639522" y="3209882"/>
            <a:ext cx="3258716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subroutine1</a:t>
            </a:r>
          </a:p>
          <a:p>
            <a:r>
              <a:rPr lang="en-US" b="1" dirty="0">
                <a:solidFill>
                  <a:schemeClr val="tx1"/>
                </a:solidFill>
              </a:rPr>
              <a:t>	STMFD SP!, {R0-R3,</a:t>
            </a:r>
            <a:r>
              <a:rPr lang="en-US" b="1" dirty="0">
                <a:solidFill>
                  <a:srgbClr val="FF0000"/>
                </a:solidFill>
              </a:rPr>
              <a:t>LR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Instr1</a:t>
            </a:r>
          </a:p>
          <a:p>
            <a:r>
              <a:rPr lang="en-US" b="1" dirty="0">
                <a:solidFill>
                  <a:schemeClr val="tx1"/>
                </a:solidFill>
              </a:rPr>
              <a:t>	Instr2</a:t>
            </a:r>
          </a:p>
          <a:p>
            <a:r>
              <a:rPr lang="en-US" b="1" dirty="0">
                <a:solidFill>
                  <a:schemeClr val="tx1"/>
                </a:solidFill>
              </a:rPr>
              <a:t>	.</a:t>
            </a:r>
          </a:p>
          <a:p>
            <a:r>
              <a:rPr lang="en-US" b="1" dirty="0">
                <a:solidFill>
                  <a:schemeClr val="tx1"/>
                </a:solidFill>
              </a:rPr>
              <a:t>	.</a:t>
            </a:r>
          </a:p>
          <a:p>
            <a:r>
              <a:rPr lang="en-US" b="1" dirty="0">
                <a:solidFill>
                  <a:schemeClr val="tx1"/>
                </a:solidFill>
              </a:rPr>
              <a:t>	.</a:t>
            </a:r>
          </a:p>
          <a:p>
            <a:r>
              <a:rPr lang="en-US" b="1" dirty="0">
                <a:solidFill>
                  <a:schemeClr val="tx1"/>
                </a:solidFill>
              </a:rPr>
              <a:t>	LDMFD SP!, {R0-R3,</a:t>
            </a:r>
            <a:r>
              <a:rPr lang="en-US" b="1" dirty="0">
                <a:solidFill>
                  <a:srgbClr val="FF0000"/>
                </a:solidFill>
              </a:rPr>
              <a:t>PC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829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Subroutines &amp; parameter passing (Cont.)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914401"/>
            <a:ext cx="86772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3200" b="1" dirty="0"/>
              <a:t>Passing parameters to a subroutine can be done as follows: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 dirty="0"/>
              <a:t>Memory</a:t>
            </a:r>
            <a:r>
              <a:rPr lang="en-US" altLang="en-US" sz="2400" dirty="0"/>
              <a:t>: write values in specific addresses using STR and read them back using LD (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memory access </a:t>
            </a:r>
            <a:r>
              <a:rPr lang="en-US" altLang="en-US" sz="2400" dirty="0">
                <a:solidFill>
                  <a:srgbClr val="FF0000"/>
                </a:solidFill>
              </a:rPr>
              <a:t>Not efficient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 dirty="0">
                <a:sym typeface="Wingdings" panose="05000000000000000000" pitchFamily="2" charset="2"/>
              </a:rPr>
              <a:t>Stack</a:t>
            </a:r>
            <a:r>
              <a:rPr lang="en-US" altLang="en-US" sz="2400" dirty="0">
                <a:sym typeface="Wingdings" panose="05000000000000000000" pitchFamily="2" charset="2"/>
              </a:rPr>
              <a:t>: Push values into stack and Pop it back in subroutine. </a:t>
            </a:r>
            <a:r>
              <a:rPr lang="en-US" altLang="en-US" sz="2400" b="1" dirty="0">
                <a:sym typeface="Wingdings" panose="05000000000000000000" pitchFamily="2" charset="2"/>
              </a:rPr>
              <a:t>(complex management of SP!)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 dirty="0">
                <a:sym typeface="Wingdings" panose="05000000000000000000" pitchFamily="2" charset="2"/>
              </a:rPr>
              <a:t>Registers: limited number of them!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10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Lookup Tables &amp; ASCII code 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914401"/>
            <a:ext cx="86772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sz="2800" b="1" dirty="0"/>
              <a:t>American Standard Code for Information Interchange (ASCII)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800" b="1" dirty="0"/>
              <a:t>Every character is represented by a byte value.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800" b="1" dirty="0"/>
              <a:t>‘A’ </a:t>
            </a:r>
            <a:r>
              <a:rPr lang="en-US" altLang="en-US" sz="2800" b="1" dirty="0">
                <a:sym typeface="Wingdings" panose="05000000000000000000" pitchFamily="2" charset="2"/>
              </a:rPr>
              <a:t> 0X41 … ‘Z’  0X5A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800" b="1" dirty="0">
                <a:sym typeface="Wingdings" panose="05000000000000000000" pitchFamily="2" charset="2"/>
              </a:rPr>
              <a:t>We are only concerned with capital values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800" b="1" dirty="0">
                <a:sym typeface="Wingdings" panose="05000000000000000000" pitchFamily="2" charset="2"/>
              </a:rPr>
              <a:t>Morse codes are stored in a lookup table (LUT) in an alphabetic order.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800" b="1" dirty="0">
                <a:sym typeface="Wingdings" panose="05000000000000000000" pitchFamily="2" charset="2"/>
              </a:rPr>
              <a:t>You use the character ASCII value to know which index to be used to access the LUT </a:t>
            </a:r>
            <a:endParaRPr lang="en-US" altLang="en-US" sz="2800" b="1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878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Lookup Tables &amp; ASCII code 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914401"/>
            <a:ext cx="86772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/>
              <a:t>ASCII value – 0X41 </a:t>
            </a:r>
            <a:r>
              <a:rPr lang="en-US" altLang="en-US" sz="2000" dirty="0">
                <a:sym typeface="Wingdings" panose="05000000000000000000" pitchFamily="2" charset="2"/>
              </a:rPr>
              <a:t> gives the position of the character (first, second..)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>
                <a:sym typeface="Wingdings" panose="05000000000000000000" pitchFamily="2" charset="2"/>
              </a:rPr>
              <a:t>Multiply by element size (DCW  word = 2 Bytes)  to get to the correct LUT index.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000" dirty="0">
                <a:sym typeface="Wingdings" panose="05000000000000000000" pitchFamily="2" charset="2"/>
              </a:rPr>
              <a:t>Example: ‘B’ ASCII = 0x42   0x42 – 0x41 = 0x1   multiply by </a:t>
            </a:r>
            <a:r>
              <a:rPr lang="en-US" altLang="en-US" sz="2000" b="1" dirty="0">
                <a:sym typeface="Wingdings" panose="05000000000000000000" pitchFamily="2" charset="2"/>
              </a:rPr>
              <a:t>2</a:t>
            </a:r>
            <a:r>
              <a:rPr lang="en-US" altLang="en-US" sz="2000" dirty="0">
                <a:sym typeface="Wingdings" panose="05000000000000000000" pitchFamily="2" charset="2"/>
              </a:rPr>
              <a:t>, then index  =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7F30C-5957-41CC-BF00-23EB2A26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5" y="4260192"/>
            <a:ext cx="5953125" cy="2038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6B1A5E-7A58-471A-A413-3CCFAD20F86D}"/>
              </a:ext>
            </a:extLst>
          </p:cNvPr>
          <p:cNvSpPr/>
          <p:nvPr/>
        </p:nvSpPr>
        <p:spPr bwMode="auto">
          <a:xfrm>
            <a:off x="609600" y="1260115"/>
            <a:ext cx="8077200" cy="568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BDEDC-82F1-4488-9DF7-33775255D9DB}"/>
              </a:ext>
            </a:extLst>
          </p:cNvPr>
          <p:cNvSpPr/>
          <p:nvPr/>
        </p:nvSpPr>
        <p:spPr bwMode="auto">
          <a:xfrm>
            <a:off x="609599" y="1260115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0x17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F2659-9589-4F98-B0F7-FCC5C438111A}"/>
              </a:ext>
            </a:extLst>
          </p:cNvPr>
          <p:cNvSpPr/>
          <p:nvPr/>
        </p:nvSpPr>
        <p:spPr bwMode="auto">
          <a:xfrm>
            <a:off x="1295400" y="1260115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0x1D5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B07B7-B5CC-4286-A7F0-F12C615DCD83}"/>
              </a:ext>
            </a:extLst>
          </p:cNvPr>
          <p:cNvSpPr/>
          <p:nvPr/>
        </p:nvSpPr>
        <p:spPr bwMode="auto">
          <a:xfrm>
            <a:off x="1981200" y="1260115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BE288-CC46-4838-A9B5-9FC091CFAFF8}"/>
              </a:ext>
            </a:extLst>
          </p:cNvPr>
          <p:cNvSpPr/>
          <p:nvPr/>
        </p:nvSpPr>
        <p:spPr bwMode="auto">
          <a:xfrm>
            <a:off x="2667001" y="1260115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8D9659-614C-4AD6-AABC-11A6991ADF0E}"/>
              </a:ext>
            </a:extLst>
          </p:cNvPr>
          <p:cNvSpPr/>
          <p:nvPr/>
        </p:nvSpPr>
        <p:spPr bwMode="auto">
          <a:xfrm>
            <a:off x="3338803" y="1255169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63E0C-1DFC-4DCB-8DB0-ADCC0DB5E459}"/>
              </a:ext>
            </a:extLst>
          </p:cNvPr>
          <p:cNvSpPr/>
          <p:nvPr/>
        </p:nvSpPr>
        <p:spPr bwMode="auto">
          <a:xfrm>
            <a:off x="3973551" y="1255169"/>
            <a:ext cx="685801" cy="56868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51B25-5F2B-44E0-BE9A-5F30B9EF21B8}"/>
              </a:ext>
            </a:extLst>
          </p:cNvPr>
          <p:cNvSpPr txBox="1"/>
          <p:nvPr/>
        </p:nvSpPr>
        <p:spPr>
          <a:xfrm>
            <a:off x="698809" y="1875379"/>
            <a:ext cx="6096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87F6CA-F52F-4911-9F0C-E868046A9917}"/>
              </a:ext>
            </a:extLst>
          </p:cNvPr>
          <p:cNvSpPr txBox="1"/>
          <p:nvPr/>
        </p:nvSpPr>
        <p:spPr>
          <a:xfrm>
            <a:off x="1393901" y="1862253"/>
            <a:ext cx="6096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B1A90D-8C1B-4EF2-B7E9-6C5545727EF5}"/>
              </a:ext>
            </a:extLst>
          </p:cNvPr>
          <p:cNvSpPr txBox="1"/>
          <p:nvPr/>
        </p:nvSpPr>
        <p:spPr>
          <a:xfrm>
            <a:off x="756117" y="876642"/>
            <a:ext cx="39276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E50D2-99DC-4EDE-BA0E-8307F4E6324E}"/>
              </a:ext>
            </a:extLst>
          </p:cNvPr>
          <p:cNvSpPr txBox="1"/>
          <p:nvPr/>
        </p:nvSpPr>
        <p:spPr>
          <a:xfrm>
            <a:off x="1441918" y="874169"/>
            <a:ext cx="39276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248524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CA00567-02A5-4A8D-9D39-3FE0566ED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433388"/>
            <a:ext cx="8677275" cy="89535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>
                <a:latin typeface="Impact" panose="020B0806030902050204" pitchFamily="34" charset="0"/>
              </a:rPr>
              <a:t>Pre-Lab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5E75FD87-CAA9-45C3-B00A-966BBF6D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" y="914401"/>
            <a:ext cx="8677275" cy="492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1138" indent="-211138"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1138" algn="l"/>
                <a:tab pos="668338" algn="l"/>
                <a:tab pos="1125538" algn="l"/>
                <a:tab pos="1582738" algn="l"/>
                <a:tab pos="2039938" algn="l"/>
                <a:tab pos="2497138" algn="l"/>
                <a:tab pos="2954338" algn="l"/>
                <a:tab pos="3411538" algn="l"/>
                <a:tab pos="3868738" algn="l"/>
                <a:tab pos="4325938" algn="l"/>
                <a:tab pos="4783138" algn="l"/>
                <a:tab pos="5240338" algn="l"/>
                <a:tab pos="5697538" algn="l"/>
                <a:tab pos="6154738" algn="l"/>
                <a:tab pos="6611938" algn="l"/>
                <a:tab pos="7069138" algn="l"/>
                <a:tab pos="7526338" algn="l"/>
                <a:tab pos="7983538" algn="l"/>
                <a:tab pos="8440738" algn="l"/>
                <a:tab pos="8897938" algn="l"/>
                <a:tab pos="9355138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3200" b="1" dirty="0"/>
              <a:t>Practice subroutines by re-implementing Lab 1 using subroutines: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 dirty="0">
                <a:solidFill>
                  <a:schemeClr val="tx1"/>
                </a:solidFill>
              </a:rPr>
              <a:t>Switch-on LED subroutine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>
                <a:solidFill>
                  <a:schemeClr val="tx1"/>
                </a:solidFill>
              </a:rPr>
              <a:t>Switch-off LED </a:t>
            </a:r>
            <a:r>
              <a:rPr lang="en-US" altLang="en-US" sz="2400" b="1" dirty="0">
                <a:solidFill>
                  <a:schemeClr val="tx1"/>
                </a:solidFill>
              </a:rPr>
              <a:t>subroutine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r>
              <a:rPr lang="en-US" altLang="en-US" sz="2400" b="1" dirty="0">
                <a:solidFill>
                  <a:schemeClr val="tx1"/>
                </a:solidFill>
              </a:rPr>
              <a:t>Delay subroutine : takes one parameter in R0 and waits R0*500ms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5000"/>
              <a:buFont typeface="Wingdings" panose="05000000000000000000" pitchFamily="2" charset="2"/>
              <a:buChar char=""/>
            </a:pPr>
            <a:endParaRPr lang="en-US" altLang="en-US" sz="2000" dirty="0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34C31B2-DB5C-40E6-8FC6-7C863FF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6335713"/>
            <a:ext cx="3919537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400" dirty="0">
              <a:cs typeface="Lucida Sans Unicode" panose="020B0602030504020204" pitchFamily="34" charset="0"/>
            </a:endParaRPr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9A5108A1-BEE1-4BA0-971C-6C6C78D9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35713"/>
            <a:ext cx="762000" cy="24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1pPr>
            <a:lvl2pPr>
              <a:lnSpc>
                <a:spcPct val="95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2pPr>
            <a:lvl3pPr>
              <a:lnSpc>
                <a:spcPct val="95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3pPr>
            <a:lvl4pPr>
              <a:lnSpc>
                <a:spcPct val="95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4pPr>
            <a:lvl5pPr>
              <a:lnSpc>
                <a:spcPct val="95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eorgia" panose="02040502050405020303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>
                <a:cs typeface="Lucida Sans Unicode" panose="020B0602030504020204" pitchFamily="34" charset="0"/>
              </a:rPr>
              <a:t>PAGE  </a:t>
            </a:r>
            <a:fld id="{173499AC-EDCD-4AFD-8532-FD65D4F3520E}" type="slidenum">
              <a:rPr lang="en-US" altLang="en-US" sz="1400">
                <a:cs typeface="Lucida Sans Unicode" panose="020B0602030504020204" pitchFamily="34" charset="0"/>
              </a:rPr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400"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8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Microsoft YaHei"/>
        <a:cs typeface=""/>
      </a:majorFont>
      <a:minorFont>
        <a:latin typeface="Georgi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44999</TotalTime>
  <Words>621</Words>
  <Application>Microsoft Office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12</vt:i4>
      </vt:variant>
    </vt:vector>
  </HeadingPairs>
  <TitlesOfParts>
    <vt:vector size="37" baseType="lpstr">
      <vt:lpstr>Microsoft YaHei</vt:lpstr>
      <vt:lpstr>Arial</vt:lpstr>
      <vt:lpstr>Georgia</vt:lpstr>
      <vt:lpstr>Impact</vt:lpstr>
      <vt:lpstr>Lucida Sans Unicode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Introduction to Lab 2</vt:lpstr>
      <vt:lpstr>Outline</vt:lpstr>
      <vt:lpstr>LAB 2 Objectives</vt:lpstr>
      <vt:lpstr>Subroutines &amp; parameter passing</vt:lpstr>
      <vt:lpstr>Subroutines &amp; parameter passing (Cont.)</vt:lpstr>
      <vt:lpstr>Subroutines &amp; parameter passing (Cont.)</vt:lpstr>
      <vt:lpstr>Lookup Tables &amp; ASCII code </vt:lpstr>
      <vt:lpstr>Lookup Tables &amp; ASCII code </vt:lpstr>
      <vt:lpstr>Pre-Lab</vt:lpstr>
      <vt:lpstr>Reading Morse code</vt:lpstr>
      <vt:lpstr>Morse Code Flow Chart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Perfect PUF</dc:title>
  <dc:creator>Mahmoud KhalafAllah</dc:creator>
  <cp:lastModifiedBy>Mahmoud Khalafallah</cp:lastModifiedBy>
  <cp:revision>138</cp:revision>
  <cp:lastPrinted>1601-01-01T00:00:00Z</cp:lastPrinted>
  <dcterms:created xsi:type="dcterms:W3CDTF">2017-04-13T05:36:04Z</dcterms:created>
  <dcterms:modified xsi:type="dcterms:W3CDTF">2018-09-24T17:22:50Z</dcterms:modified>
</cp:coreProperties>
</file>