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sldIdLst>
    <p:sldId id="265" r:id="rId2"/>
    <p:sldId id="266" r:id="rId3"/>
    <p:sldId id="267" r:id="rId4"/>
    <p:sldId id="268" r:id="rId5"/>
    <p:sldId id="269" r:id="rId6"/>
    <p:sldId id="281" r:id="rId7"/>
    <p:sldId id="270" r:id="rId8"/>
    <p:sldId id="274" r:id="rId9"/>
    <p:sldId id="275" r:id="rId10"/>
    <p:sldId id="280" r:id="rId11"/>
    <p:sldId id="277" r:id="rId12"/>
    <p:sldId id="278" r:id="rId13"/>
    <p:sldId id="279" r:id="rId14"/>
    <p:sldId id="271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 varScale="1">
        <p:scale>
          <a:sx n="71" d="100"/>
          <a:sy n="71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C08A86-F715-4054-A64D-3A09E696DFED}" type="doc">
      <dgm:prSet loTypeId="urn:microsoft.com/office/officeart/2005/8/layout/pList2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624B8838-4028-4DE1-917A-5850311E28E0}">
      <dgm:prSet/>
      <dgm:spPr/>
      <dgm:t>
        <a:bodyPr/>
        <a:lstStyle/>
        <a:p>
          <a:r>
            <a:rPr lang="en-IN" dirty="0"/>
            <a:t>View Record</a:t>
          </a:r>
        </a:p>
      </dgm:t>
    </dgm:pt>
    <dgm:pt modelId="{C4DBA022-0DC1-4515-8F99-A189C7584320}" type="parTrans" cxnId="{C7ABAD8E-3CC1-45B0-B325-1DD1BE1260D1}">
      <dgm:prSet/>
      <dgm:spPr/>
      <dgm:t>
        <a:bodyPr/>
        <a:lstStyle/>
        <a:p>
          <a:endParaRPr lang="en-IN"/>
        </a:p>
      </dgm:t>
    </dgm:pt>
    <dgm:pt modelId="{0918E8B4-0498-4C19-B453-D35F55508749}" type="sibTrans" cxnId="{C7ABAD8E-3CC1-45B0-B325-1DD1BE1260D1}">
      <dgm:prSet/>
      <dgm:spPr/>
      <dgm:t>
        <a:bodyPr/>
        <a:lstStyle/>
        <a:p>
          <a:endParaRPr lang="en-IN"/>
        </a:p>
      </dgm:t>
    </dgm:pt>
    <dgm:pt modelId="{13D810F6-B3E9-4B6C-B478-92A90531BB6D}">
      <dgm:prSet phldrT="[Text]"/>
      <dgm:spPr/>
      <dgm:t>
        <a:bodyPr/>
        <a:lstStyle/>
        <a:p>
          <a:r>
            <a:rPr lang="en-IN" dirty="0"/>
            <a:t>Update  Record</a:t>
          </a:r>
        </a:p>
      </dgm:t>
    </dgm:pt>
    <dgm:pt modelId="{2FB7D1BF-EB09-4116-9D4D-6A1C44CE0D16}" type="parTrans" cxnId="{C619925B-8AB6-4213-B522-14D7F611D2E5}">
      <dgm:prSet/>
      <dgm:spPr/>
      <dgm:t>
        <a:bodyPr/>
        <a:lstStyle/>
        <a:p>
          <a:endParaRPr lang="en-IN"/>
        </a:p>
      </dgm:t>
    </dgm:pt>
    <dgm:pt modelId="{80E1080C-15F4-4339-BE4D-23AF56341A0D}" type="sibTrans" cxnId="{C619925B-8AB6-4213-B522-14D7F611D2E5}">
      <dgm:prSet/>
      <dgm:spPr/>
      <dgm:t>
        <a:bodyPr/>
        <a:lstStyle/>
        <a:p>
          <a:endParaRPr lang="en-IN"/>
        </a:p>
      </dgm:t>
    </dgm:pt>
    <dgm:pt modelId="{2C61939A-7D6B-4E0B-A4C1-B786DEE4E1EC}">
      <dgm:prSet phldrT="[Text]"/>
      <dgm:spPr/>
      <dgm:t>
        <a:bodyPr/>
        <a:lstStyle/>
        <a:p>
          <a:r>
            <a:rPr lang="en-IN" dirty="0"/>
            <a:t>Delete</a:t>
          </a:r>
        </a:p>
        <a:p>
          <a:r>
            <a:rPr lang="en-IN" dirty="0"/>
            <a:t>Employee</a:t>
          </a:r>
        </a:p>
      </dgm:t>
    </dgm:pt>
    <dgm:pt modelId="{CF09C3BA-318A-4B01-8EE3-9E4C7C493F03}" type="parTrans" cxnId="{FA41761C-0181-4A30-A341-5462D35FC891}">
      <dgm:prSet/>
      <dgm:spPr/>
      <dgm:t>
        <a:bodyPr/>
        <a:lstStyle/>
        <a:p>
          <a:endParaRPr lang="en-IN"/>
        </a:p>
      </dgm:t>
    </dgm:pt>
    <dgm:pt modelId="{9ACC45E2-2DE5-4FEF-8C61-CECDE269E0B0}" type="sibTrans" cxnId="{FA41761C-0181-4A30-A341-5462D35FC891}">
      <dgm:prSet/>
      <dgm:spPr/>
      <dgm:t>
        <a:bodyPr/>
        <a:lstStyle/>
        <a:p>
          <a:endParaRPr lang="en-IN"/>
        </a:p>
      </dgm:t>
    </dgm:pt>
    <dgm:pt modelId="{DC7A10B7-5E89-4944-938A-A9892119B3D5}">
      <dgm:prSet/>
      <dgm:spPr/>
      <dgm:t>
        <a:bodyPr/>
        <a:lstStyle/>
        <a:p>
          <a:r>
            <a:rPr lang="en-IN" dirty="0"/>
            <a:t>CRUD</a:t>
          </a:r>
        </a:p>
      </dgm:t>
    </dgm:pt>
    <dgm:pt modelId="{3C6B714B-D33B-464C-AB3A-1E738C875751}" type="parTrans" cxnId="{07FB300B-D013-422E-80D2-070BEA06F905}">
      <dgm:prSet/>
      <dgm:spPr/>
      <dgm:t>
        <a:bodyPr/>
        <a:lstStyle/>
        <a:p>
          <a:endParaRPr lang="en-IN"/>
        </a:p>
      </dgm:t>
    </dgm:pt>
    <dgm:pt modelId="{98A7B1CE-E088-4584-9211-46BCCABD18F2}" type="sibTrans" cxnId="{07FB300B-D013-422E-80D2-070BEA06F905}">
      <dgm:prSet/>
      <dgm:spPr/>
      <dgm:t>
        <a:bodyPr/>
        <a:lstStyle/>
        <a:p>
          <a:endParaRPr lang="en-IN"/>
        </a:p>
      </dgm:t>
    </dgm:pt>
    <dgm:pt modelId="{12A28FFD-7F9C-429A-BE89-3460FC75F7C2}">
      <dgm:prSet/>
      <dgm:spPr/>
      <dgm:t>
        <a:bodyPr/>
        <a:lstStyle/>
        <a:p>
          <a:r>
            <a:rPr lang="en-IN" dirty="0"/>
            <a:t>Add Employee </a:t>
          </a:r>
        </a:p>
      </dgm:t>
    </dgm:pt>
    <dgm:pt modelId="{DDAF127E-1C38-4DA8-8087-8065FBC87982}" type="parTrans" cxnId="{3223A05E-EE6D-4628-A79F-05959DAE6645}">
      <dgm:prSet/>
      <dgm:spPr/>
      <dgm:t>
        <a:bodyPr/>
        <a:lstStyle/>
        <a:p>
          <a:endParaRPr lang="en-IN"/>
        </a:p>
      </dgm:t>
    </dgm:pt>
    <dgm:pt modelId="{889AD5DF-F7F7-4FE3-A69B-A250E4EA309D}" type="sibTrans" cxnId="{3223A05E-EE6D-4628-A79F-05959DAE6645}">
      <dgm:prSet/>
      <dgm:spPr/>
      <dgm:t>
        <a:bodyPr/>
        <a:lstStyle/>
        <a:p>
          <a:endParaRPr lang="en-IN"/>
        </a:p>
      </dgm:t>
    </dgm:pt>
    <dgm:pt modelId="{2E7466E4-2553-4273-B767-784DE57B900D}" type="pres">
      <dgm:prSet presAssocID="{48C08A86-F715-4054-A64D-3A09E696DFED}" presName="Name0" presStyleCnt="0">
        <dgm:presLayoutVars>
          <dgm:dir/>
          <dgm:resizeHandles val="exact"/>
        </dgm:presLayoutVars>
      </dgm:prSet>
      <dgm:spPr/>
    </dgm:pt>
    <dgm:pt modelId="{2C83F2DE-9F9E-4D20-B450-77AA0D55E32A}" type="pres">
      <dgm:prSet presAssocID="{48C08A86-F715-4054-A64D-3A09E696DFED}" presName="bkgdShp" presStyleLbl="alignAccFollowNode1" presStyleIdx="0" presStyleCnt="1"/>
      <dgm:spPr/>
    </dgm:pt>
    <dgm:pt modelId="{78F39FDB-223B-49A6-A8B7-439866623F7A}" type="pres">
      <dgm:prSet presAssocID="{48C08A86-F715-4054-A64D-3A09E696DFED}" presName="linComp" presStyleCnt="0"/>
      <dgm:spPr/>
    </dgm:pt>
    <dgm:pt modelId="{10043565-341D-41A5-95B1-79F52887A59B}" type="pres">
      <dgm:prSet presAssocID="{624B8838-4028-4DE1-917A-5850311E28E0}" presName="compNode" presStyleCnt="0"/>
      <dgm:spPr/>
    </dgm:pt>
    <dgm:pt modelId="{231F6A75-F67A-42BF-8433-A26B9D56A007}" type="pres">
      <dgm:prSet presAssocID="{624B8838-4028-4DE1-917A-5850311E28E0}" presName="node" presStyleLbl="node1" presStyleIdx="0" presStyleCnt="5">
        <dgm:presLayoutVars>
          <dgm:bulletEnabled val="1"/>
        </dgm:presLayoutVars>
      </dgm:prSet>
      <dgm:spPr/>
    </dgm:pt>
    <dgm:pt modelId="{D281C009-56DB-4723-9687-F6790AF7EDE5}" type="pres">
      <dgm:prSet presAssocID="{624B8838-4028-4DE1-917A-5850311E28E0}" presName="invisiNode" presStyleLbl="node1" presStyleIdx="0" presStyleCnt="5"/>
      <dgm:spPr/>
    </dgm:pt>
    <dgm:pt modelId="{1441CBEF-F907-4091-BF7D-4DCAE3284FBA}" type="pres">
      <dgm:prSet presAssocID="{624B8838-4028-4DE1-917A-5850311E28E0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6B4810AC-D519-48B9-AFD7-61F510C88008}" type="pres">
      <dgm:prSet presAssocID="{0918E8B4-0498-4C19-B453-D35F55508749}" presName="sibTrans" presStyleLbl="sibTrans2D1" presStyleIdx="0" presStyleCnt="0"/>
      <dgm:spPr/>
    </dgm:pt>
    <dgm:pt modelId="{2A967D35-CE2C-4569-9F1E-B7A04ADCAFEC}" type="pres">
      <dgm:prSet presAssocID="{13D810F6-B3E9-4B6C-B478-92A90531BB6D}" presName="compNode" presStyleCnt="0"/>
      <dgm:spPr/>
    </dgm:pt>
    <dgm:pt modelId="{91E9A275-8A76-4B83-8771-B2912D9476F6}" type="pres">
      <dgm:prSet presAssocID="{13D810F6-B3E9-4B6C-B478-92A90531BB6D}" presName="node" presStyleLbl="node1" presStyleIdx="1" presStyleCnt="5">
        <dgm:presLayoutVars>
          <dgm:bulletEnabled val="1"/>
        </dgm:presLayoutVars>
      </dgm:prSet>
      <dgm:spPr/>
    </dgm:pt>
    <dgm:pt modelId="{7CDB12C4-178E-4DE4-8258-E34CD5BAC271}" type="pres">
      <dgm:prSet presAssocID="{13D810F6-B3E9-4B6C-B478-92A90531BB6D}" presName="invisiNode" presStyleLbl="node1" presStyleIdx="1" presStyleCnt="5"/>
      <dgm:spPr/>
    </dgm:pt>
    <dgm:pt modelId="{7C80DB00-B194-47C9-8A87-C209070F3F15}" type="pres">
      <dgm:prSet presAssocID="{13D810F6-B3E9-4B6C-B478-92A90531BB6D}" presName="imagNode" presStyleLbl="fgImgPlace1" presStyleIdx="1" presStyleCnt="5"/>
      <dgm:spPr>
        <a:blipFill rotWithShape="1">
          <a:blip xmlns:r="http://schemas.openxmlformats.org/officeDocument/2006/relationships" r:embed="rId2"/>
          <a:srcRect/>
          <a:stretch>
            <a:fillRect l="-31000" r="-31000"/>
          </a:stretch>
        </a:blipFill>
      </dgm:spPr>
    </dgm:pt>
    <dgm:pt modelId="{2802D3C5-4FA6-4541-A620-F87D92E937CE}" type="pres">
      <dgm:prSet presAssocID="{80E1080C-15F4-4339-BE4D-23AF56341A0D}" presName="sibTrans" presStyleLbl="sibTrans2D1" presStyleIdx="0" presStyleCnt="0"/>
      <dgm:spPr/>
    </dgm:pt>
    <dgm:pt modelId="{A3FA558E-3B16-4792-A54B-B4BE78BFD16D}" type="pres">
      <dgm:prSet presAssocID="{2C61939A-7D6B-4E0B-A4C1-B786DEE4E1EC}" presName="compNode" presStyleCnt="0"/>
      <dgm:spPr/>
    </dgm:pt>
    <dgm:pt modelId="{B7593713-FEF2-4663-857C-565471E21C68}" type="pres">
      <dgm:prSet presAssocID="{2C61939A-7D6B-4E0B-A4C1-B786DEE4E1EC}" presName="node" presStyleLbl="node1" presStyleIdx="2" presStyleCnt="5">
        <dgm:presLayoutVars>
          <dgm:bulletEnabled val="1"/>
        </dgm:presLayoutVars>
      </dgm:prSet>
      <dgm:spPr/>
    </dgm:pt>
    <dgm:pt modelId="{CF0F3A59-67BB-48C4-9A42-66DC073142B7}" type="pres">
      <dgm:prSet presAssocID="{2C61939A-7D6B-4E0B-A4C1-B786DEE4E1EC}" presName="invisiNode" presStyleLbl="node1" presStyleIdx="2" presStyleCnt="5"/>
      <dgm:spPr/>
    </dgm:pt>
    <dgm:pt modelId="{BA5F3F52-9AAB-49B9-B979-B62FED33652D}" type="pres">
      <dgm:prSet presAssocID="{2C61939A-7D6B-4E0B-A4C1-B786DEE4E1EC}" presName="imagNode" presStyleLbl="fgImgPlace1" presStyleIdx="2" presStyleCnt="5"/>
      <dgm:spPr>
        <a:blipFill rotWithShape="1">
          <a:blip xmlns:r="http://schemas.openxmlformats.org/officeDocument/2006/relationships" r:embed="rId3"/>
          <a:srcRect/>
          <a:stretch>
            <a:fillRect l="-22000" r="-22000"/>
          </a:stretch>
        </a:blipFill>
      </dgm:spPr>
    </dgm:pt>
    <dgm:pt modelId="{D72ACBC6-04FA-4668-A69A-55A100FED458}" type="pres">
      <dgm:prSet presAssocID="{9ACC45E2-2DE5-4FEF-8C61-CECDE269E0B0}" presName="sibTrans" presStyleLbl="sibTrans2D1" presStyleIdx="0" presStyleCnt="0"/>
      <dgm:spPr/>
    </dgm:pt>
    <dgm:pt modelId="{8F0C6196-0529-44B4-95EA-AFC91896DA84}" type="pres">
      <dgm:prSet presAssocID="{12A28FFD-7F9C-429A-BE89-3460FC75F7C2}" presName="compNode" presStyleCnt="0"/>
      <dgm:spPr/>
    </dgm:pt>
    <dgm:pt modelId="{6B357418-2570-4083-A07B-5B80B917AEBB}" type="pres">
      <dgm:prSet presAssocID="{12A28FFD-7F9C-429A-BE89-3460FC75F7C2}" presName="node" presStyleLbl="node1" presStyleIdx="3" presStyleCnt="5">
        <dgm:presLayoutVars>
          <dgm:bulletEnabled val="1"/>
        </dgm:presLayoutVars>
      </dgm:prSet>
      <dgm:spPr/>
    </dgm:pt>
    <dgm:pt modelId="{45108C39-EA93-4FAC-9EAF-953730D7636D}" type="pres">
      <dgm:prSet presAssocID="{12A28FFD-7F9C-429A-BE89-3460FC75F7C2}" presName="invisiNode" presStyleLbl="node1" presStyleIdx="3" presStyleCnt="5"/>
      <dgm:spPr/>
    </dgm:pt>
    <dgm:pt modelId="{65892A68-C23F-42E4-9509-3F5F1FEDDEE2}" type="pres">
      <dgm:prSet presAssocID="{12A28FFD-7F9C-429A-BE89-3460FC75F7C2}" presName="imagNode" presStyleLbl="fgImgPlace1" presStyleIdx="3" presStyleCnt="5"/>
      <dgm:spPr>
        <a:blipFill rotWithShape="1">
          <a:blip xmlns:r="http://schemas.openxmlformats.org/officeDocument/2006/relationships" r:embed="rId4"/>
          <a:srcRect/>
          <a:stretch>
            <a:fillRect l="-4000" r="-4000"/>
          </a:stretch>
        </a:blipFill>
      </dgm:spPr>
    </dgm:pt>
    <dgm:pt modelId="{164980ED-990A-4A96-BA20-E4877CC36D9A}" type="pres">
      <dgm:prSet presAssocID="{889AD5DF-F7F7-4FE3-A69B-A250E4EA309D}" presName="sibTrans" presStyleLbl="sibTrans2D1" presStyleIdx="0" presStyleCnt="0"/>
      <dgm:spPr/>
    </dgm:pt>
    <dgm:pt modelId="{3E1736B4-9FD6-46B1-A531-A16965130CBD}" type="pres">
      <dgm:prSet presAssocID="{DC7A10B7-5E89-4944-938A-A9892119B3D5}" presName="compNode" presStyleCnt="0"/>
      <dgm:spPr/>
    </dgm:pt>
    <dgm:pt modelId="{E0212A53-5CD7-4350-9E48-A1CD4BC75BD6}" type="pres">
      <dgm:prSet presAssocID="{DC7A10B7-5E89-4944-938A-A9892119B3D5}" presName="node" presStyleLbl="node1" presStyleIdx="4" presStyleCnt="5">
        <dgm:presLayoutVars>
          <dgm:bulletEnabled val="1"/>
        </dgm:presLayoutVars>
      </dgm:prSet>
      <dgm:spPr/>
    </dgm:pt>
    <dgm:pt modelId="{2A79B81F-51A8-493C-A528-BAC8AFA1AC9E}" type="pres">
      <dgm:prSet presAssocID="{DC7A10B7-5E89-4944-938A-A9892119B3D5}" presName="invisiNode" presStyleLbl="node1" presStyleIdx="4" presStyleCnt="5"/>
      <dgm:spPr/>
    </dgm:pt>
    <dgm:pt modelId="{9527240B-9474-4DC9-8BAE-52C7CA96CEDF}" type="pres">
      <dgm:prSet presAssocID="{DC7A10B7-5E89-4944-938A-A9892119B3D5}" presName="imagNode" presStyleLbl="fgImgPlace1" presStyleIdx="4" presStyleCnt="5" custScaleX="121449"/>
      <dgm:spPr>
        <a:blipFill rotWithShape="1">
          <a:blip xmlns:r="http://schemas.openxmlformats.org/officeDocument/2006/relationships" r:embed="rId5"/>
          <a:srcRect/>
          <a:stretch>
            <a:fillRect l="-38000" r="-38000"/>
          </a:stretch>
        </a:blipFill>
      </dgm:spPr>
    </dgm:pt>
  </dgm:ptLst>
  <dgm:cxnLst>
    <dgm:cxn modelId="{F613D105-BB8F-454D-A498-8E1A6B16172D}" type="presOf" srcId="{12A28FFD-7F9C-429A-BE89-3460FC75F7C2}" destId="{6B357418-2570-4083-A07B-5B80B917AEBB}" srcOrd="0" destOrd="0" presId="urn:microsoft.com/office/officeart/2005/8/layout/pList2"/>
    <dgm:cxn modelId="{07FB300B-D013-422E-80D2-070BEA06F905}" srcId="{48C08A86-F715-4054-A64D-3A09E696DFED}" destId="{DC7A10B7-5E89-4944-938A-A9892119B3D5}" srcOrd="4" destOrd="0" parTransId="{3C6B714B-D33B-464C-AB3A-1E738C875751}" sibTransId="{98A7B1CE-E088-4584-9211-46BCCABD18F2}"/>
    <dgm:cxn modelId="{0D889118-38D0-4E8F-878B-61565BBEE03E}" type="presOf" srcId="{13D810F6-B3E9-4B6C-B478-92A90531BB6D}" destId="{91E9A275-8A76-4B83-8771-B2912D9476F6}" srcOrd="0" destOrd="0" presId="urn:microsoft.com/office/officeart/2005/8/layout/pList2"/>
    <dgm:cxn modelId="{FA41761C-0181-4A30-A341-5462D35FC891}" srcId="{48C08A86-F715-4054-A64D-3A09E696DFED}" destId="{2C61939A-7D6B-4E0B-A4C1-B786DEE4E1EC}" srcOrd="2" destOrd="0" parTransId="{CF09C3BA-318A-4B01-8EE3-9E4C7C493F03}" sibTransId="{9ACC45E2-2DE5-4FEF-8C61-CECDE269E0B0}"/>
    <dgm:cxn modelId="{C619925B-8AB6-4213-B522-14D7F611D2E5}" srcId="{48C08A86-F715-4054-A64D-3A09E696DFED}" destId="{13D810F6-B3E9-4B6C-B478-92A90531BB6D}" srcOrd="1" destOrd="0" parTransId="{2FB7D1BF-EB09-4116-9D4D-6A1C44CE0D16}" sibTransId="{80E1080C-15F4-4339-BE4D-23AF56341A0D}"/>
    <dgm:cxn modelId="{3223A05E-EE6D-4628-A79F-05959DAE6645}" srcId="{48C08A86-F715-4054-A64D-3A09E696DFED}" destId="{12A28FFD-7F9C-429A-BE89-3460FC75F7C2}" srcOrd="3" destOrd="0" parTransId="{DDAF127E-1C38-4DA8-8087-8065FBC87982}" sibTransId="{889AD5DF-F7F7-4FE3-A69B-A250E4EA309D}"/>
    <dgm:cxn modelId="{2010F570-3F0F-4813-9120-12047DD50E40}" type="presOf" srcId="{889AD5DF-F7F7-4FE3-A69B-A250E4EA309D}" destId="{164980ED-990A-4A96-BA20-E4877CC36D9A}" srcOrd="0" destOrd="0" presId="urn:microsoft.com/office/officeart/2005/8/layout/pList2"/>
    <dgm:cxn modelId="{C7ABAD8E-3CC1-45B0-B325-1DD1BE1260D1}" srcId="{48C08A86-F715-4054-A64D-3A09E696DFED}" destId="{624B8838-4028-4DE1-917A-5850311E28E0}" srcOrd="0" destOrd="0" parTransId="{C4DBA022-0DC1-4515-8F99-A189C7584320}" sibTransId="{0918E8B4-0498-4C19-B453-D35F55508749}"/>
    <dgm:cxn modelId="{97DFAE91-76CF-4F92-A1F1-B6A143DDE183}" type="presOf" srcId="{DC7A10B7-5E89-4944-938A-A9892119B3D5}" destId="{E0212A53-5CD7-4350-9E48-A1CD4BC75BD6}" srcOrd="0" destOrd="0" presId="urn:microsoft.com/office/officeart/2005/8/layout/pList2"/>
    <dgm:cxn modelId="{7486A4BC-6450-4AE2-8551-C1649957B2C9}" type="presOf" srcId="{0918E8B4-0498-4C19-B453-D35F55508749}" destId="{6B4810AC-D519-48B9-AFD7-61F510C88008}" srcOrd="0" destOrd="0" presId="urn:microsoft.com/office/officeart/2005/8/layout/pList2"/>
    <dgm:cxn modelId="{E6554FC3-0C2E-4866-BB60-46018DF9E72D}" type="presOf" srcId="{2C61939A-7D6B-4E0B-A4C1-B786DEE4E1EC}" destId="{B7593713-FEF2-4663-857C-565471E21C68}" srcOrd="0" destOrd="0" presId="urn:microsoft.com/office/officeart/2005/8/layout/pList2"/>
    <dgm:cxn modelId="{1301D5C8-BA8E-4CF3-87A9-5F902307ECEE}" type="presOf" srcId="{624B8838-4028-4DE1-917A-5850311E28E0}" destId="{231F6A75-F67A-42BF-8433-A26B9D56A007}" srcOrd="0" destOrd="0" presId="urn:microsoft.com/office/officeart/2005/8/layout/pList2"/>
    <dgm:cxn modelId="{343C32D6-521F-4633-AEF9-FFD7B121A208}" type="presOf" srcId="{9ACC45E2-2DE5-4FEF-8C61-CECDE269E0B0}" destId="{D72ACBC6-04FA-4668-A69A-55A100FED458}" srcOrd="0" destOrd="0" presId="urn:microsoft.com/office/officeart/2005/8/layout/pList2"/>
    <dgm:cxn modelId="{D30E7FD6-A991-492D-AD01-2573930E46F3}" type="presOf" srcId="{80E1080C-15F4-4339-BE4D-23AF56341A0D}" destId="{2802D3C5-4FA6-4541-A620-F87D92E937CE}" srcOrd="0" destOrd="0" presId="urn:microsoft.com/office/officeart/2005/8/layout/pList2"/>
    <dgm:cxn modelId="{4FDB59F5-CBD4-4432-9DCB-3F39CCB02EE8}" type="presOf" srcId="{48C08A86-F715-4054-A64D-3A09E696DFED}" destId="{2E7466E4-2553-4273-B767-784DE57B900D}" srcOrd="0" destOrd="0" presId="urn:microsoft.com/office/officeart/2005/8/layout/pList2"/>
    <dgm:cxn modelId="{69C23C52-1E65-42A8-9743-998AA88C8B72}" type="presParOf" srcId="{2E7466E4-2553-4273-B767-784DE57B900D}" destId="{2C83F2DE-9F9E-4D20-B450-77AA0D55E32A}" srcOrd="0" destOrd="0" presId="urn:microsoft.com/office/officeart/2005/8/layout/pList2"/>
    <dgm:cxn modelId="{96E216F2-0B0A-4C3C-B8F6-2F868A8F7F99}" type="presParOf" srcId="{2E7466E4-2553-4273-B767-784DE57B900D}" destId="{78F39FDB-223B-49A6-A8B7-439866623F7A}" srcOrd="1" destOrd="0" presId="urn:microsoft.com/office/officeart/2005/8/layout/pList2"/>
    <dgm:cxn modelId="{F78BBE32-F957-410F-A2F4-607391E61D73}" type="presParOf" srcId="{78F39FDB-223B-49A6-A8B7-439866623F7A}" destId="{10043565-341D-41A5-95B1-79F52887A59B}" srcOrd="0" destOrd="0" presId="urn:microsoft.com/office/officeart/2005/8/layout/pList2"/>
    <dgm:cxn modelId="{74D9CE37-E935-461E-AD41-22CDBC4BFF28}" type="presParOf" srcId="{10043565-341D-41A5-95B1-79F52887A59B}" destId="{231F6A75-F67A-42BF-8433-A26B9D56A007}" srcOrd="0" destOrd="0" presId="urn:microsoft.com/office/officeart/2005/8/layout/pList2"/>
    <dgm:cxn modelId="{9C6318AA-DD25-4631-9171-76DBAB91C62C}" type="presParOf" srcId="{10043565-341D-41A5-95B1-79F52887A59B}" destId="{D281C009-56DB-4723-9687-F6790AF7EDE5}" srcOrd="1" destOrd="0" presId="urn:microsoft.com/office/officeart/2005/8/layout/pList2"/>
    <dgm:cxn modelId="{3529D625-989C-494F-BA5F-E4B2A33FCAA9}" type="presParOf" srcId="{10043565-341D-41A5-95B1-79F52887A59B}" destId="{1441CBEF-F907-4091-BF7D-4DCAE3284FBA}" srcOrd="2" destOrd="0" presId="urn:microsoft.com/office/officeart/2005/8/layout/pList2"/>
    <dgm:cxn modelId="{51E99A2E-4CB1-4CA7-B397-9FD6DEF1116C}" type="presParOf" srcId="{78F39FDB-223B-49A6-A8B7-439866623F7A}" destId="{6B4810AC-D519-48B9-AFD7-61F510C88008}" srcOrd="1" destOrd="0" presId="urn:microsoft.com/office/officeart/2005/8/layout/pList2"/>
    <dgm:cxn modelId="{C31820CA-39C8-4066-B2DF-122300427715}" type="presParOf" srcId="{78F39FDB-223B-49A6-A8B7-439866623F7A}" destId="{2A967D35-CE2C-4569-9F1E-B7A04ADCAFEC}" srcOrd="2" destOrd="0" presId="urn:microsoft.com/office/officeart/2005/8/layout/pList2"/>
    <dgm:cxn modelId="{BA091369-37AA-40BC-B100-FAEBF4922E36}" type="presParOf" srcId="{2A967D35-CE2C-4569-9F1E-B7A04ADCAFEC}" destId="{91E9A275-8A76-4B83-8771-B2912D9476F6}" srcOrd="0" destOrd="0" presId="urn:microsoft.com/office/officeart/2005/8/layout/pList2"/>
    <dgm:cxn modelId="{9006A2DE-BA88-467A-BB5B-5145C622AAE4}" type="presParOf" srcId="{2A967D35-CE2C-4569-9F1E-B7A04ADCAFEC}" destId="{7CDB12C4-178E-4DE4-8258-E34CD5BAC271}" srcOrd="1" destOrd="0" presId="urn:microsoft.com/office/officeart/2005/8/layout/pList2"/>
    <dgm:cxn modelId="{3F110844-0FFF-44F4-80BF-6547A8740437}" type="presParOf" srcId="{2A967D35-CE2C-4569-9F1E-B7A04ADCAFEC}" destId="{7C80DB00-B194-47C9-8A87-C209070F3F15}" srcOrd="2" destOrd="0" presId="urn:microsoft.com/office/officeart/2005/8/layout/pList2"/>
    <dgm:cxn modelId="{128F994A-1E0F-467C-AFA3-0619C6985C1E}" type="presParOf" srcId="{78F39FDB-223B-49A6-A8B7-439866623F7A}" destId="{2802D3C5-4FA6-4541-A620-F87D92E937CE}" srcOrd="3" destOrd="0" presId="urn:microsoft.com/office/officeart/2005/8/layout/pList2"/>
    <dgm:cxn modelId="{670F6C95-28B7-4C6E-9763-9F23D9B5B296}" type="presParOf" srcId="{78F39FDB-223B-49A6-A8B7-439866623F7A}" destId="{A3FA558E-3B16-4792-A54B-B4BE78BFD16D}" srcOrd="4" destOrd="0" presId="urn:microsoft.com/office/officeart/2005/8/layout/pList2"/>
    <dgm:cxn modelId="{32B3DBA7-F32E-463A-AE8F-DFC2077A3277}" type="presParOf" srcId="{A3FA558E-3B16-4792-A54B-B4BE78BFD16D}" destId="{B7593713-FEF2-4663-857C-565471E21C68}" srcOrd="0" destOrd="0" presId="urn:microsoft.com/office/officeart/2005/8/layout/pList2"/>
    <dgm:cxn modelId="{785EE607-F590-4D3F-B608-790FBE3E2198}" type="presParOf" srcId="{A3FA558E-3B16-4792-A54B-B4BE78BFD16D}" destId="{CF0F3A59-67BB-48C4-9A42-66DC073142B7}" srcOrd="1" destOrd="0" presId="urn:microsoft.com/office/officeart/2005/8/layout/pList2"/>
    <dgm:cxn modelId="{25D621A3-9022-4A52-AB08-99B9C9DB3967}" type="presParOf" srcId="{A3FA558E-3B16-4792-A54B-B4BE78BFD16D}" destId="{BA5F3F52-9AAB-49B9-B979-B62FED33652D}" srcOrd="2" destOrd="0" presId="urn:microsoft.com/office/officeart/2005/8/layout/pList2"/>
    <dgm:cxn modelId="{8B0F59D9-4FE8-4E6F-B141-81066C21D421}" type="presParOf" srcId="{78F39FDB-223B-49A6-A8B7-439866623F7A}" destId="{D72ACBC6-04FA-4668-A69A-55A100FED458}" srcOrd="5" destOrd="0" presId="urn:microsoft.com/office/officeart/2005/8/layout/pList2"/>
    <dgm:cxn modelId="{ABC7E155-43CE-46E2-98EF-7AD62115062A}" type="presParOf" srcId="{78F39FDB-223B-49A6-A8B7-439866623F7A}" destId="{8F0C6196-0529-44B4-95EA-AFC91896DA84}" srcOrd="6" destOrd="0" presId="urn:microsoft.com/office/officeart/2005/8/layout/pList2"/>
    <dgm:cxn modelId="{D1708A56-32E2-47BF-8BAB-727E97590A7E}" type="presParOf" srcId="{8F0C6196-0529-44B4-95EA-AFC91896DA84}" destId="{6B357418-2570-4083-A07B-5B80B917AEBB}" srcOrd="0" destOrd="0" presId="urn:microsoft.com/office/officeart/2005/8/layout/pList2"/>
    <dgm:cxn modelId="{76E31B75-4C19-4057-904A-955F40385748}" type="presParOf" srcId="{8F0C6196-0529-44B4-95EA-AFC91896DA84}" destId="{45108C39-EA93-4FAC-9EAF-953730D7636D}" srcOrd="1" destOrd="0" presId="urn:microsoft.com/office/officeart/2005/8/layout/pList2"/>
    <dgm:cxn modelId="{4B082BD2-CF1D-4826-A3F3-911453EFC7AE}" type="presParOf" srcId="{8F0C6196-0529-44B4-95EA-AFC91896DA84}" destId="{65892A68-C23F-42E4-9509-3F5F1FEDDEE2}" srcOrd="2" destOrd="0" presId="urn:microsoft.com/office/officeart/2005/8/layout/pList2"/>
    <dgm:cxn modelId="{24334637-8154-47FF-BEBA-2887AED112CB}" type="presParOf" srcId="{78F39FDB-223B-49A6-A8B7-439866623F7A}" destId="{164980ED-990A-4A96-BA20-E4877CC36D9A}" srcOrd="7" destOrd="0" presId="urn:microsoft.com/office/officeart/2005/8/layout/pList2"/>
    <dgm:cxn modelId="{50826932-16B0-4409-BA1B-7AF8405C58D3}" type="presParOf" srcId="{78F39FDB-223B-49A6-A8B7-439866623F7A}" destId="{3E1736B4-9FD6-46B1-A531-A16965130CBD}" srcOrd="8" destOrd="0" presId="urn:microsoft.com/office/officeart/2005/8/layout/pList2"/>
    <dgm:cxn modelId="{E6B089A5-F161-4D51-8047-4A534E2CF5D0}" type="presParOf" srcId="{3E1736B4-9FD6-46B1-A531-A16965130CBD}" destId="{E0212A53-5CD7-4350-9E48-A1CD4BC75BD6}" srcOrd="0" destOrd="0" presId="urn:microsoft.com/office/officeart/2005/8/layout/pList2"/>
    <dgm:cxn modelId="{91B6B33E-CF78-4BD9-B46B-E4A2A7347F7B}" type="presParOf" srcId="{3E1736B4-9FD6-46B1-A531-A16965130CBD}" destId="{2A79B81F-51A8-493C-A528-BAC8AFA1AC9E}" srcOrd="1" destOrd="0" presId="urn:microsoft.com/office/officeart/2005/8/layout/pList2"/>
    <dgm:cxn modelId="{A7093565-3EC2-44C5-A9F4-3DB458CBF6E7}" type="presParOf" srcId="{3E1736B4-9FD6-46B1-A531-A16965130CBD}" destId="{9527240B-9474-4DC9-8BAE-52C7CA96CEDF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3F2DE-9F9E-4D20-B450-77AA0D55E32A}">
      <dsp:nvSpPr>
        <dsp:cNvPr id="0" name=""/>
        <dsp:cNvSpPr/>
      </dsp:nvSpPr>
      <dsp:spPr>
        <a:xfrm>
          <a:off x="0" y="0"/>
          <a:ext cx="9417266" cy="241274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41CBEF-F907-4091-BF7D-4DCAE3284FBA}">
      <dsp:nvSpPr>
        <dsp:cNvPr id="0" name=""/>
        <dsp:cNvSpPr/>
      </dsp:nvSpPr>
      <dsp:spPr>
        <a:xfrm>
          <a:off x="285799" y="321699"/>
          <a:ext cx="1575506" cy="17693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F6A75-F67A-42BF-8433-A26B9D56A007}">
      <dsp:nvSpPr>
        <dsp:cNvPr id="0" name=""/>
        <dsp:cNvSpPr/>
      </dsp:nvSpPr>
      <dsp:spPr>
        <a:xfrm rot="10800000">
          <a:off x="285799" y="2412746"/>
          <a:ext cx="1575506" cy="2948913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View Record</a:t>
          </a:r>
        </a:p>
      </dsp:txBody>
      <dsp:txXfrm rot="10800000">
        <a:off x="334251" y="2412746"/>
        <a:ext cx="1478602" cy="2900461"/>
      </dsp:txXfrm>
    </dsp:sp>
    <dsp:sp modelId="{7C80DB00-B194-47C9-8A87-C209070F3F15}">
      <dsp:nvSpPr>
        <dsp:cNvPr id="0" name=""/>
        <dsp:cNvSpPr/>
      </dsp:nvSpPr>
      <dsp:spPr>
        <a:xfrm>
          <a:off x="2018856" y="321699"/>
          <a:ext cx="1575506" cy="176934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l="-31000" r="-3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E9A275-8A76-4B83-8771-B2912D9476F6}">
      <dsp:nvSpPr>
        <dsp:cNvPr id="0" name=""/>
        <dsp:cNvSpPr/>
      </dsp:nvSpPr>
      <dsp:spPr>
        <a:xfrm rot="10800000">
          <a:off x="2018856" y="2412746"/>
          <a:ext cx="1575506" cy="2948913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1335386"/>
            <a:satOff val="1479"/>
            <a:lumOff val="49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Update  Record</a:t>
          </a:r>
        </a:p>
      </dsp:txBody>
      <dsp:txXfrm rot="10800000">
        <a:off x="2067308" y="2412746"/>
        <a:ext cx="1478602" cy="2900461"/>
      </dsp:txXfrm>
    </dsp:sp>
    <dsp:sp modelId="{BA5F3F52-9AAB-49B9-B979-B62FED33652D}">
      <dsp:nvSpPr>
        <dsp:cNvPr id="0" name=""/>
        <dsp:cNvSpPr/>
      </dsp:nvSpPr>
      <dsp:spPr>
        <a:xfrm>
          <a:off x="3751914" y="321699"/>
          <a:ext cx="1575506" cy="176934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rcRect/>
          <a:stretch>
            <a:fillRect l="-22000" r="-22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93713-FEF2-4663-857C-565471E21C68}">
      <dsp:nvSpPr>
        <dsp:cNvPr id="0" name=""/>
        <dsp:cNvSpPr/>
      </dsp:nvSpPr>
      <dsp:spPr>
        <a:xfrm rot="10800000">
          <a:off x="3751914" y="2412746"/>
          <a:ext cx="1575506" cy="2948913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2670772"/>
            <a:satOff val="2958"/>
            <a:lumOff val="98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Delete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Employee</a:t>
          </a:r>
        </a:p>
      </dsp:txBody>
      <dsp:txXfrm rot="10800000">
        <a:off x="3800366" y="2412746"/>
        <a:ext cx="1478602" cy="2900461"/>
      </dsp:txXfrm>
    </dsp:sp>
    <dsp:sp modelId="{65892A68-C23F-42E4-9509-3F5F1FEDDEE2}">
      <dsp:nvSpPr>
        <dsp:cNvPr id="0" name=""/>
        <dsp:cNvSpPr/>
      </dsp:nvSpPr>
      <dsp:spPr>
        <a:xfrm>
          <a:off x="5484971" y="321699"/>
          <a:ext cx="1575506" cy="176934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rcRect/>
          <a:stretch>
            <a:fillRect l="-4000" r="-4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57418-2570-4083-A07B-5B80B917AEBB}">
      <dsp:nvSpPr>
        <dsp:cNvPr id="0" name=""/>
        <dsp:cNvSpPr/>
      </dsp:nvSpPr>
      <dsp:spPr>
        <a:xfrm rot="10800000">
          <a:off x="5484971" y="2412746"/>
          <a:ext cx="1575506" cy="2948913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4006158"/>
            <a:satOff val="4437"/>
            <a:lumOff val="147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Add Employee </a:t>
          </a:r>
        </a:p>
      </dsp:txBody>
      <dsp:txXfrm rot="10800000">
        <a:off x="5533423" y="2412746"/>
        <a:ext cx="1478602" cy="2900461"/>
      </dsp:txXfrm>
    </dsp:sp>
    <dsp:sp modelId="{9527240B-9474-4DC9-8BAE-52C7CA96CEDF}">
      <dsp:nvSpPr>
        <dsp:cNvPr id="0" name=""/>
        <dsp:cNvSpPr/>
      </dsp:nvSpPr>
      <dsp:spPr>
        <a:xfrm>
          <a:off x="7218029" y="321699"/>
          <a:ext cx="1913437" cy="176934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/>
          <a:srcRect/>
          <a:stretch>
            <a:fillRect l="-38000" r="-38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12A53-5CD7-4350-9E48-A1CD4BC75BD6}">
      <dsp:nvSpPr>
        <dsp:cNvPr id="0" name=""/>
        <dsp:cNvSpPr/>
      </dsp:nvSpPr>
      <dsp:spPr>
        <a:xfrm rot="10800000">
          <a:off x="7386994" y="2412746"/>
          <a:ext cx="1575506" cy="2948913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5341544"/>
            <a:satOff val="5916"/>
            <a:lumOff val="196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CRUD</a:t>
          </a:r>
        </a:p>
      </dsp:txBody>
      <dsp:txXfrm rot="10800000">
        <a:off x="7435446" y="2412746"/>
        <a:ext cx="1478602" cy="2900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9:26:13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2078 24575,'-1'-96'0,"3"-104"0,-2 197 0,1 0 0,-1-1 0,1 1 0,0 0 0,0 0 0,0 0 0,1 0 0,-1 0 0,3-4 0,-3 6 0,-1 1 0,1-1 0,-1 0 0,1 1 0,-1-1 0,1 1 0,-1-1 0,1 1 0,0 0 0,-1-1 0,1 1 0,0 0 0,-1-1 0,1 1 0,0 0 0,-1 0 0,1-1 0,0 1 0,-1 0 0,1 0 0,0 0 0,0 0 0,-1 0 0,1 0 0,0 0 0,0 0 0,-1 0 0,1 0 0,0 1 0,-1-1 0,1 0 0,0 0 0,0 1 0,-1-1 0,1 1 0,-1-1 0,1 0 0,0 1 0,-1-1 0,1 1 0,-1-1 0,1 1 0,-1-1 0,1 1 0,-1 0 0,0-1 0,1 2 0,7 8 0,-1 0 0,-1 0 0,0 1 0,0 0 0,7 19 0,16 64 0,-25-81 0,8 34 0,-1-1 0,-3 2 0,-2-1 0,-2 1 0,-4 92 0,-2-182 0,1 28 0,0 0 0,1 0 0,0 0 0,2 0 0,3-20 0,-5 33 0,0 1 0,0-1 0,0 1 0,0-1 0,0 1 0,0-1 0,0 1 0,1-1 0,-1 1 0,0 0 0,0-1 0,0 1 0,1-1 0,-1 1 0,0-1 0,1 1 0,-1 0 0,0-1 0,1 1 0,-1 0 0,1-1 0,-1 1 0,0 0 0,1 0 0,-1 0 0,1-1 0,-1 1 0,1 0 0,-1 0 0,1 0 0,-1 0 0,1 0 0,-1 0 0,1-1 0,-1 1 0,1 0 0,-1 1 0,1-1 0,-1 0 0,1 0 0,-1 0 0,0 0 0,1 0 0,-1 0 0,1 1 0,-1-1 0,1 0 0,-1 0 0,1 1 0,-1-1 0,0 0 0,1 0 0,-1 1 0,0-1 0,1 1 0,-1-1 0,0 0 0,1 1 0,-1-1 0,0 1 0,0-1 0,1 1 0,-1 0 0,18 28 0,-17-29 0,6 17 0,-1 0 0,0 0 0,-1 1 0,-1-1 0,-1 1 0,0 0 0,-1 0 0,-1 37 0,-4-248 0,3 193 0,0 0 0,0 0 0,0 0 0,0 0 0,0 0 0,0 0 0,0 0 0,0 0 0,0 0 0,0 0 0,-1 0 0,1 0 0,0 0 0,0 0 0,0 0 0,0 0 0,0 0 0,0 0 0,0 0 0,0 0 0,0 0 0,0 0 0,0 0 0,0 0 0,0 0 0,0 0 0,0 0 0,0 0 0,-1 0 0,1 0 0,0 0 0,0 0 0,0 0 0,0 0 0,0 0 0,0 0 0,0 0 0,0 0 0,-5 12 0,-4 19 0,6-20 0,-1 0 0,0-1 0,-1 1 0,0-1 0,-1 0 0,0-1 0,0 1 0,-14 14 0,17-21 0,0 0 0,0 0 0,-1 0 0,1-1 0,-1 1 0,1-1 0,-1 0 0,0 0 0,0 0 0,0 0 0,-6 1 0,7-3 0,0 0 0,0 1 0,0-1 0,0 0 0,0 0 0,0-1 0,0 1 0,0 0 0,0-1 0,1 0 0,-1 0 0,0 0 0,0 0 0,0 0 0,1-1 0,-1 1 0,-4-4 0,2 0 0,0 0 0,1 0 0,-1-1 0,1 1 0,0-1 0,1 0 0,0 0 0,0 0 0,0-1 0,-2-6 0,-4-8 0,0-2 0,1 0 0,-8-32 0,15 53 0,0 9 0,0 18 0,2-8 0,0-38 0,-1-282 0,2 289 0,1 16 0,3 23 0,30 115 0,-13-54 0,16 122 0,-42-370 0,4 84 0,-2-40 0,4 161 0,2-1 0,2 1 0,14 47 0,-1-4 0,-19-141 0,-3-29 0,3-113 0,-1 194 0,0 0 0,0-1 0,1 1 0,-1 0 0,1 0 0,0-1 0,0 1 0,2-5 0,-2 8 0,-1-1 0,0 1 0,1-1 0,-1 1 0,1 0 0,-1-1 0,0 1 0,1-1 0,-1 1 0,1 0 0,-1-1 0,1 1 0,-1 0 0,1 0 0,-1-1 0,1 1 0,0 0 0,-1 0 0,1 0 0,0 0 0,1 0 0,-1 0 0,0 0 0,1 0 0,-1 1 0,0-1 0,1 1 0,-1-1 0,0 1 0,0-1 0,0 1 0,1 0 0,0 1 0,7 5 0,0 1 0,0 0 0,-1 0 0,-1 0 0,1 1 0,-1 1 0,9 17 0,37 81 0,-40-80 0,8 19 0,122 301 0,-137-331 0,-6-16 0,0-1 0,0 0 0,0 0 0,0 0 0,0 0 0,0 0 0,0 0 0,0 0 0,0 0 0,0 1 0,1-1 0,-1 0 0,0 0 0,0 0 0,0 0 0,0 0 0,0 0 0,0 0 0,0 0 0,0 0 0,0 1 0,0-1 0,0 0 0,0 0 0,0 0 0,0 0 0,0 0 0,1 0 0,-1 0 0,0 0 0,0 0 0,0 0 0,0 0 0,0 0 0,0 0 0,0 0 0,0 0 0,1 0 0,-1 0 0,0 0 0,0 0 0,0 0 0,0 0 0,0 0 0,0 0 0,0 0 0,0 0 0,0 0 0,1 0 0,-1 0 0,0 0 0,0 0 0,0 0 0,0 0 0,0 0 0,0 0 0,0 0 0,0-1 0,3-30 0,-6-66 0,-5 0 0,-3 1 0,-30-117 0,36 196 0,3 13 0,1-1 0,0 0 0,0 0 0,0 0 0,0 0 0,1 0 0,0-7 0,6 22 0,151 400 0,-29 9 0,-123-398 0,-2-11 0,0 1 0,0-1 0,-1 1 0,-1 0 0,0 0 0,0 18 0,-1-29 0,0 1 0,0 0 0,-1-1 0,1 1 0,0 0 0,0 0 0,0-1 0,0 1 0,-1 0 0,1-1 0,0 1 0,0 0 0,-1-1 0,1 1 0,-1-1 0,1 1 0,-1-1 0,1 1 0,-1-1 0,1 1 0,-1-1 0,1 1 0,-1-1 0,1 1 0,-1-1 0,0 0 0,0 1 0,0-1 0,0 0 0,0 0 0,0 0 0,-1 0 0,1-1 0,0 1 0,0 0 0,0 0 0,0-1 0,0 1 0,0-1 0,0 1 0,0-1 0,0 1 0,-1-2 0,-4-2 0,1-1 0,0 0 0,0 0 0,-6-8 0,-18-29 0,3-1 0,2-2 0,-30-73 0,-28-54 0,52 133 0,24 33 0,1-1 0,-1 0 0,1 0 0,-6-12 0,10 17 0,0 1 0,1-1 0,-1 0 0,1 1 0,0-1 0,-1 1 0,1-1 0,0 0 0,0 1 0,0-1 0,0 0 0,0 1 0,0-1 0,0 0 0,1 1 0,-1-1 0,1 1 0,-1-1 0,1 0 0,-1 1 0,1 0 0,0-1 0,0 1 0,0-1 0,0 1 0,0 0 0,0-1 0,0 1 0,0 0 0,1 0 0,-1 0 0,2-1 0,4-3 0,1 1 0,0-1 0,0 2 0,0-1 0,11-2 0,69-19 0,2 4 0,112-11 0,-149 24 0,543-47-297,7 48 0,-579 8 297,13-2 0,-37 1 0,1 0 0,-1-1 0,0 1 0,0 0 0,0 0 0,0 0 0,0 0 0,0 0 0,0-1 0,0 1 0,0 0 0,0 0 0,0 0 0,0 0 0,0 0 0,0-1 0,0 1 0,0 0 0,0 0 0,0 0 0,0 0 0,0 0 0,0-1 0,0 1 0,0 0 0,0 0 0,0 0 0,0 0 0,0 0 0,0-1 0,0 1 0,0 0 0,-1 0 0,1 0 0,0 0 0,0 0 0,0 0 0,0 0 0,0 0 0,0-1 0,0 1 0,-1 0 0,1 0 0,0 0 0,0 0 0,0 0 0,0 0 0,0 0 0,-1 0 0,1 0 0,0 0 0,0 0 0,0 0 0,0 0 0,-1 0 0,-25-12 0,-54-19 99,-2 5 0,0 2 0,-2 5 0,0 3 0,-128-8 0,-201 22-99,205 5 0,343-3 0,29-1 0,72-5-420,644-46-3574,-157 6 2617,-680 44 1297,89-8 73,-108 5 605,-24 5-586,0 0-1,0 0 1,0 0 0,0 0-1,0 0 1,1 0-1,-1-1 1,0 1 0,0 0-1,0 0 1,0 0-1,0 0 1,0 0-1,0 0 1,0 0 0,0 0-1,0 0 1,1 0-1,-1-1 1,0 1-1,0 0 1,0 0 0,0 0-1,0 0 1,0 0-1,0 0 1,0 0 0,0 0-1,0-1 1,0 1-1,0 0 1,0 0-1,0 0 1,0 0 0,0 0-1,0 0 1,0 0-1,0-1 1,0 1-1,0 0 1,0 0 0,0 0-1,0 0 1,0 0-1,-1 0 1,1 0 0,0-1-1,-12-4 545,-10 0 59,1 1 0,-1 0 1,-40 1-1,33 1-134,-843-10-1170,-104 54 689,839-33 0,113-8 0,13-1 0,-1 1 0,1 0 0,-1 0 0,-15 5 0,26-5-3,0-1 0,0 0 1,0 1-1,0-1 0,0 1 0,0-1 0,0 1 0,0 0 1,0-1-1,0 1 0,0 0 0,0 0 0,0 1 0,0-2 2,1 0-1,0 1 0,0-1 1,0 1-1,0-1 0,-1 1 1,1-1-1,0 1 0,0-1 1,0 0-1,0 1 0,0-1 1,0 1-1,0-1 0,0 1 1,0-1-1,1 1 0,-1-1 1,0 1-1,0-1 0,0 0 1,0 1-1,1 0 0,1 2 59,1 0 0,-1 0 0,1-1 0,0 1 0,0-1 0,5 4 0,14 9 151,0-2-1,1 0 1,0-2-1,46 16 1,110 22 350,-27-18-849,213 16 0,158-34-301,-494-13 586,33-2-3,0-2 1,69-13 0,-126 16 20,41-11-43,-44 11 41,0 1-1,-1-1 1,1 0 0,0 0-1,-1 1 1,1-1 0,-1 0-1,1 0 1,-1-1 0,0 1-1,1 0 1,-1 0 0,0-1-1,0 1 1,0-1 0,0 1-1,0-1 1,0 1 0,0-1-1,-1 1 1,2-3 0,-2 3 20,0 0-1,0 1 1,0-1 0,0 0 0,0 0 0,0 0-1,0 1 1,-1-1 0,1 0 0,0 1 0,0-1-1,-1 0 1,1 0 0,0 1 0,-1-1-1,1 0 1,-1 1 0,1-1 0,-1 1 0,1-1-1,-1 1 1,1-1 0,-1 1 0,1-1 0,-1 1-1,0-1 1,1 1 0,-2-1 0,-25-9 80,23 9-106,-46-12 10,0 3 1,-1 1 0,-55-1-1,-164 4-256,228 6 115,-585 25-1283,427-3 963,-223 53 0,392-69 447,-24 8 0,55-14 8,0 0 1,-1 0-1,1 0 0,0 0 1,0 0-1,-1 0 1,1 0-1,0 0 1,0 0-1,0 0 0,-1 0 1,1 0-1,0 0 1,0 0-1,-1 1 1,1-1-1,0 0 0,0 0 1,0 0-1,-1 0 1,1 0-1,0 1 1,0-1-1,0 0 0,0 0 1,-1 0-1,1 1 1,0-1-1,0 0 1,0 0-1,0 0 1,0 1-1,0-1 0,0 0 1,0 0-1,-1 1 1,1-1-1,0 0 1,0 0-1,0 1 0,0-1 1,0 0-1,0 0 1,1 1-1,-1-1 1,0 0-1,0 0 0,0 1 1,0-1-1,0 0 1,0 0-1,0 0 1,0 1-1,0-1 0,1 0 1,-1 0-1,0 0 1,0 1-1,0-1 1,1 0-1,-1 0 1,0 0-1,0 0 0,0 0 1,1 1-1,-1-1 1,0 0-1,1 0 1,21 10 1072,-22-10-1079,166 45 307,-144-39-284,271 54-220,2-12 0,301 9 0,-590-56 195,69 3 0,-1-2 0,106-11 0,-173 8 0,-1 1 0,1-1 0,-1 0 0,0-1 0,1 0 0,-1 0 0,0 0 0,0 0 0,0-1 0,0 0 0,7-6 0,-12 9 0,-1-1 0,1 1 0,-1-1-1,1 1 1,-1-1 0,1 1 0,-1-1 0,0 1 0,1-1 0,-1 1-1,0-1 1,1 0 0,-1 1 0,0-1 0,1 0 0,-1 1 0,0-1-1,0 0 1,0 1 0,0-1 0,0 0 0,0 1 0,0-1 0,0 0-1,0 1 1,0-1 0,0 0 0,0 1 0,-1-2 0,0 1 17,0-1 1,0 1-1,0 0 1,0-1-1,0 1 1,-1 0-1,1 0 1,0 0-1,-1 0 1,1 0-1,-3-1 1,-12-5 182,1 1 1,-1 1-1,1 1 0,-28-4 1,27 5-175,-130-22-26,-187-6 0,-151 23 0,336 11 0,610 9-418,491 2-844,-949-14 1262,31 1 0,1-3 0,-1-1 0,38-7 0,-69 9 0,0 0 0,-1 0 0,1-1 0,0 1 0,-1-1 0,6-3 0,-8 5 0,-1-1 0,1 0 0,0 1 0,-1-1 0,1 1 0,0-1 0,-1 0 0,1 1 0,-1-1 0,1 0 0,-1 0 0,1 0 0,-1 1 0,1-1 0,-1 0 0,0 0 0,0 0 0,1 0 0,-1 0 0,0 0 0,0-1 0,0 1 0,-1 0 0,1 0 0,0 0 0,-1 0 0,1 0 0,0 0 0,-1 0 0,1 0 0,-1 0 0,0 0 0,1 0 0,-1 0 0,0 0 0,0 0 0,-1-1 0,-2-1 0,1 0 0,-1 1 0,0-1 0,0 1 0,-6-3 0,-11-3 0,1 1 0,-1 0 0,-27-3 0,-76-8 0,-424-17 34,-8 34-31,486 2-5,-8-1-6,-104 4-6,149 1 14,33-5-1,0 0 0,0 0 0,0 0 0,1 1 0,-1-1 0,0 0-1,0 0 1,0 0 0,0 0 0,1 0 0,-1 1 0,0-1 0,0 0 0,0 0 0,0 0 0,0 1 0,0-1 0,0 0-1,0 0 1,0 0 0,1 1 0,-1-1 0,0 0 0,0 0 0,0 0 0,0 1 0,0-1 0,0 0 0,0 0 0,0 0-1,-1 1 1,1-1 0,0 0 0,0 0 0,0 1 0,0-1 0,0 0 0,0 0 0,0 0 0,0 0 0,0 1-1,-1-1 1,1 0 0,0 0 0,0 0 0,0 0 0,0 1 0,-1-1 0,1 0 0,0 0 0,0 0 0,0 0 0,-1 0-1,1 0 1,0 0 0,0 0 0,0 0 0,-1 0 0,1 0 0,0 0 0,0 0 0,-1 0 0,23 8 342,34 4 80,76 7 1,64-4 94,-174-14-509,708 12 21,-713-13-28,-8 0 0,-1 0 0,0 0 0,1-1 0,-1 0 0,1 0 0,-1-1 0,0 0 0,0 0 0,0-1 0,14-7 0,-22 10 0,1 0 0,0-1 0,-1 1 0,1 0 0,0-1 0,-1 1 0,1-1 0,0 1 0,-1-1 0,1 0 0,-1 1 0,1-1 0,-1 1 0,0-1 0,1 0 0,-1 1 0,1-1 0,-1 0 0,0 0 0,0 1 0,1-1 0,-1 0 0,0 0 0,0 1 0,0-1 0,0 0 0,0 0 0,0 0 0,0 1 0,0-1 0,0 0 0,0 0 0,-1 1 0,1-1 0,0 0 0,0 0 0,-1 1 0,0-2 0,-1-1 0,0 1 0,0 0 0,-1 0 0,1-1 0,-1 1 0,0 1 0,0-1 0,0 0 0,-4-1 0,-46-20-92,0 2 1,-2 3-1,-1 2 0,-106-15 0,39 16-335,-152 3 1,116 15 293,0 6 0,-219 42 0,366-48 133,-4-1 0,0 2 0,0 0 0,1 0 0,-19 9 0,32-12 19,0 0 0,1 0 0,-1-1 0,1 1 0,0 0 0,-1 1 0,1-1 1,0 0-1,-1 0 0,1 1 0,0-1 0,-1 2 0,2-2 16,-1 0 0,1-1 0,0 1 0,0 0 1,-1-1-1,1 1 0,0 0 0,0 0 0,0-1 0,0 1 1,0 0-1,0 0 0,0-1 0,0 1 0,1 0 0,-1 0 0,0-1 1,0 1-1,1 0 0,0 1 0,1 1 20,0 0 0,1-1-1,-1 1 1,1 0 0,0-1-1,0 0 1,0 1 0,0-1 0,1 0-1,4 2 1,20 9-30,-1-2 0,55 15 0,66 6 22,-125-28-46,106 18-241,2-6 0,0-6-1,0-5 1,0-6 0,167-23-1,-236 16 241,-1-3 0,-1-2 0,116-42 0,-165 51-8,-1 0-1,0-1 1,-1 0-1,1-1 0,-1 0 1,11-10-1,-18 14 20,0 0-1,0 0 0,0 0 1,0 0-1,-1 0 0,1 0 1,-1-1-1,1 1 0,-1-1 1,0 1-1,0-1 1,0 1-1,0-1 0,0 0 1,-1 1-1,1-1 0,-1 0 1,0 0-1,0 0 0,0 1 1,0-1-1,0 0 0,-1 0 1,1 1-1,-1-1 1,0 0-1,1 1 0,-3-5 1,-2-2 44,0 0 1,-1 1 0,0 0 0,0 0 0,-1 1-1,0-1 1,0 2 0,-1-1 0,0 1 0,0 0-1,0 0 1,-1 1 0,-13-6 0,-13-4 84,-1 0 0,-45-10 0,-20-1-324,0 5-1,-125-9 0,-210 7-368,182 22 553,175 5 0,-94 16 0,167-19-4,0 0 1,1 0 0,-1 1 0,0 0 0,1 0 0,0 0 0,-1 0-1,-4 4 1,9-5 35,-1 0 0,1 0-1,0 1 1,0-1 0,0 0-1,-1 0 1,1 1 0,0-1 0,1 1-1,-1-1 1,0 1 0,0-1-1,1 1 1,-1 0 0,1-1 0,-1 1-1,1 0 1,-1-1 0,1 1-1,0 0 1,0-1 0,0 1 0,0 0-1,0 0 1,1-1 0,-1 1-1,0 0 1,1-1 0,1 4 0,1 4-16,1-1 1,1 0-1,-1 0 1,2 0-1,-1 0 1,1-1-1,0 0 1,0 0-1,1 0 0,0-1 1,0 0-1,0-1 1,10 6-1,10 5-31,2 0 0,47 18-1,-16-12-79,1-3-1,0-3 1,89 13 0,-50-18-260,145 0 1,-148-13 275,-1-5 0,97-18 0,-132 13 83,-1-3-1,-1-2 1,0-3 0,73-35 0,-118 48-4,48-27 0,-57 31 0,0 0 0,-1-1 0,0 1 0,0-1 0,0 0 0,0 0 0,0 0 0,-1-1 0,6-9 0,-9 13 6,1 0 0,-1 0 0,1 0 1,-1 0-1,0 0 0,1 0 0,-1 0 0,0 0 0,0-1 0,0 1 1,0 0-1,0 0 0,0 0 0,0 0 0,0 0 0,0-1 0,0 1 1,-1 0-1,1 0 0,0 0 0,-1 0 0,1 0 0,-1 0 0,1 0 1,-1 0-1,0 0 0,1 0 0,-1 0 0,0 0 0,0 0 0,0 1 1,0-1-1,1 0 0,-1 1 0,-2-2 0,-2-1 139,-1 1 0,1-1 0,0 1 0,-1 0-1,-11-2 1,-37-4-89,1 2 0,-1 2 0,-95 7 0,114-2-62,-176 11-706,0 9 0,2 9 0,-286 79 0,454-98 712,-1 0 0,1 1 0,0 3 0,-41 20 0,80-35 24,0 1 0,0 0-1,0 0 1,0 0 0,1 0 0,-1 0 0,0 1 0,0-1 0,1 0-1,-1 1 1,1-1 0,-1 1 0,1 0 0,0-1 0,-1 1-1,1 0 1,0 0 0,0 0 0,0 0 0,1 0 0,-1 0-1,0 4 1,1-4 15,1 0 0,0 1 0,0-1-1,-1 0 1,2 1 0,-1-1 0,0 0 0,0 0-1,1 0 1,-1 0 0,1 0 0,0 0 0,0 0-1,-1-1 1,1 1 0,0-1 0,0 1-1,1-1 1,-1 0 0,4 2 0,23 12 258,2-2 0,0-1 0,0-2 0,48 10 0,68 13-625,2-7-1,213 11 1,-169-32-165,281-27 0,-215-12 180,-207 24 216,-1-2 1,90-34-1,-133 43 82,0-1 0,-1 0 0,1 0 0,-1-1 0,1 0 0,6-6 0,-12 9 67,-1 1-1,0 0 0,1 0 1,-1-1-1,0 1 0,0-1 1,0 1-1,0-1 0,0 0 1,0 1-1,0-1 0,0 0 1,-1 0-1,1 0 0,-1 1 1,1-1-1,-1 0 0,0 0 1,0 0-1,0 0 0,0 0 1,0 0-1,0 0 0,0 1 1,-1-1-1,1 0 0,-1 0 1,1 0-1,-1 0 0,0 1 1,1-1-1,-3-2 0,-1-2 22,-1 1 0,0 0 0,-1 0 0,1 0-1,-1 1 1,0 0 0,0 0 0,0 0 0,-1 1-1,1-1 1,-13-3 0,-24-9-27,0 1 1,-64-12-1,-95-8-74,191 34 28,-176-24-340,1 8 1,-2 9-1,0 7 0,-304 40 0,418-27 247,1 3 1,0 3-1,1 3 0,2 4 0,-126 62 0,183-80 289,0 0-1,1 1 1,0 1-1,-12 10 0,22-18-155,0 1 0,0 0 0,0 0 0,0 0 0,0 0 0,0 0 0,0 1 0,1-1 0,0 1 0,-1-1 0,1 1 0,0-1 0,0 1-1,0 0 1,0-1 0,1 1 0,-1 0 0,1 0 0,0-1 0,0 1 0,0 0 0,0 0 0,0 0 0,0 0 0,1-1 0,-1 1 0,1 0 0,2 4-1,0-1-25,1 0 0,0 0 0,0 0-1,0-1 1,1 0 0,0 0 0,0 0-1,0 0 1,0-1 0,8 5-1,5 2-23,1-1 0,23 10 0,4-2-88,2-2 0,0-2 0,0-3 0,72 9-1,205 1-812,-207-20 835,0-5 1,0-5-1,208-44 1,-253 36 73,0-4 0,-2-3 0,0-3 0,-2-3 0,-1-3 0,-2-3 1,65-47-1,-126 79 1,74-58-6,-71 55 7,-1 0 0,-1 0 0,1-1 0,-1 0 0,0 0 0,-1 0 0,7-15 0,-11 21 26,0 0-1,0 0 0,-1 0 0,1 0 0,-1 0 0,1 0 0,-1 0 0,0 0 0,0 0 0,0 0 1,0 0-1,0 0 0,0 0 0,-1 0 0,1 0 0,-1 0 0,1 0 0,-1 0 0,0 0 0,0 0 1,0 1-1,0-1 0,0 0 0,0 0 0,0 1 0,0-1 0,-1 1 0,1-1 0,-1 1 0,1-1 0,-1 1 1,1 0-1,-3-1 0,-5-3 114,-1 0 0,1 0 0,-1 1 0,0 0 0,-11-2 0,-20-4-132,0 1 1,-73-5-1,-91 7 9,147 6-15,-365 18-413,319-4 275,1 5 0,-105 32-1,-35 32 115,199-64 21,1 2-1,1 2 1,-53 37-1,88-54 40,-1 0 0,2 1 0,-1 0 1,1 0-1,-1 0 0,2 1 0,-1 0 0,-5 10 0,9-14-17,1 0 0,-1 0 0,1 0 0,0 0 0,0 1 0,0-1-1,1 0 1,-1 0 0,1 1 0,0-1 0,0 0 0,0 1 0,0-1 0,0 0 0,1 1 0,-1-1-1,1 0 1,0 1 0,0-1 0,0 0 0,1 0 0,-1 0 0,1 0 0,0 0 0,2 2-1,2 4-18,1-1 0,1 0 0,0 0-1,0-1 1,0 0 0,1 0 0,0-1-1,0 0 1,12 5 0,6 2-2,1-2 1,35 10-1,9-2-193,1-4-1,127 12 0,152-23-389,-251-11 535,118-23 0,-166 19-66,0-2 0,-1-2 1,94-42-1,-124 46 111,-1 0 0,0-2-1,35-28 1,-47 34 23,-1-1 0,0 0-1,0 0 1,-1-1 0,0 0-1,0 0 1,-1-1 0,-1 0 0,1 0-1,3-12 1,-7 17 4,-1 1 1,0 0-1,0-1 1,0 1 0,0-1-1,-1 1 1,0-1-1,0 1 1,0-1-1,0 0 1,-1 1-1,0 0 1,0-1-1,0 1 1,0-1-1,-3-4 1,0 3 27,1 0 0,-1 0 0,0 1 0,0-1 0,-1 1 0,0 0 0,0 0 0,0 1 0,-10-8 0,-8-1 74,1 1 0,-2 0 1,1 2-1,-46-13 0,-31-4-450,0 5 0,-178-16 0,-211 15-938,158 26 464,223 4 544,-111 22 0,203-27 344,11-1 45,0-1 1,0 1-1,0 0 0,0 0 0,0 1 1,0-1-1,1 1 0,-1 0 0,0 0 0,-6 5 1,11-7-113,-1 1 1,1 0-1,0-1 1,-1 1-1,1 0 1,0 0-1,-1-1 1,1 1 0,0 0-1,0 0 1,-1-1-1,1 1 1,0 0-1,0 0 1,0 0-1,0 0 1,0-1-1,0 1 1,0 0-1,1 0 1,-1 0 0,0-1-1,0 1 1,1 0-1,-1 0 1,0-1-1,1 1 1,-1 0-1,1-1 1,-1 1-1,1 0 1,20 21 617,-8-13-562,0 0-1,0 0 1,1-2 0,0 0 0,24 9 0,80 17 75,-55-19-153,0-2 0,1-4 0,110 2 0,-141-10 0,0-2 0,0-1 0,0-2 0,0-1 0,-1-2 0,0-1 0,-1-1 0,0-2 0,33-17 0,-54 23 0,0 0 0,-1 0 0,1-1 0,-1 0 0,-1 0 0,0-1 0,0 0 0,8-11 0,-14 16 0,1 0 0,-1-1 0,0 1 0,0-1 0,-1 0 0,1 0 0,-1 1 0,0-1 0,0 0 0,0 0 0,0 0 0,-1 0 0,1 0 0,-1 0 0,0 0 0,0-1 0,-1 1 0,1 0 0,-1 0 0,0 0 0,0 0 0,-1 1 0,1-1 0,-1 0 0,-3-6 0,0 2 0,-1 1 0,1 0 0,-1 0 0,-1 0 0,1 1 0,-1 0 0,-1 0 0,1 1 0,-1 0 0,1 0 0,-2 1 0,1 0 0,0 0 0,-10-2 0,-8-2 0,-2 0 0,1 2 0,-41-3 0,-18 2 0,-1 5 0,1 3 0,0 4 0,-127 23 0,156-17 0,-71 24 0,99-25 0,0 2 0,1 0 0,0 2 0,-27 18 0,49-27 0,-1 0 0,0 0 0,1 0 0,0 0 0,1 1 0,-1 0 0,1 1 0,0-1 0,0 1 0,1 0 0,-6 13 0,8-16 0,1 0 0,0 0 0,0-1 0,1 1 0,-1 0 0,1 0 0,0 0 0,0 0 0,0 0 0,0 0 0,1 0 0,-1 0 0,1 0 0,0 0 0,1-1 0,-1 1 0,0 0 0,1-1 0,0 1 0,0-1 0,0 1 0,0-1 0,1 0 0,-1 0 0,6 5 0,2 1 0,1 0 0,0-1 0,0 0 0,1-1 0,0 0 0,0-1 0,1 0 0,-1-1 0,1-1 0,19 5 0,10 0 0,86 7 0,-63-11 0,87-4 0,-129-3 0,0 0 0,0-1 0,0-2 0,-1 0 0,0-2 0,0 0 0,28-14 0,-43 17 0,0 0 0,-1 0 0,0-1 0,0 0 0,0 0 0,0 0 0,-1-1 0,0 0 0,0 0 0,0 0 0,-1 0 0,0-1 0,5-10 0,-8 13 0,1 0 0,-1 0 0,1 0 0,-1 0 0,-1 0 0,1 0 0,-1 0 0,1 0 0,-1 0 0,0 0 0,0 0 0,-1 0 0,1 0 0,-1 0 0,0 0 0,0 0 0,0 0 0,-1 0 0,0 0 0,1 0 0,-1 1 0,0-1 0,-1 1 0,1 0 0,-1-1 0,-4-3 0,-2-1 0,0 0 0,0 1 0,-1 1 0,0 0 0,0 0 0,-1 1 0,0 0 0,0 1 0,0 0 0,0 1 0,-1 0 0,1 0 0,-1 2 0,1-1 0,-1 1 0,-21 2 0,6 1 0,0 1 0,0 1 0,0 2 0,0 0 0,1 2 0,-29 12 0,19-4 0,0 1 0,-57 36 0,80-44 0,0 0 0,0 1 0,1 1 0,0 0 0,1 1 0,0 0 0,1 0 0,0 1 0,-10 20 0,16-26 0,1-1 0,1 1 0,-1 0 0,1-1 0,0 1 0,1 0 0,-1 1 0,1-1 0,1 13 0,0-16 0,0-1 0,1 1 0,-1-1 0,1 0 0,0 1 0,0-1 0,0 1 0,1-1 0,-1 0 0,1 0 0,0 0 0,0 0 0,0 0 0,0 0 0,0-1 0,1 1 0,-1-1 0,1 1 0,0-1 0,-1 0 0,1 0 0,4 2 0,9 4 0,0-1 0,1 0 0,1-1 0,-1-1 0,1-1 0,-1 0 0,27 1 0,-13-3 0,1-1 0,0-2 0,47-6 0,-52 2 0,-1 0 0,0-2 0,0-1 0,33-14 0,-45 15 0,0 0 0,-1-1 0,1 0 0,-2-1 0,1 0 0,-1-1 0,-1-1 0,0 0 0,10-12 0,-17 18 0,-1-1 0,1 1 0,-1 0 0,0-1 0,0 0 0,-1 0 0,0 0 0,0 0 0,0 0 0,-1 0 0,0-1 0,0 1 0,0 0 0,-1-1 0,0 1 0,0 0 0,-1-1 0,0 1 0,0 0 0,0-1 0,-1 1 0,-4-10 0,2 7 0,0 0 0,-1 0 0,0 1 0,-1 0 0,0 0 0,0 0 0,-1 1 0,1 0 0,-2 0 0,1 1 0,-1 0 0,0 0 0,0 1 0,-10-6 0,-6 1 0,0 0 0,-1 1 0,0 2 0,0 0 0,-1 2 0,1 1 0,-46-2 0,36 5 0,1 2 0,-1 1 0,1 2 0,0 2 0,-45 12 0,51-8 0,0 1 0,1 2 0,0 0 0,1 2 0,1 1 0,-28 22 0,50-36 0,1 0 0,-1 0 0,0 0 0,1 0 0,-1 1 0,1-1 0,0 1 0,0 0 0,0 0 0,0-1 0,1 1 0,-1 0 0,1 0 0,-1 1 0,1-1 0,0 0 0,0 0 0,1 1 0,-1-1 0,1 0 0,-1 5 0,2-3 0,0-1 0,0 0 0,0 0 0,0 1 0,1-1 0,-1 0 0,1-1 0,0 1 0,0 0 0,1 0 0,-1-1 0,1 1 0,0-1 0,0 0 0,0 0 0,5 4 0,2 1 0,1-1 0,-1-1 0,1 1 0,1-2 0,-1 0 0,1 0 0,0-1 0,0 0 0,0-1 0,0 0 0,21 1 0,-6-2 0,0-1 0,-1-2 0,1 0 0,38-8 0,-35 3 0,0-1 0,0-2 0,-1-1 0,0-1 0,-1-1 0,46-29 0,-61 34 0,-1-2 0,0 1 0,0-2 0,-1 1 0,0-2 0,-1 1 0,0-2 0,-1 1 0,0-1 0,-1 0 0,-1-1 0,1 0 0,-2 0 0,0-1 0,-1 0 0,5-15 0,-9 23 0,0 1 0,0-1 0,0 0 0,-1 1 0,0-1 0,0 0 0,0 1 0,-1-1 0,0 1 0,0-1 0,-3-8 0,2 9 0,0 1 0,-1 0 0,1 0 0,-1 0 0,0 0 0,0 1 0,0-1 0,0 1 0,0 0 0,-1 0 0,0 0 0,0 0 0,0 0 0,-7-3 0,-8-3 0,-1 1 0,0 1 0,-1 0 0,1 2 0,-1 0 0,-1 2 0,-20-2 0,4 3 0,1 1 0,0 2 0,-46 7 0,36 2 0,1 1 0,0 2 0,1 2 0,0 2 0,1 2 0,-81 49 0,110-59 0,0 1 0,1 0 0,1 1 0,-22 22 0,30-28 0,1 0 0,-1 0 0,1 1 0,1 0 0,-1 0 0,1 0 0,0 0 0,0 0 0,0 1 0,1-1 0,0 1 0,1 0 0,-1 0 0,0 13 0,2-17 0,1 0 0,-1 0 0,1 1 0,0-1 0,0 0 0,0 0 0,0 0 0,0 0 0,1 0 0,0 0 0,-1 0 0,1-1 0,0 1 0,0 0 0,0-1 0,1 0 0,-1 1 0,1-1 0,-1 0 0,1 0 0,0 0 0,-1-1 0,1 1 0,4 1 0,8 3 0,-1 0 0,1-1 0,26 5 0,-41-10 0,32 7 0,1-2 0,0-1 0,0-2 0,0 0 0,53-6 0,-61 0 0,0 0 0,0-1 0,-1-2 0,0-1 0,0 0 0,-1-2 0,42-23 0,-49 23 0,0 0 0,0-1 0,-1-1 0,-1 0 0,22-24 0,-33 32 0,0 0 0,0 1 0,-1-1 0,0 0 0,0 0 0,0 0 0,0-1 0,0 1 0,-1 0 0,0-1 0,0 1 0,1-8 0,-2 9 0,-1-1 0,1 1 0,-1-1 0,1 1 0,-1 0 0,0-1 0,0 1 0,-1 0 0,1 0 0,-1-1 0,0 1 0,1 0 0,-1 1 0,0-1 0,-1 0 0,1 1 0,-1-1 0,-4-3 0,0 0 0,0 1 0,0 1 0,-1-1 0,0 1 0,0 0 0,0 1 0,0 0 0,0 0 0,-16-2 0,-8 0 0,-41-2 0,69 7 0,-21-1 0,0 2 0,0 1 0,0 0 0,0 2 0,1 1 0,-1 1 0,1 1 0,1 1 0,-1 1 0,1 2 0,-22 12 0,10-2 0,2 1 0,1 2 0,0 0 0,2 3 0,1 0 0,-30 37 0,46-48 0,1-1 0,1 1 0,1 1 0,0 0 0,-8 20 0,14-26 0,0-1 0,0 1 0,2-1 0,-1 1 0,1 0 0,1 0 0,0 0 0,0 0 0,2 1 0,1 15 0,-1-23 0,0 1 0,0-1 0,1 1 0,-1-1 0,1 0 0,0 0 0,1 0 0,-1 0 0,1 0 0,-1-1 0,1 1 0,0-1 0,1 1 0,-1-1 0,0 0 0,1 0 0,0-1 0,0 1 0,0-1 0,0 0 0,0 0 0,0 0 0,0 0 0,5 0 0,12 4 0,-1-1 0,1-1 0,38 2 0,-54-6 0,33 3 0,1-2 0,-1-1 0,0-3 0,0-1 0,0-1 0,0-2 0,-1-2 0,0-2 0,-1-1 0,0-2 0,-1-1 0,0-1 0,-1-3 0,-1 0 0,53-43 0,-71 50 0,-1-1 0,-1-1 0,23-28 0,-32 37 0,0-1 0,0 0 0,-1 0 0,0 0 0,0-1 0,0 1 0,-1-1 0,1 1 0,-2-1 0,1 0 0,-1 0 0,0 0 0,0-13 0,-2 15 0,0 1 0,0 0 0,0 0 0,0 0 0,-1 0 0,1 0 0,-1 0 0,0 1 0,0-1 0,-1 0 0,1 1 0,-1 0 0,0-1 0,0 1 0,0 0 0,0 1 0,0-1 0,0 0 0,-5-2 0,-4-1 0,1 0 0,-1 0 0,0 1 0,0 0 0,-14-3 0,-12-1 0,0 2 0,0 1 0,0 2 0,-65 2 0,49 4 0,1 3 0,-96 21 0,115-18 0,0 2 0,0 1 0,1 1 0,1 2 0,0 1 0,-45 30 0,65-36 0,0 0 0,0 1 0,1 1 0,0 0 0,1 0 0,0 1 0,-11 19 0,15-21 0,0 1 0,1 1 0,0-1 0,1 0 0,1 1 0,-1 0 0,2 0 0,0 0 0,0 0 0,1 18 0,1-23 0,0 0 0,1 0 0,-1 0 0,2 0 0,-1 0 0,1 0 0,0-1 0,0 1 0,1 0 0,0-1 0,0 0 0,1 1 0,-1-1 0,1-1 0,1 1 0,-1-1 0,1 1 0,0-1 0,0 0 0,0-1 0,1 0 0,0 1 0,-1-2 0,2 1 0,10 5 0,3-1 0,1 0 0,0-1 0,0-1 0,0-2 0,1 1 0,0-2 0,0-1 0,37-1 0,-32-3 0,0 0 0,0-2 0,0-1 0,-1 0 0,1-3 0,43-17 0,-44 12 0,-1 0 0,0-2 0,-1-1 0,-1 0 0,-1-2 0,0-1 0,-1-1 0,-1 0 0,31-43 0,-38 45 0,0-1 0,-1-1 0,-1 0 0,-1 0 0,-1-1 0,-1-1 0,-1 1 0,0-1 0,-2-1 0,-1 1 0,0-1 0,0-42 0,-4 59 0,-1 1 0,1-1 0,-1 0 0,0 0 0,-1 0 0,1 1 0,-1-1 0,0 1 0,-1-1 0,0 1 0,1 0 0,-1 0 0,-1 0 0,1 0 0,-5-4 0,1 2 0,0 1 0,0 0 0,0 1 0,-1-1 0,0 1 0,0 1 0,-1 0 0,-14-6 0,-3 2 0,-1 1 0,1 2 0,-1 0 0,0 2 0,-45 0 0,44 4 0,0 1 0,0 0 0,0 3 0,0 0 0,1 1 0,0 2 0,0 1 0,-49 24 0,57-23 0,0 1 0,2 0 0,-1 2 0,1 0 0,1 1 0,0 0 0,2 2 0,-1-1 0,2 2 0,0 0 0,1 0 0,-14 28 0,19-32 0,1 2 0,0-1 0,2 0 0,-1 1 0,2 0 0,-4 24 0,7-33 0,0 0 0,0 0 0,0 0 0,1 0 0,0 0 0,0 0 0,0 0 0,4 9 0,-3-11 0,-1-1 0,1 1 0,0-1 0,0 0 0,1 0 0,-1 0 0,1 0 0,-1 0 0,1 0 0,0-1 0,0 1 0,0-1 0,0 0 0,6 3 0,5 1 0,0-1 0,0-1 0,0 0 0,0-1 0,1 0 0,26 1 0,91-6 0,-103-1 0,-1-1 0,0-1 0,0-2 0,0-1 0,-1-1 0,-1-1 0,1-1 0,-2-1 0,1-2 0,-2-1 0,0 0 0,-1-2 0,0-1 0,-2 0 0,0-2 0,-1 0 0,-1-2 0,24-34 0,-39 51 0,-1 0 0,0 0 0,0 0 0,-1-1 0,0 1 0,1-1 0,-2 1 0,1-1 0,-1 0 0,0 0 0,0 0 0,0 0 0,-1 0 0,0-7 0,-1 8 0,0 0 0,0 0 0,-1 0 0,0 0 0,0 0 0,0 1 0,0-1 0,-1 1 0,1-1 0,-1 1 0,0 0 0,-1 0 0,1 1 0,-1-1 0,1 1 0,-1-1 0,-5-2 0,-6-4 0,-1 0 0,1 1 0,-2 1 0,1 1 0,-1 0 0,-24-5 0,15 5 0,0 2 0,-1 1 0,-46-2 0,49 7 0,1 0 0,-1 2 0,1 0 0,0 2 0,0 1 0,0 0 0,1 2 0,0 0 0,1 2 0,-23 13 0,29-14 0,-1 1 0,1 0 0,0 1 0,1 1 0,1 1 0,0 0 0,0 0 0,2 1 0,-1 1 0,2 0 0,0 0 0,1 1 0,-10 24 0,12-23 0,2 0 0,0 1 0,1-1 0,1 1 0,0 1 0,0 25 0,3-36 0,1 0 0,0 0 0,0 0 0,0 0 0,1 0 0,1 0 0,3 10 0,-4-13 0,1-1 0,-1 0 0,1 0 0,0 0 0,0 0 0,0 0 0,0 0 0,1-1 0,0 0 0,-1 1 0,1-1 0,1-1 0,3 4 0,4-1 0,0 0 0,0-1 0,1 0 0,-1 0 0,1-2 0,0 1 0,0-2 0,20 1 0,3-2 0,66-10 0,-67 3 0,-1 0 0,0-2 0,0-2 0,-1-1 0,-1-2 0,43-23 0,-39 15 0,-1 0 0,-1-3 0,-1-1 0,58-59 0,-71 63 0,-1-1 0,23-35 0,-36 49 0,0 0 0,-1 0 0,-1-1 0,1 0 0,-2 0 0,1 0 0,-1-1 0,-1 1 0,2-21 0,-4 27 0,0-1 0,0 1 0,0 0 0,-1-1 0,0 1 0,0 0 0,0-1 0,0 1 0,-1 0 0,1 0 0,-1 0 0,0 0 0,-1 0 0,1 0 0,-6-6 0,3 5 0,0 1 0,0-1 0,-1 1 0,0 0 0,0 0 0,0 0 0,0 1 0,0 0 0,-8-3 0,-7 0 0,0 1 0,0 0 0,-1 1 0,1 2 0,-34-1 0,28 4 0,-1 1 0,1 1 0,0 1 0,0 1 0,-50 18 0,55-15 0,1 1 0,0 0 0,1 2 0,0 0 0,1 2 0,0 0 0,-25 23 0,32-23 0,0 1 0,0 0 0,2 1 0,0 0 0,0 1 0,1 0 0,1 0 0,1 1 0,1 0 0,0 0 0,1 1 0,-5 32 0,7-34 0,2 0 0,0 0 0,0 0 0,2 0 0,0 0 0,0 0 0,2 0 0,0 0 0,1 0 0,0-1 0,2 0 0,-1 0 0,2 0 0,13 22 0,-16-32 0,0 0 0,0 0 0,0 0 0,1 0 0,0-1 0,0 0 0,0 0 0,1 0 0,-1-1 0,1 0 0,0 0 0,-1 0 0,1-1 0,1 0 0,-1 0 0,0 0 0,1-1 0,9 1 0,-8-1 0,0-1 0,0 0 0,-1 0 0,1-1 0,0 0 0,0-1 0,0 1 0,-1-2 0,1 1 0,-1-1 0,0 0 0,0 0 0,0-1 0,12-8 0,-5 0 0,0 0 0,-1-2 0,-1 1 0,0-2 0,-1 1 0,-1-2 0,0 1 0,-1-1 0,0-1 0,-1 0 0,7-25 0,-6 13 0,-1 0 0,-1-1 0,-2 0 0,-1 0 0,-1 0 0,-2-36 0,-2 49 0,-5-31 0,5 43 0,-1-1 0,1 0 0,-1 1 0,0-1 0,-1 1 0,1-1 0,-1 1 0,-5-7 0,8 11 0,-1 0 0,0 0 0,0 0 0,1 0 0,-1 0 0,0 1 0,0-1 0,0 0 0,0 1 0,0-1 0,0 1 0,0-1 0,0 1 0,0-1 0,0 1 0,0 0 0,-1-1 0,1 1 0,0 0 0,0 0 0,0 0 0,0 0 0,-2 0 0,1 1 0,-1-1 0,1 1 0,0 0 0,0 0 0,0 0 0,0 0 0,0 0 0,0 0 0,0 1 0,1-1 0,-3 3 0,-4 4 0,0 1 0,1 1 0,-11 16 0,0 6 0,1 2 0,2-1 0,1 2 0,1 0 0,-8 40 0,4 6 0,-8 98 0,24-175 0,1-1 0,-1 1 0,1 0 0,0-1 0,0 1 0,1 0 0,-1-1 0,1 1 0,0-1 0,2 7 0,-3-9 0,0-1 0,0 1 0,1-1 0,-1 0 0,0 1 0,1-1 0,-1 0 0,0 1 0,1-1 0,-1 0 0,1 0 0,-1 0 0,0 1 0,1-1 0,-1 0 0,1 0 0,-1 0 0,1 0 0,-1 0 0,1 1 0,-1-1 0,1 0 0,-1 0 0,0 0 0,1 0 0,-1-1 0,1 1 0,-1 0 0,1 0 0,0 0 0,1-1 0,1 0 0,-1-1 0,0 1 0,1-1 0,-1 1 0,0-1 0,0 0 0,3-3 0,10-11 0,-1 0 0,-1-2 0,-1 0 0,0 0 0,-1-1 0,14-34 0,41-133 0,-55 152 0,7-19 0,-8 26 0,-1-1 0,7-42 0,-15 68 0,-1 0 0,0-1 0,1 1 0,-1 0 0,0 0 0,0 0 0,-1 0 0,1 0 0,0-1 0,-1 1 0,1 0 0,-1 0 0,1 0 0,-1 0 0,-1-2 0,1 4 0,1-1 0,0 1 0,-1 0 0,1 0 0,0-1 0,-1 1 0,1 0 0,0 0 0,-1-1 0,1 1 0,-1 0 0,1 0 0,-1 0 0,1 0 0,0 0 0,-1-1 0,1 1 0,-1 0 0,1 0 0,-1 0 0,1 0 0,-1 0 0,1 1 0,-1-1 0,0 0 0,-1 1 0,0 0 0,1 0 0,-1 0 0,0 0 0,0 0 0,1 0 0,-1 0 0,1 1 0,-3 1 0,-149 172 0,95-104 0,-141 187 0,194-252 0,2-1 0,0 0 0,-1 0 0,0-1 0,0 1 0,0-1 0,-9 8 0,10-13 0,4-4 0,4-6 0,0 0 0,1 1 0,0-1 0,11-13 0,-14 19 0,122-160 0,15-22 0,-135 179 0,3-3 0,0-1 0,0 0 0,-1-1 0,0 0 0,-1 0 0,7-24 0,-13 37 0,0 0 0,0 0 0,0 0 0,0 0 0,0 0 0,-1 0 0,1 0 0,0 0 0,0 0 0,0 1 0,0-1 0,0 0 0,0 0 0,-1 0 0,1 0 0,0 0 0,0 0 0,0 0 0,0 0 0,0 0 0,-1 0 0,1 0 0,0 0 0,0 0 0,0 0 0,0 0 0,0 0 0,-1 0 0,1 0 0,0-1 0,0 1 0,0 0 0,0 0 0,0 0 0,0 0 0,-1 0 0,1 0 0,0 0 0,0 0 0,0 0 0,0-1 0,0 1 0,0 0 0,0 0 0,0 0 0,0 0 0,0 0 0,-1 0 0,1-1 0,0 1 0,0 0 0,0 0 0,0 0 0,0 0 0,0 0 0,0-1 0,0 1 0,0 0 0,0 0 0,0 0 0,0 0 0,0 0 0,0-1 0,0 1 0,1 0 0,-1 0 0,0 0 0,0 0 0,0-1 0,-10 8 0,0 0 0,1 1 0,-1 0 0,2 0 0,-1 1 0,-11 15 0,-3 2 0,-168 179 0,183-196 0,4-4 0,0-1 0,0 1 0,0-1 0,0 0 0,0-1 0,-1 1 0,0-1 0,-6 4 0,8-8 0,4-6 0,10-21 0,2 1 0,0 0 0,2 1 0,1 0 0,20-23 0,8-15 0,-30 42 0,21-43 0,-30 44 0,-5 21 0,0 0 0,0 0 0,0 0 0,0 0 0,0 0 0,0-1 0,-1 1 0,1 0 0,0 0 0,0 0 0,0 0 0,0 0 0,0 0 0,-1-1 0,1 1 0,0 0 0,0 0 0,0 0 0,0 0 0,0 0 0,-1 0 0,1 0 0,0 0 0,0 0 0,0 0 0,-1 0 0,1 0 0,0 0 0,0 0 0,0 0 0,0 0 0,-1 0 0,1 0 0,0 0 0,0 0 0,0 0 0,0 0 0,-1 0 0,1 0 0,0 0 0,0 1 0,0-1 0,0 0 0,0 0 0,-1 0 0,1 0 0,0 0 0,0 1 0,-5 2 0,0 1 0,0 0 0,1 1 0,-6 6 0,-104 126 0,-156 168 0,208-239 0,55-62 0,9-12 0,11-14 0,51-60 0,-44 60 0,-2-1 0,0-1 0,15-28 0,-24 32 0,-8 17 0,-6 12 0,3-4 0,-16 26 0,17-30 0,0 0 0,0 1 0,0-1 0,0 0 0,-1 0 0,1 1 0,0-1 0,-1 0 0,1 0 0,-1 0 0,1-1 0,-1 1 0,0 0 0,1-1 0,-1 1 0,-3 0 0,4-1 0,0 0 0,0 0 0,0-1 0,0 1 0,0 0 0,0 0 0,1-1 0,-1 1 0,0 0 0,0-1 0,0 1 0,1-1 0,-1 1 0,0-1 0,0 0 0,1 1 0,-1-1 0,1 0 0,-1 1 0,0-1 0,1 0 0,-1 0 0,1 0 0,0 1 0,-1-1 0,1 0 0,0 0 0,-1 0 0,1-1 0,-7-31 0,7 28 0,-4-43 0,4-75 0,1 98 0,-2 11 0,1 14 0,0 0 0,0 0 0,0 0 0,0 0 0,0 0 0,0 0 0,0 0 0,0-1 0,0 1 0,0 0 0,0 0 0,0 0 0,0 0 0,-1 0 0,1 0 0,0 0 0,0 0 0,0 0 0,0 0 0,0 0 0,0 0 0,0 0 0,0 0 0,0-1 0,0 1 0,0 0 0,0 0 0,0 0 0,0 0 0,0 0 0,0 0 0,-1 0 0,1 0 0,0 0 0,0 0 0,0 0 0,0 0 0,0 0 0,0 0 0,0 0 0,0 0 0,0 0 0,0 0 0,0 0 0,-1 0 0,1 0 0,0 0 0,0 0 0,0 0 0,0 0 0,0 0 0,0 0 0,0 1 0,0-1 0,0 0 0,0 0 0,0 0 0,0 0 0,0 0 0,0 0 0,-1 0 0,-9 22 0,-39 115 0,-26 65 0,45-125 0,-25 54 0,55-129 0,-1-1 0,1 0 0,-1 1 0,1-1 0,-1 0 0,0 0 0,0 0 0,1 0 0,-1 0 0,0 0 0,0 0 0,0 0 0,-2 1 0,3-2 0,0 0 0,-1 0 0,1 0 0,0-1 0,-1 1 0,1 0 0,0 0 0,0 0 0,-1-1 0,1 1 0,0 0 0,0-1 0,0 1 0,-1 0 0,1-1 0,0 1 0,0 0 0,0-1 0,0 1 0,0 0 0,0-1 0,0 1 0,0 0 0,0-1 0,-1 1 0,2 0 0,-1-1 0,0 1 0,0 0 0,0-1 0,2-44 0,34-190 0,8-101 0,-44 319 0,0 7 0,0 1 0,1-1 0,0 1 0,4-13 0,-5 22 0,0-1 0,0 1 0,0-1 0,0 1 0,0-1 0,1 1 0,-1-1 0,0 1 0,0-1 0,1 1 0,-1-1 0,0 1 0,0-1 0,1 1 0,-1 0 0,0-1 0,1 1 0,-1 0 0,1-1 0,-1 1 0,1 0 0,-1-1 0,0 1 0,1 0 0,-1 0 0,1 0 0,-1-1 0,2 1 0,-2 0 0,1 1 0,0-1 0,-1 0 0,1 1 0,0-1 0,-1 0 0,1 1 0,0-1 0,-1 1 0,1-1 0,-1 1 0,1 0 0,-1-1 0,1 1 0,-1-1 0,1 2 0,14 30 0,-7-8 0,-2 0 0,0 0 0,-1 0 0,-2 1 0,0 0 0,-2-1 0,-1 1 0,0 0 0,-2 0 0,-5 24 0,6-47 0,1 1 0,-1-1 0,1 1 0,-1-1 0,0 0 0,0 1 0,0-1 0,0 0 0,-1 0 0,1 0 0,0 0 0,-1 0 0,0 0 0,1 0 0,-1 0 0,0 0 0,0-1 0,0 1 0,0-1 0,0 0 0,0 1 0,-1-1 0,1 0 0,0 0 0,-1-1 0,-3 2 0,3-2 0,1 0 0,-1 0 0,0 0 0,0 0 0,1-1 0,-1 0 0,0 1 0,1-1 0,-1 0 0,0 0 0,1 0 0,-1 0 0,1-1 0,0 1 0,-1-1 0,1 0 0,0 1 0,0-1 0,0 0 0,0 0 0,0 0 0,1 0 0,-4-5 0,-1-3 0,1-1 0,0 0 0,0 0 0,1 0 0,0-1 0,1 1 0,-3-22 0,3 9 0,1 1 0,1 0 0,2-26 0,-1 46 0,0 1 0,0-1 0,1 0 0,-1 0 0,1 1 0,-1-1 0,1 1 0,0-1 0,0 1 0,0-1 0,0 1 0,3-4 0,-4 5 0,1 1 0,-1 0 0,1-1 0,-1 1 0,0 0 0,1 0 0,-1-1 0,1 1 0,-1 0 0,1 0 0,-1 0 0,1 0 0,-1-1 0,1 1 0,-1 0 0,1 0 0,-1 0 0,1 0 0,-1 0 0,1 0 0,-1 1 0,1-1 0,-1 0 0,1 0 0,1 1 0,0 0 0,0 0 0,0 0 0,-1 1 0,1-1 0,0 0 0,-1 1 0,1-1 0,0 2 0,3 4 0,-1-1 0,0 1 0,0-1 0,0 1 0,-1 0 0,0 1 0,-1-1 0,4 15 0,6 18 0,-12-40 0,0 1 0,1 0 0,-1-1 0,0 1 0,0 0 0,0-1 0,1 1 0,-1-1 0,0 1 0,1 0 0,-1-1 0,1 1 0,-1-1 0,0 1 0,1-1 0,-1 1 0,1-1 0,-1 0 0,1 1 0,0-1 0,-1 1 0,1-1 0,-1 0 0,1 0 0,0 1 0,-1-1 0,1 0 0,0 0 0,0 0 0,0-1 0,0 1 0,0-1 0,0 1 0,-1-1 0,1 1 0,0-1 0,0 0 0,-1 1 0,1-1 0,0 0 0,-1 0 0,1 1 0,-1-1 0,1 0 0,0-2 0,14-41 0,-14 43 0,10-49 0,-2-1 0,2-61 0,-7 69 0,-4 36 0,1 0 0,0 1 0,1-1 0,0 0 0,0 1 0,0 0 0,0-1 0,6-8 0,-7 13 0,0 0 0,1 1 0,-1-1 0,0 1 0,1-1 0,-1 1 0,1-1 0,-1 1 0,1 0 0,-1 0 0,1 0 0,0 0 0,0 0 0,0 0 0,0 0 0,-1 1 0,1-1 0,0 0 0,0 1 0,0 0 0,0-1 0,0 1 0,0 0 0,0 0 0,0 0 0,1 1 0,-1-1 0,0 0 0,0 1 0,-1-1 0,5 2 0,8 5 0,-1-1 0,0 2 0,-1 0 0,0 0 0,0 1 0,0 1 0,-1-1 0,-1 2 0,0 0 0,17 23 0,-27-33 0,1 0 0,-1 0 0,1 0 0,0 0 0,-1 0 0,1-1 0,0 1 0,0 0 0,0 0 0,-1-1 0,1 1 0,0 0 0,0-1 0,0 1 0,0-1 0,0 1 0,0-1 0,0 0 0,0 1 0,0-1 0,2 0 0,-2 0 0,-1 0 0,1-1 0,0 1 0,-1 0 0,1-1 0,0 1 0,-1-1 0,1 1 0,0-1 0,-1 1 0,1-1 0,-1 0 0,1 1 0,-1-1 0,1 0 0,-1 1 0,0-1 0,1 0 0,-1 0 0,0 1 0,1-2 0,1-7 0,0 1 0,0-1 0,0-16 0,0-112 0,7 192 0,12 115 0,0 217 0,-22-370 0,2 1 0,-1-1 0,-1 1 0,0 0 0,-1 0 0,-2-1 0,-8 31 0,11-45 0,-1 0 0,1 0 0,-1-1 0,0 1 0,0-1 0,0 1 0,0-1 0,0 0 0,0 0 0,-1 0 0,1 0 0,-1 0 0,1 0 0,-1-1 0,0 1 0,1-1 0,-1 1 0,0-1 0,0 0 0,0-1 0,0 1 0,0 0 0,0-1 0,0 0 0,0 1 0,-1-1 0,1 0 0,-4-1 0,-5-1 0,0 1 0,0-2 0,0 0 0,0 0 0,1-1 0,-12-5 0,2-2 0,1-1 0,0-1 0,0 0 0,1-1 0,1-1 0,0-1 0,-23-28 0,-2-7 0,-51-81 0,66 91 0,3-2 0,1-1 0,2 0 0,-31-91 0,52 132 0,0-1 0,0 0 0,1 0 0,-1 0 0,1 0 0,0-7 0,0 10 0,1 1 0,-1-1 0,0 1 0,0-1 0,0 0 0,1 1 0,-1-1 0,0 0 0,1 1 0,-1-1 0,0 1 0,1-1 0,-1 1 0,1-1 0,-1 1 0,1-1 0,-1 1 0,1-1 0,-1 1 0,1 0 0,-1-1 0,1 1 0,0 0 0,-1 0 0,1-1 0,0 1 0,-1 0 0,1 0 0,0 0 0,-1 0 0,1 0 0,0 0 0,-1 0 0,1 0 0,0 0 0,-1 0 0,1 0 0,0 0 0,-1 0 0,1 1 0,0-1 0,-1 0 0,1 0 0,-1 1 0,1-1 0,0 0 0,0 1 0,8 3 0,0 1 0,0 0 0,0 0 0,0 1 0,-1 0 0,11 10 0,43 48 0,-54-56 0,46 54 0,-2 3 0,70 112 0,-103-146 0,-12-24 0,-3-7 0,-1-16 0,-6-20 0,-1-1 0,-12-47 0,3 21 0,-30-146 0,43 192 0,0 16 0,1 1 0,-1 0 0,0 0 0,0-1 0,0 1 0,0 0 0,0 0 0,0 0 0,1-1 0,-1 1 0,0 0 0,0 0 0,0 0 0,1-1 0,-1 1 0,0 0 0,0 0 0,1 0 0,-1 0 0,0 0 0,0 0 0,1-1 0,-1 1 0,0 0 0,0 0 0,1 0 0,-1 0 0,0 0 0,0 0 0,1 0 0,-1 0 0,2 1 0,0 0 0,1 0 0,-2 0 0,1 0 0,0 0 0,0 0 0,0 1 0,0-1 0,-1 1 0,1-1 0,1 2 0,7 8 0,-1 0 0,0 0 0,-1 0 0,0 1 0,-1 1 0,-1-1 0,0 1 0,8 23 0,-14-33 0,-4-6 0,-5-9 0,-66-120 0,61 105 0,1-1 0,-15-43 0,175 471 0,-33-107 0,-110-279 0,-12-27 0,-75-138 0,-84-218 0,160 350 0,3 11 0,1-1 0,-1 0 0,2 0 0,-1 0 0,1 0 0,-1-12 0,3 21 0,0-1 0,0 1 0,0 0 0,0 0 0,0-1 0,0 1 0,0 0 0,0-1 0,0 1 0,0 0 0,0-1 0,0 1 0,0 0 0,0 0 0,0-1 0,0 1 0,0 0 0,0-1 0,0 1 0,0 0 0,0 0 0,1-1 0,-1 1 0,0 0 0,0 0 0,0-1 0,0 1 0,1 0 0,-1 0 0,0-1 0,0 1 0,1 0 0,-1 0 0,0 0 0,0 0 0,1 0 0,-1-1 0,0 1 0,1 0 0,-1 0 0,0 0 0,0 0 0,1 0 0,-1 0 0,0 0 0,1 0 0,-1 0 0,0 0 0,1 0 0,-1 0 0,0 0 0,0 0 0,1 0 0,-1 0 0,0 0 0,1 1 0,-1-1 0,0 0 0,0 0 0,1 0 0,-1 1 0,17 14 0,26 38 0,-3 3 0,66 118 0,-100-163 0,-1-1 0,0 1 0,0 1 0,-1-1 0,5 19 0,-10-14 0,-2-14 0,-4-9 0,-26-63 0,3 0 0,-23-80 0,43 119 0,-7-15 0,2 1 0,-11-46 0,25 88 0,1 0 0,-1 0 0,0 0 0,1 0 0,0 0 0,0 0 0,0 0 0,0 0 0,1 0 0,-1 0 0,1-1 0,1-3 0,-2 6 0,1 0 0,0 0 0,0 0 0,0 0 0,0 0 0,0 0 0,1 0 0,-1 0 0,0 0 0,0 0 0,1 1 0,-1-1 0,0 0 0,1 1 0,-1 0 0,0-1 0,1 1 0,-1 0 0,1-1 0,-1 1 0,1 0 0,-1 0 0,1 0 0,-1 0 0,1 0 0,-1 1 0,0-1 0,2 1 0,14 2 0,0 1 0,-1 1 0,0 1 0,0 0 0,0 1 0,18 12 0,227 145-530,-11 23-195,-177-131 663,130 100 62,130 99 0,-317-243 0,29 19 0,-42-29 0,1 0 0,-1 0 0,1-1 0,0 1 0,0-1 0,0 0 0,0 0 0,0 0 0,8 0 0,-11-1 0,-1 0 0,1 0 0,0 0 0,0 0 0,0 0 0,0-1 0,0 1 0,0 0 0,0 0 0,0-1 0,0 1 0,0-1 0,0 1 0,0-1 0,-1 1 0,1-1 0,0 1 0,0-1 0,-1 0 0,1 1 0,0-1 0,-1 0 0,1 0 0,-1 1 0,1-1 0,-1 0 0,1 0 0,0-1 0,-1-1 0,1 0 0,0 0 0,-1 0 0,0 0 0,0 0 0,0 0 0,0 0 0,-1-4 0,-2-11 110,-1 1 0,-1 0-1,0 0 1,-1 1 0,-12-22 0,-2-1 219,-27-36 0,-54-63-329,86 113 0,16 20 0,9 6 0,12 7 0,-1 2 0,36 20 0,-27-13 0,209 116-189,124 67-164,-294-167 353,-50-25 0,-17-7 0,-4-3 0,-33-14 0,-74-27-186,-2 4 0,-2 6 1,-127-22-1,47 25-224,-215-7 0,353 33 398,1 3 1,0 3-1,-56 8 1,87-4 120,23-6-105,-1 0 1,1 0-1,0 0 0,0 0 0,0 0 1,0 0-1,0 0 0,0 0 0,0 0 1,-1 0-1,1 0 0,0 1 1,0-1-1,0 0 0,0 0 0,0 0 1,0 0-1,0 0 0,0 0 0,0 0 1,0 0-1,0 1 0,0-1 0,0 0 1,0 0-1,-1 0 0,1 0 1,0 0-1,0 0 0,0 1 0,0-1 1,0 0-1,0 0 0,0 0 0,1 0 1,-1 0-1,0 0 0,0 1 1,0-1-1,0 0 0,0 0 0,0 0 1,0 0-1,0 0 0,0 0 0,0 0 1,0 1-1,0-1 0,0 0 1,0 0-1,1 0 0,-1 0 0,0 0 1,0 0-1,0 0 0,0 0 0,0 0 1,0 0-1,0 0 0,1 0 1,-1 0-1,0 0 0,0 0 0,5 2 115,0 0-1,1-1 1,-1 0-1,1 0 1,5 0-1,167 6-91,0-7-1,216-28 1,194-60-223,-563 84 196,0-1 0,-1-2 0,32-11 0,-55 17-2,1 1 0,-1 0-1,0-1 1,1 1 0,-1-1 0,0 0-1,1 1 1,-1-1 0,0 0 0,0 0-1,0 0 1,0 0 0,0 0 0,0 0 0,0 0-1,0 0 1,0 0 0,0 0 0,-1 0-1,1-1 1,1-1 0,-3 1 13,0 1-1,0 0 1,0 0 0,0 0-1,0 0 1,0 1-1,0-1 1,0 0 0,0 0-1,-1 1 1,1-1 0,0 0-1,-1 1 1,1-1 0,0 1-1,-1 0 1,1-1-1,0 1 1,-1 0 0,1 0-1,-1 0 1,-1 0 0,-87-7 428,-125 6 0,109 2-339,-90-1-242,-328 8-489,505-7 631,-8 0 0,-44 9 0,64-8 0,11 1 0,17-1 0,0 0 0,30-1 0,-14-1 0,1189-24-697,-1203 23 697,-11 2 0,0-2 0,1 0 0,-1 0 0,17-5 0,-29 6 0,1 0 0,0 0-1,-1-1 1,1 1-1,0 0 1,0 0-1,-1-1 1,1 1-1,-1 0 1,1-1-1,0 1 1,-1-1-1,1 1 1,-1-1-1,1 1 1,-1-1-1,1 1 1,-1-1-1,1 1 1,-1-1-1,1 0 1,-1 0-1,0 0 12,0 1-1,0-1 0,-1 0 0,1 1 1,0-1-1,-1 0 0,1 1 0,-1-1 1,1 1-1,-1-1 0,1 1 0,-1-1 1,1 1-1,-1-1 0,1 1 0,-1 0 1,0-1-1,1 1 0,-1 0 0,1-1 0,-1 1 1,0 0-1,0 0 0,0-1 0,-16-3 235,0 0-1,0 1 1,0 0-1,-23 0 1,36 3-243,-400-3-690,4 34-1,-230 55 38,535-71 617,150-16 830,-3 1-264,596-47-1676,1-30-506,-407 47 1446,68-12 204,-244 30 0,-59 7 0,-18 2 0,-41-1 0,-72 3 0,76 2 0,-989 63 305,1 88 559,885-125-492,129-19-418,22-8 45,0 1 1,-1-1-1,1 0 0,0 0 0,0 0 0,0 1 0,0-1 0,0 0 0,0 0 0,0 0 0,0 1 0,0-1 0,0 0 0,0 0 0,0 0 1,0 1-1,0-1 0,0 0 0,0 0 0,1 0 0,-1 0 0,0 1 0,0-1 0,0 0 0,0 0 0,0 0 0,0 0 0,0 1 0,1-1 0,-1 0 1,0 0-1,0 0 0,0 0 0,0 0 0,1 0 0,-1 1 0,0-1 0,0 0 0,0 0 0,0 0 0,1 0 0,-1 0 0,0 0 0,0 0 0,0 0 1,1 0-1,-1 0 0,0 0 0,8 2 115,-1 0 0,1-1 0,13 2 0,398 4 1584,-280-7-1874,155 0-1032,978-24 895,-1232 21 313,-37 2 0,-10 0 0,-71-1 0,-382 23 197,0 25 327,210-19-569,210-23 45,10-2 0,-58 13 0,76-11 0,12-4 0,0 0 0,0 0 0,0 0 0,0 1 0,0-1 0,0 0 0,0 0 0,0 0 0,0 0 0,0 0 0,0 0 0,0 0 0,0 0 0,0 1 0,0-1 0,0 0 0,0 0 0,0 0 0,0 0 0,0 0 0,0 0 0,0 0 0,0 0 0,0 1 0,0-1 0,0 0 0,0 0 0,0 0 0,0 0 0,0 0 0,0 0 0,0 0 0,0 0 0,0 0 0,0 1 0,0-1 0,0 0 0,0 0 0,1 0 0,-1 0 0,0 0 0,0 0 0,0 0 0,0 0 0,0 0 0,0 0 0,0 0 0,0 0 0,0 0 0,1 0 0,-1 0 0,0 0 0,0 0 0,0 0 0,0 0 0,0 0 0,0 0 0,52 7 0,578 2-241,-423-10-194,-176 1 412,499-5-123,-1-34 180,-523 39-34,22-3 0,1-2 0,-1 0 0,33-12 0,-40 6 0,-21 11 0,1 0 0,-1 0 0,0 0 0,0 0 0,0-1 0,0 1 0,0 0 0,1 0 0,-1 0 0,0-1 0,0 1 0,0 0 0,0 0 0,0 0 0,0-1 0,0 1 0,0 0 0,0 0 0,0 0 0,0-1 0,0 1 0,0 0 0,0 0 0,0-1 0,0 1 0,0 0 0,0 0 0,0 0 0,0-1 0,0 1 0,0 0 0,0 0 0,-13-8 0,-9 2 358,-1 2 0,-1 0-1,-41-2 1,48 5-155,-799-17-1602,337 28 1399,4 29 0,451-34 0,45-3 0,212-18 0,-10-10-164,919-152-2373,-210 29 874,-870 139 1663,-118 11 1824,-646 98-109,6 50-2470,688-147 749,-291 80-110,266-68 294,30-10 180,10-1-1,16 0 125,0-1 0,40-2-1,-17-1 71,909-52-1707,-910 47 1155,260-38-12,-277 37 12,-32 4 0,-15 1 0,-325 0-11,206 4 166,-77-2 498,-213 3-570,412-2-83,11-2 0,0 1 0,-1 0 0,1 0 0,-1 1 0,1 0 0,0 0 0,-1 0 0,1 0 0,-9 5 0,13-2 0,8 1 0,9 0 112,1 0 0,-1-1-1,0-1 1,25 1 0,-15-1 16,441 27-345,4-35-1044,-183-12 890,-207 8 221,116-28-1,-185 35 151,33-11 0,-43 12 0,0 0 0,0 1 0,0-1 0,0 0 0,0 0 0,0 0 0,0 0 0,0-1 0,-1 1 0,1 0 0,0-1 0,-1 1 0,1-1 0,1-3 0,-5-2 32,-10 2 196,-12 0 25,0 1 0,1 2 0,-1 0-1,-27 2 1,27 0-219,-175 4-258,-267 39 1,-196 84-223,443-68 446,202-52 7,17-7-7,0 0 0,0 1-1,0-1 1,0 0 0,0 0 0,0 0 0,0 0-1,0 0 1,0 0 0,-1 0 0,1 0-1,0 0 1,0 0 0,0 1 0,0-1 0,0 0-1,0 0 1,0 0 0,0 0 0,0 0 0,0 0-1,0 0 1,0 0 0,0 0 0,0 1 0,0-1-1,0 0 1,0 0 0,0 0 0,0 0 0,0 0-1,0 0 1,1 0 0,-1 0 0,0 1 0,0-1-1,0 0 1,0 0 0,0 0 0,0 0-1,0 0 1,0 0 0,0 0 0,0 0 0,0 0-1,0 0 1,1 0 0,-1 0 0,0 0 0,0 0-1,0 0 1,0 0 0,0 0 0,0 0 0,0 0-1,0 0 1,1 0 0,-1 0 0,0 0 0,0 0-1,0 0 1,0 0 0,0 0 0,34 3 142,-24-3-7,1209 22 1216,-1194-22-1351,-24 0 0,-15 0 0,-491 43 0,74-3 0,590-42 0,1179-82-1344,-1300 79 1344,-1-1 0,66-19 0,-100 25 0,0-1 0,0-1 0,-1 1 0,1 0 0,0-1 0,-1 1 0,5-5 0,-7 6 0,0 0 0,0 0 0,1 0 0,-1 0 0,0-1 0,0 1 0,0 0 0,0 0 0,0-1 0,0 1 0,0 0 0,1 0 0,-1 0 0,0-1 0,0 1 0,0 0 0,0 0 0,0-1 0,0 1 0,0 0 0,0 0 0,0-1 0,0 1 0,0 0 0,-1 0 0,1-1 0,0 1 0,0 0 0,0 0 0,0 0 0,0-1 0,0 1 0,-1 0 0,-13-7 0,-9 2 0,0 1 0,-1 1 0,1 2 0,-31 1 0,22 0 0,-531 24-591,-1 42 153,-57 52-117,600-112 552,21-6 11,0 0-1,0 0 1,1 0-1,-1 0 1,0 0-1,0 0 1,0 1-1,0-1 1,0 0-1,0 0 1,0 0-1,0 0 1,0 0-1,0 0 1,0 0-1,0 0 1,0 0-1,0 0 1,0 0-1,0 1 1,0-1-1,0 0 1,0 0-1,0 0 1,0 0-1,0 0 1,0 0-1,0 0 1,0 0-1,0 0 1,0 0-1,0 1 1,0-1-1,0 0 1,-1 0-1,1 0 1,0 0-1,0 0 1,0 0-1,0 0 1,0 0-1,0 0 1,0 0-1,0 0 1,0 0-1,0 0 1,0 0-1,0 0 0,-1 0 1,1 0-1,0 0 1,0 0-1,0 0 1,0 0-1,0 0 1,0 0-1,0 0 1,0 0-1,0 0 1,0 0-1,-1 0 1,1 0-1,0 0 1,0 0-1,0 0 1,36 2 1417,710-13-1785,-2-31 77,-713 37 283,-59 3 0,-758 0 468,419 5-306,268-3-162,236 0 0,890-44-904,-292-49 465,-726 91 442,-10 1-6,-16 1 203,12 0-86,-23 0 81,-645 14 950,492-2-1271,-305 61 0,463-66 126,23-7 0,0 0 0,0 0 0,0 0 0,0 0 0,0 0 0,0 0 0,1 0 0,-1 0 0,0 0 0,0 0 0,0 0 0,0 0 0,0 0 0,0 0 0,0 1 0,1-1 0,-1 0 0,0 0 0,0 0 0,0 0 0,0 0 0,0 0 0,0 0 0,0 0 0,0 0 0,0 0 0,0 0 0,0 0 0,1 0 0,-1 1 0,0-1 0,0 0 0,0 0 0,0 0 0,0 0 0,0 0 0,0 0 0,0 0 0,0 1 0,0-1 0,0 0 0,0 0 0,0 0 0,0 0 0,0 0 0,0 0 0,0 0 0,0 0 0,0 1 0,0-1 0,0 0 0,0 0 0,0 0 0,0 0 0,0 0 0,-1 0 0,1 0 0,0 0 0,0 1 0,0-1 0,0 0 0,0 0 0,0 0 0,0 0 0,0 0 0,0 0 0,0 0 0,-1 0 0,1 0 0,42 3 0,101-8 241,0-7 1,0-7-1,244-62 0,-380 79-241,1 0 0,0-1 0,-1 1 0,1-1 0,-1-1 0,0 0 0,0 0 0,8-5 0,-14 8 0,-1 1 0,1-1 0,-1 1 0,1 0 0,-1-1 0,1 1 0,-1-1 0,0 1 0,1-1 0,-1 1 0,1-1 0,-1 0 0,0 1 0,0-1 0,1 1 0,-1-1 0,0 0 0,0 1 0,0-1 0,1 0 0,-1 1 0,0-1 0,0 0 0,0 1 0,-1-2 0,1 1 0,-1 0 0,0 0 0,1 0 0,-1 0 0,0 1 0,0-1 0,0 0 0,0 0 0,0 1 0,0-1 0,0 1 0,0-1 0,0 1 0,0-1 0,-2 0 0,-20-6 0,-1 1 0,0 1 0,-1 1 0,1 1 0,-38 0 0,32 1 0,-428-3 0,-4 25 0,453-19 0,-3-1 0,-1 1 0,1 0 0,-15 5 0,26-6 0,1 0 0,0 0 0,-1 0 0,1 0 0,-1 0 0,1 0 0,0 0 0,-1 0 0,1 0 0,-1 0 0,1 1 0,0-1 0,-1 0 0,1 0 0,0 0 0,-1 1 0,1-1 0,0 0 0,0 0 0,-1 1 0,1-1 0,0 0 0,0 1 0,-1-1 0,1 0 0,0 1 0,0-1 0,0 0 0,-1 1 0,11 6 0,25 1 0,-34-7 0,89 11 0,173 1 0,-211-12 0,399-12-678,-334 0 632,211-46-1,-261 37 47,-50 12 0,-15 3 0,-4 4 0,-1 1 0,1-1 0,0 1 0,0-1 0,-1 1 0,1 0 0,0 0 0,-1 0 0,-3 0 0,-61 6 0,-124 27 0,115-17 0,61-14-7,-958 210-189,955-206 189,15-2 199,32-1 435,130-8-573,-1-7 0,254-51 0,-386 57-54,60-14 0,-78 18 0,0-1 0,0 0 0,0-1 0,0 0 0,0 0 0,-1 0 0,11-9 0,-18 12 0,1 1 0,0-1 0,-1 1 0,1-1 0,0 0 0,-1 1 0,1-1 0,-1 0 0,1 1 0,-1-1 0,1 0 0,-1 0 0,1 1 0,-1-1 0,0 0 0,1 0 0,-1 0 0,0 0 0,0 0 0,0 1 0,0-1 0,0 0 0,0 0 0,0 0 0,0 0 0,0-1 0,-1 0 0,0 1 0,0 0 0,0-1 0,0 1 0,0 0 0,0 0 0,0 0 0,0-1 0,-1 1 0,1 1 0,0-1 0,-1 0 0,1 0 0,-3-1 0,-13-4 0,-1 1 0,1 0 0,-1 1 0,0 1 0,-32-1 0,-502-10 0,445 18 0,-197 32 0,267-27 0,34-6 0,10 0 0,18 0 0,161 1-374,215-23 0,181-63-644,-534 74 994,89-29 0,-129 34 24,1-1 0,-1 0 0,14-8 0,-22 12 0,1-1 0,0 1-1,0-1 1,0 1 0,-1-1-1,1 1 1,0-1 0,-1 0-1,1 1 1,0-1-1,-1 0 1,1 1 0,-1-1-1,1 0 1,-1 0 0,1 1-1,-1-1 1,0 0 0,1 0-1,-1 0 1,0 0 0,0 0-1,0 1 1,0-1 0,1 0-1,-1-1 1,-1 1 14,0-1-1,0 1 1,0 0 0,0 0-1,0 0 1,0 1 0,0-1 0,0 0-1,0 0 1,0 0 0,0 1-1,0-1 1,0 1 0,-1-1-1,1 1 1,0-1 0,0 1 0,-3-1-1,-20-4 238,-1 1 0,0 1 0,0 1 0,-46 3 0,-241 26-386,0 22-334,236-36 445,-9 1 24,7-2 0,-139 39 0,211-49 0,0 0 0,-1 1 0,1 0 0,0 0 0,-7 4 0,13-7 0,0 0 0,-1 1 0,1-1 0,0 0 0,-1 0 0,1 0 0,0 1 0,0-1 0,-1 0 0,1 0 0,0 1 0,0-1 0,0 0 0,0 1 0,-1-1 0,1 0 0,0 0 0,0 1 0,0-1 0,0 0 0,0 1 0,0-1 0,0 0 0,0 1 0,0-1 0,0 0 0,0 1 0,0-1 0,0 0 0,0 1 0,0-1 0,0 0 0,0 1 0,0-1 0,0 0 0,1 1 0,-1-1 0,0 0 0,0 0 0,0 1 0,0-1 0,1 0 0,-1 0 0,0 1 0,0-1 0,1 0 0,-1 0 0,0 0 0,0 1 0,1-1 0,-1 0 0,0 0 0,1 0 0,-1 0 0,0 0 0,1 0 0,-1 1 0,0-1 0,1 0 0,-1 0 0,14 4 0,-1-1 0,1-1 0,0 0 0,-1 0 0,29-1 0,-18-1 0,471 0 0,-442-1 187,-1-2 0,1-3 1,-1-1-1,89-27 0,-132 31-187,1-1 0,-1 0 0,0-1 0,14-9 0,-21 12 0,0 1 0,0-1 0,-1 1 0,1-1 0,-1 1 0,1-1 0,-1 0 0,0 0 0,1 0 0,-1 0 0,1-3 0,-1 4 0,-1-1 0,0 1 0,0 0 0,0 0 0,0 0 0,0 0 0,0 0 0,0 0 0,0 0 0,-1-1 0,1 1 0,0 0 0,-1 0 0,1 0 0,0 0 0,-1 0 0,1 0 0,-1 0 0,0 0 0,1 1 0,-1-1 0,0 0 0,0 0 0,-1-1 0,-3-2 0,0 0 0,-1 0 0,0 1 0,1-1 0,-1 1 0,0 1 0,0-1 0,-1 1 0,-11-3 0,-8 0 0,-29-2 0,37 5 0,-78-5 0,1 3 0,0 4 0,-150 20 0,241-19 0,-31 5 0,34-5 0,-1-1 0,1 0 0,-1 1 0,1-1 0,0 1 0,-1-1 0,1 1 0,0 0 0,0-1 0,-1 1 0,1 0 0,0 0 0,0 0 0,0 0 0,0 0 0,0 0 0,0 0 0,0 2 0,0-2 0,1-1 0,0 1 0,0 0 0,1-1 0,-1 1 0,0 0 0,0-1 0,0 1 0,0 0 0,1-1 0,-1 1 0,0 0 0,0-1 0,1 1 0,-1 0 0,1-1 0,-1 1 0,0-1 0,1 1 0,-1-1 0,1 1 0,0-1 0,-1 1 0,1-1 0,-1 0 0,1 1 0,-1-1 0,1 0 0,1 1 0,12 5 0,1 0 0,-1-1 0,1 0 0,0-1 0,0-1 0,19 1 0,-22-2 0,117 16-153,2-7-1,-1-5 1,1-6-1,156-19 1,-269 17 153,122-19 0,-115 16 0,-1-1 0,0-2 0,34-14 0,-54 20 0,0 0 0,0 0 0,-1 0 0,1 0 0,-1 0 0,1-1 0,-1 0 0,0 0 0,0 0 0,3-4 0,-5 6 0,0 0 0,-1-1 0,1 1 0,-1 0 0,1-1 0,-1 1 0,0 0 0,0-1 0,1 1 0,-1 0 0,0-1 0,0 1 0,0 0 0,0-1 0,-1 1 0,1 0 0,0-1 0,0 1 0,-1 0 0,1 0 0,-1-1 0,1 1 0,-1 0 0,0 0 0,0 0 0,1-1 0,-1 1 0,0 0 0,0 0 0,0 0 0,0 0 0,0 1 0,-2-3 0,-4-2 36,-1-1 0,1 1 0,-1 0 1,0 1-1,0 0 0,-1 0 0,1 1 0,-1 0 1,-10-2-1,-15-3 165,-39-2 0,65 9-198,-83-7-96,-1 4 0,1 3 0,-109 15 0,84 1-30,0 6-1,-121 38 0,217-53 124,12-4 0,0-1 0,1 1 0,-1 1 0,1 0 0,0 0 0,0 0 0,0 1 0,0 0 0,-9 7 0,15-10 0,1-1 0,0 0 0,-1 1 0,1-1 0,0 1 0,-1-1 0,1 1 0,0-1 0,-1 1 0,1 0 0,0-1 0,0 1 0,0-1 0,-1 1 0,1 0 0,0-1 0,0 1 0,0-1 0,0 1 0,0 0 0,0-1 0,0 1 0,0-1 0,1 1 0,-1 0 0,0-1 0,0 1 0,0-1 0,1 1 0,-1-1 0,0 1 0,1-1 0,-1 1 0,0-1 0,1 1 0,-1-1 0,1 1 0,-1-1 0,0 1 0,1-1 0,-1 0 0,1 1 0,-1-1 0,2 1 0,28 11 0,1-4 93,0-2 0,0-1 0,58 2-1,97-11 280,-97-1-372,0-5 0,114-27 0,-197 36 0,1 0 0,0-1 0,0 0 0,0 0 0,0-1 0,0 1 0,-1-1 0,1-1 0,9-6 0,-16 10 0,0 0 0,1-1 0,-1 1 0,0 0 0,0 0 0,0 0 0,0-1 0,1 1 0,-1 0 0,0 0 0,0-1 0,0 1 0,0 0 0,0 0 0,0-1 0,0 1 0,0 0 0,0 0 0,0-1 0,0 1 0,0 0 0,0 0 0,0-1 0,0 1 0,0 0 0,0-1 0,0 1 0,0 0 0,0 0 0,0-1 0,0 1 0,0 0 0,-1 0 0,1 0 0,0-1 0,0 1 0,0 0 0,0 0 0,-1 0 0,1-1 0,0 1 0,0 0 0,0 0 0,-1 0 0,1 0 0,0-1 0,0 1 0,-1 0 0,1 0 0,0 0 0,0 0 0,-1 0 0,-8-3 0,0 1 0,0 0 0,-1 0 0,1 1 0,0 0 0,-18 0 0,7 1 0,-72 0 0,0 4 0,1 4 0,0 4 0,-134 36 0,190-39 0,0 1 0,2 1 0,-40 20 0,68-29 0,1 1 0,0-1 0,-1 1 0,1 0 0,0 0 0,-5 5 0,9-7 0,-1 0 0,0 0 0,0 0 0,1 0 0,-1 0 0,1 0 0,-1 0 0,1 0 0,-1 0 0,1 0 0,-1 0 0,1 0 0,0 0 0,0 0 0,0 0 0,-1 0 0,1 1 0,0-1 0,0 0 0,1 0 0,-1 0 0,0 0 0,0 0 0,1 0 0,-1 0 0,0 1 0,1-1 0,-1 0 0,1 0 0,-1 0 0,1 0 0,0-1 0,1 3 0,3 2 0,1 1 0,1-1 0,-1-1 0,1 1 0,0-1 0,0-1 0,0 1 0,0-1 0,1 0 0,10 2 0,-16-4 0,52 16 0,1-2 0,1-2 0,61 5 0,-26-10 0,110-4 0,-148-6 0,-1-2 0,0-2 0,0-3 0,0-2 0,61-21 0,-105 29 0,22-8 0,-29 10 0,0 1 0,0-1 0,0 1 0,0-1 0,0 1 0,0-1 0,0 0 0,0 0 0,0 1 0,0-1 0,0 0 0,0 0 0,0 0 0,-1 0 0,1 0 0,1-2 0,-2 2 0,-1 1 0,1-1 0,0 1 0,0-1 0,-1 1 0,1 0 0,0-1 0,-1 1 0,1-1 0,0 1 0,-1 0 0,1-1 0,-1 1 0,1 0 0,0-1 0,-1 1 0,1 0 0,-1 0 0,1 0 0,-1-1 0,1 1 0,-1 0 0,1 0 0,-1 0 0,1 0 0,-1 0 0,0 0 0,1 0 0,-2 0 0,-24-3 0,-1 1 0,0 2 0,1 0 0,-1 2 0,-33 7 0,25-5 0,-502 108 0,518-107 0,9-3 0,0 0 0,1 1 0,-1 0 0,1 0 0,0 1 0,-12 7 0,21-11 0,-1 0 0,1 0 0,0 0 0,-1 0 0,1 1 0,0-1 0,-1 0 0,1 0 0,0 0 0,-1 0 0,1 1 0,0-1 0,0 0 0,-1 0 0,1 1 0,0-1 0,0 0 0,0 0 0,-1 1 0,1-1 0,0 0 0,0 1 0,0-1 0,0 0 0,-1 1 0,1-1 0,0 0 0,0 1 0,0-1 0,0 0 0,0 1 0,0-1 0,0 0 0,0 1 0,0-1 0,0 0 0,0 1 0,0-1 0,0 0 0,1 1 0,-1-1 0,0 0 0,0 1 0,0-1 0,0 0 0,1 1 0,-1-1 0,0 0 0,0 0 0,1 1 0,-1-1 0,0 0 0,0 0 0,1 1 0,-1-1 0,0 0 0,1 0 0,-1 1 0,26 6 0,24-1 0,1-1 0,68-4 0,106-18 0,-201 14 0,101-15 0,-107 15 0,-1-2 0,0 0 0,0 0 0,28-14 0,-44 18 0,-1 1 0,1 0 0,0-1 0,0 1 0,0-1 0,0 0 0,-1 1 0,1-1 0,0 1 0,0-1 0,-1 0 0,1 0 0,0 1 0,-1-1 0,1 0 0,-1 0 0,1-2 0,-1 3 0,0 0 0,0-1 0,0 1 0,0-1 0,0 1 0,0-1 0,-1 1 0,1-1 0,0 1 0,0 0 0,0-1 0,-1 1 0,1-1 0,0 1 0,-1 0 0,1-1 0,0 1 0,-1 0 0,1 0 0,0-1 0,-1 1 0,1 0 0,-1 0 0,1-1 0,-1 1 0,-5-2 0,1 0 0,-1 0 0,1 1 0,-12-2 0,-22 0 0,-1 1 0,-76 6 0,-80 23 0,57-6 0,137-21 0,-31 6 0,25-1 0,8-5 0,0 0 0,0 1 0,0-1 0,1 0 0,-1 1 0,0-1 0,1 1 0,-1-1 0,0 0 0,1 0 0,-1 1 0,0-1 0,1 0 0,-1 1 0,0-1 0,1 0 0,-1 0 0,1 0 0,-1 0 0,0 1 0,1-1 0,-1 0 0,1 0 0,-1 0 0,1 0 0,25 7 0,0-1 0,46 5 0,60-3 0,-95-6 0,65 0 0,0-4 0,178-28 0,-267 28 0,52-11 0,-60 11 0,0 1 0,0-1 0,0 0 0,0 0 0,0-1 0,0 0 0,-1 1 0,0-1 0,7-6 0,-11 9 0,1-1 0,-1 1 0,0 0 0,1 0 0,-1 0 0,0-1 0,0 1 0,1 0 0,-1 0 0,0-1 0,0 1 0,0 0 0,1-1 0,-1 1 0,0 0 0,0-1 0,0 1 0,0 0 0,0-1 0,0 1 0,0 0 0,1-1 0,-1 1 0,0 0 0,0-1 0,0 1 0,0 0 0,-1-1 0,1 1 0,0 0 0,0-1 0,0 1 0,0 0 0,0-1 0,0 1 0,0 0 0,-1-1 0,1 1 0,0 0 0,0-1 0,0 1 0,-1 0 0,1 0 0,0-1 0,0 1 0,-1 0 0,1 0 0,0 0 0,-1-1 0,1 1 0,-23-6 0,-9 2 0,0 1 0,0 2 0,-62 5 0,-102 24 0,176-25 0,-616 143 0,581-127 0,54-19 0,0 1 0,0-1 0,0 1 0,0-1 0,0 1 0,0-1 0,0 1 0,0 0 0,0 0 0,0 0 0,0-1 0,0 1 0,0 0 0,1 0 0,-1 0 0,0 0 0,0 2 0,1-2 0,0-1 0,0 1 0,1 0 0,-1 0 0,0-1 0,1 1 0,-1 0 0,1-1 0,-1 1 0,0 0 0,1-1 0,0 1 0,-1-1 0,1 1 0,-1-1 0,1 1 0,0-1 0,-1 1 0,1-1 0,0 0 0,-1 1 0,1-1 0,0 0 0,-1 0 0,1 1 0,0-1 0,1 0 0,25 8 0,0-1 0,0-2 0,1-1 0,0-1 0,28 0 0,-17-1 0,46 2 0,99-7 0,-132-2 0,-1-2 0,1-2 0,57-18 0,-102 25 0,0 0 0,0-1 0,0-1 0,0 1 0,0-1 0,-1 0 0,1 0 0,6-7 0,-12 10 0,0 0 0,0 0 0,1 0 0,-1-1 0,0 1 0,0-1 0,0 1 0,0-1 0,0 1 0,-1-1 0,1 1 0,0-1 0,-1 0 0,1 1 0,-1-1 0,0 0 0,1 0 0,-1 1 0,0-1 0,0 0 0,0 0 0,0 0 0,-1 1 0,1-1 0,0 0 0,-1 1 0,1-1 0,-1 0 0,1 1 0,-1-1 0,0 0 0,0 1 0,0-1 0,0 1 0,0-1 0,0 1 0,0 0 0,0-1 0,-3-1 0,-3-3 0,-1 0 0,0 0 0,0 1 0,0 0 0,-1 1 0,0-1 0,0 2 0,0-1 0,0 1 0,0 0 0,-1 1 0,-10-1 0,-7-1 0,1 2 0,-1 1 0,-31 2 0,50 0 0,0 0 0,0 0 0,0 1 0,1 0 0,-14 5 0,19-6 0,-1 0 0,1 0 0,0 0 0,-1 1 0,1-1 0,0 0 0,0 1 0,0 0 0,0-1 0,0 1 0,0 0 0,1 0 0,-1 0 0,1 0 0,-1 1 0,1-1 0,0 0 0,-1 1 0,1-1 0,0 3 0,1-3 0,0-1 0,0 1 0,0-1 0,0 0 0,0 1 0,1-1 0,-1 1 0,0-1 0,1 0 0,-1 1 0,1-1 0,0 0 0,-1 0 0,1 1 0,0-1 0,0 0 0,0 0 0,0 0 0,0 0 0,0 0 0,0 0 0,0 0 0,0 0 0,1-1 0,-1 1 0,0 0 0,0-1 0,1 1 0,-1-1 0,0 1 0,2-1 0,5 3 0,0-1 0,0 0 0,-1 0 0,13 1 0,-5-3 0,1 0 0,-1-2 0,1 1 0,-1-2 0,0 0 0,0-1 0,0 0 0,0-1 0,-1-1 0,21-11 0,15-10 0,69-52 0,-36 18-188,107-102 0,-147 122 94,-3-3 1,-1-1-1,61-96 0,-89 124 92,-1 0 0,-1-1 1,-1 0-1,0-1 1,-2 1-1,6-23 1,-11 37 5,0-1 1,-1 0 0,1 0-1,-1 0 1,0-1 0,0 1-1,0 0 1,-1 0 0,1 0 0,-1 0-1,-1 0 1,1 1 0,-1-1-1,0 0 1,0 0 0,0 1-1,0 0 1,-1-1 0,0 1 0,0 0-1,0 0 1,0 0 0,-1 1-1,1-1 1,-1 1 0,0 0-1,0 0 1,-8-5 0,-7 0 73,-1 0 0,1 1 1,-1 1-1,0 1 0,-1 0 1,1 2-1,-24-2 0,-126-8-409,-308 17 0,252 18 165,175-14 177,1 3 0,-64 22 0,111-32-11,-36 15 0,38-15 0,-1-1 0,0 1 0,1 0 0,-1 1 0,1-1 0,-1 0 0,1 0 0,-1 0 0,1 1 0,0-1 0,0 1 0,0-1 0,0 1 0,0 0 0,0-1 0,0 1 0,0 1 0,1-1-1,0-1 0,0 0-1,0 0 1,0 0 0,0 0 0,0 0 0,0 0-1,0 0 1,1-1 0,-1 1 0,0 0-1,1 0 1,-1 0 0,1 0 0,-1 0 0,1 0-1,0 0 1,-1-1 0,1 1 0,0 0-1,-1 0 1,1-1 0,0 1 0,0-1-1,0 1 1,1 0 0,27 13 165,-29-14-162,21 7 26,1 0 1,0-1 0,0-2 0,1 0-1,-1-1 1,1-2 0,0 0-1,-1-1 1,1-2 0,0 0 0,-1-1-1,0-1 1,1-1 0,30-12-1,-22 4-4,-1-1-1,0-1 0,-1-1 0,0-2 0,-2-1 0,0-1 1,-1-1-1,-1-1 0,27-33 0,-21 20-23,-3-1 0,0-1 0,-3-2 0,26-50 0,-40 66 0,-1 1 0,-1-2 0,-1 1 0,-1-1 0,-1 0 0,-1-1 0,-2 1 0,0-1 0,-1-37 0,-2 58 0,0 0 0,-1 0 0,1 0 0,-1 0 0,0 0 0,0 0 0,-1 0 0,1 0 0,-1 1 0,0-1 0,0 1 0,0-1 0,0 1 0,0 0 0,-1 0 0,-3-3 0,2 2 0,-1 0 0,0 1 0,1 0 0,-1 0 0,0 0 0,-1 1 0,1 0 0,0 0 0,-1 0 0,-6-1 0,-7 1 0,1 0 0,-1 0 0,1 2 0,-1 0 0,-35 6 0,31-2 0,1 1 0,-1 1 0,1 1 0,1 1 0,-1 1 0,1 0 0,1 2 0,0 0 0,1 2 0,0 0 0,0 1 0,-26 27 0,25-20 0,1 0 0,1 2 0,1 0 0,1 1 0,1 1 0,1 0 0,2 1 0,0 1 0,-13 47 0,16-43 0,2 0 0,2 1 0,0 0 0,2 0 0,2 0 0,1 0 0,6 52 0,-3-66 0,0 0 0,2 0 0,-1 0 0,2-1 0,1 0 0,0 0 0,1 0 0,1-1 0,0 0 0,1-1 0,1 0 0,0-1 0,1 0 0,24 22 0,-27-29 0,0 0 0,0 0 0,1-1 0,-1 0 0,1-1 0,1 0 0,-1-1 0,1 0 0,0 0 0,0-1 0,0-1 0,0 1 0,0-2 0,1 0 0,-1 0 0,0-1 0,1 0 0,-1-1 0,0-1 0,0 0 0,1 0 0,-1-1 0,-1 0 0,1-1 0,0 0 0,18-11 0,1-5 8,-2-1 0,0-2 0,-1 0 0,-1-2 0,26-33 0,103-150-247,-87 105-12,-4-4 0,-5-2 0,-5-2 0,42-128-1,-85 209 284,-2-1-1,-1 0 0,-1 0 1,-2 0-1,2-64 1,-7 91 53,0 1 1,0-1-1,-1 0 1,1 0 0,-1 1-1,0-1 1,0 1-1,-3-7 1,4 10-77,0 0 0,0-1 0,-1 1-1,1 0 1,0 0 0,0-1 0,0 1 0,-1 0 0,1 0-1,0 0 1,0 0 0,0-1 0,-1 1 0,1 0 0,0 0-1,0 0 1,-1 0 0,1 0 0,0 0 0,0-1 0,-1 1-1,1 0 1,0 0 0,-1 0 0,1 0 0,0 0 0,0 0-1,-1 0 1,1 0 0,0 0 0,-1 1 0,1-1 0,0 0-1,0 0 1,-1 0 0,1 0 0,0 0 0,-1 1-1,0 0 7,-1 0-1,1 1 1,-1 0-1,1-1 0,0 1 1,0 0-1,0 0 0,0 0 1,-1 3-1,-9 20-14,2 1 0,1 1 0,2-1 0,-6 44 0,-3 114 0,11 132 0,4-307 0,1-1 0,0 1 0,0-1 0,0 1 0,1-1 0,4 10 0,-6-18 0,0 0 0,0 1 0,0-1 0,0 0 0,0 0 0,0 0 0,0 1 0,0-1 0,0 0 0,0 0 0,0 0 0,0 1 0,0-1 0,0 0 0,1 0 0,-1 0 0,0 1 0,0-1 0,0 0 0,0 0 0,1 0 0,-1 0 0,0 0 0,0 1 0,0-1 0,0 0 0,1 0 0,-1 0 0,0 0 0,0 0 0,1 0 0,-1 0 0,0 0 0,0 0 0,0 0 0,1 0 0,-1 0 0,0 0 0,0 0 0,1 0 0,-1 0 0,0 0 0,0 0 0,0 0 0,1 0 0,-1 0 0,0 0 0,0 0 0,0 0 0,1-1 0,-1 1 0,0 0 0,0 0 0,0 0 0,0 0 0,1-1 0,6-12 0,-1-4 0,-1-1 0,-1 1 0,-1-1 0,0 0 0,0-22 0,-3 7 0,0 0 0,-7-35 0,3 46 0,0 1 0,-2 0 0,0 0 0,-2 0 0,0 1 0,-1 0 0,-1 1 0,-1 0 0,-1 0 0,-16-20 0,26 37 0,-1-1 0,1 1 0,-1-1 0,1 1 0,-1 0 0,0 0 0,0 0 0,-5-2 0,7 4 0,1-1 0,-1 1 0,0 0 0,0 0 0,0 0 0,0 0 0,0 0 0,0 0 0,0 0 0,0 0 0,0 0 0,1 0 0,-1 0 0,0 0 0,0 1 0,0-1 0,0 0 0,0 1 0,1-1 0,-1 1 0,0-1 0,0 1 0,1-1 0,-1 1 0,0-1 0,1 1 0,-1 0 0,0-1 0,1 1 0,-1 0 0,1 0 0,-1 0 0,1-1 0,0 1 0,-1 0 0,1 0 0,0 0 0,-1 1 0,-3 13 0,0 0 0,0 1 0,2-1 0,0 1 0,1 0 0,1 29 0,0-14 0,4 414 0,-5-499 0,-2-1 0,-3 1 0,-2-1 0,-17-56 0,-80-209 0,98 297 0,13 32 0,16 38 0,68 139 0,22 56 0,-105-227 0,-7-15 0,0 1 0,0-1 0,0 0 0,0 0 0,0 0 0,0 0 0,0 0 0,1 0 0,-1 0 0,0 0 0,0 0 0,0 0 0,0 0 0,0 0 0,0 0 0,0 0 0,0 0 0,0 0 0,0 0 0,0 1 0,0-1 0,1 0 0,-1 0 0,0 0 0,0 0 0,0 0 0,0 0 0,0 0 0,0 0 0,0 0 0,0 0 0,0 0 0,0 0 0,1 0 0,-1-1 0,0 1 0,0 0 0,0 0 0,0 0 0,0 0 0,0 0 0,0 0 0,0 0 0,0 0 0,0 0 0,0 0 0,0 0 0,1 0 0,-1 0 0,0 0 0,0 0 0,0 0 0,0-1 0,0 1 0,0 0 0,0 0 0,0 0 0,0 0 0,0 0 0,0 0 0,0 0 0,0 0 0,0 0 0,0 0 0,0-1 0,1-28 0,-4-100 0,-6-1 0,-5 2 0,-6 0 0,-6 1 0,-71-210 0,77 289 0,6 30 0,14 18 0,0 0 0,0 0 0,0 0 0,0 0 0,0 0 0,0 0 0,0 0 0,0 0 0,-1 0 0,1 0 0,0 0 0,0 0 0,0 0 0,0 0 0,0 0 0,0 0 0,0 0 0,0 0 0,0 0 0,-1 0 0,1 0 0,0 0 0,0 0 0,0 0 0,0 0 0,0 0 0,0 1 0,0-1 0,0 0 0,0 0 0,0 0 0,0 0 0,0 0 0,0 0 0,-1 0 0,1 0 0,0 0 0,0 0 0,0 0 0,0 0 0,0 1 0,0-1 0,0 0 0,0 0 0,0 0 0,0 0 0,0 0 0,0 0 0,0 0 0,0 0 0,0 0 0,0 1 0,0-1 0,0 0 0,0 0 0,4 15 0,36 82 0,-15-40 0,85 210-709,-12 4-1,98 437 0,-196-706 710,7 30-3,-1 0-1,-1 0 1,-1 37 0,-8-41 18,3-27-17,1 0 1,0-1-1,0 1 1,-1-1-1,1 1 1,0-1-1,-1 1 1,1-1-1,-1 1 1,1-1-1,-1 1 1,1-1-1,0 0 1,-1 1-1,0-1 1,1 1-1,-1-1 1,1 0-1,-1 0 1,1 1-1,-1-1 0,0 0 1,0 0-1,-1 0 22,0-1-1,0 0 0,0 1 0,-1-1 0,1 0 0,0 0 1,1 0-1,-1-1 0,0 1 0,0 0 0,0-1 0,1 1 1,-1-1-1,1 0 0,-1 1 0,1-1 0,-1 0 0,0-3 0,-21-27 593,2-1 1,-23-51-1,-29-84-877,40 90 305,-31-67-235,-84-203-111,143 336 306,-4-9 0,1 0 0,1 0 0,-6-28 0,13 48 2,-1-1 1,1 1 0,0-1 0,-1 0-1,1 1 1,0-1 0,0 1 0,0-1-1,1 0 1,-1 1 0,0-1 0,0 1-1,1-1 1,-1 1 0,1-1-1,0 1 1,-1-1 0,1 1 0,0-1-1,2-1 1,-2 2 5,0 0-1,0 0 1,1 1-1,-1-1 1,0 1 0,0-1-1,1 1 1,-1 0-1,0-1 1,1 1-1,-1 0 1,1 0-1,-1 0 1,0 0 0,1 0-1,-1 0 1,1 1-1,2 0 1,5 2 54,0 0 0,0 0 1,0 2-1,-1-1 0,14 9 0,7 9-38,0 0 0,-1 3 0,-1 0 0,-2 1 0,23 31 0,-11-8-34,-2 1 1,34 67-1,-17-7 10,-47-97 0,-1 0 0,0 1 0,-1-1 0,0 1 0,-1 0 0,1 21 0,-3-32 0,-1 0 0,1 0 0,-1 0 0,1 0 0,-1 0 0,0 0 0,0 0 0,0 0 0,-1 0 0,1 0 0,-1-1 0,1 1 0,-1-1 0,0 1 0,0-1 0,0 0 0,0 1 0,0-1 0,-1 0 0,1 0 0,-1-1 0,0 1 0,1 0 0,-1-1 0,0 0 0,0 0 0,0 1 0,-3-1 0,-10 4 0,-1-1 0,0-1 0,0-1 0,-18 0 0,32-2 0,-69 3-200,-1-4 0,-134-19 0,-147-51-916,-854-281 773,898 227 338,273 112 5,37 13 0,-1 0 0,1 0 0,-1 0 0,1 0 0,-1 0 0,1 0 0,-1 0 0,1 0 0,-1 0 0,1 0 0,-1 0 0,1 0 0,-1 1 0,1-1 0,-1 0 0,1 0 0,-1 1 0,1-1 0,-1 0 0,1 1 0,0-1 0,-1 0 0,1 1 0,-1-1 0,1 0 0,0 1 0,0-1 0,-1 1 0,1-1 0,0 1 0,0-1 0,-1 1 0,1-1 0,0 1 0,0-1 0,0 1 0,0-1 0,0 2 0,1 23 0,0-18 0,7 52 316,-4 2 0,-1-1 0,-4 0 0,-2 0 0,-16 87 0,4-80-374,-3 0-1,-3-2 1,-3 0-1,-3-1 0,-2-2 1,-3-1-1,-3-1 0,-65 84 1,60-94 29,-2-2 1,-2-1-1,-2-3 1,-2-2 0,-2-1-1,-2-3 1,-1-2-1,-2-3 1,-78 36-1,97-54 29,-1-1 0,0-2 0,-44 8 0,55-16 0,1 0 0,-1-2 0,-1-1 0,1 0 0,-41-6 0,63 4 26,0 1 0,-1-1 0,1 0 0,0 0-1,0-1 1,0 1 0,0-1 0,1 0 0,-1 0-1,0 0 1,1 0 0,-1-1 0,1 1-1,0-1 1,0 0 0,0 0 0,0 0 0,-3-5-1,2 1 20,1 1-1,0 0 1,1-1 0,0 1-1,0-1 1,0 0-1,1 0 1,0 0-1,0 0 1,0-10-1,7-134-44,-10 135 0,4 16 0,0-1 0,0 1 0,0 0 0,-1 0 0,1-1 0,0 1 0,0 0 0,0 0 0,-1 0 0,1 0 0,0-1 0,0 1 0,-1 0 0,1 0 0,0 0 0,-1 0 0,1 0 0,0 0 0,0 0 0,-1 0 0,1 0 0,0 0 0,-1 0 0,1 0 0,0 0 0,0 0 0,-1 0 0,1 0 0,-1 0 0,-1 1 0,0 1 0,0-1 0,0 0 0,0 1 0,0-1 0,0 1 0,0 0 0,1-1 0,-3 4 0,-62 89 0,-4 5 0,66-95 0,1 0 0,0-1 0,-1 1 0,0-1 0,0 0 0,0 0 0,0 0 0,-1 0 0,1-1 0,-1 1 0,1-1 0,-1-1 0,0 1 0,0-1 0,0 1 0,0-1 0,0-1 0,-6 1 0,3-1 0,0-1 0,0 0 0,0 0 0,1-1 0,-1 0 0,0-1 0,1 0 0,0 0 0,0 0 0,0-1 0,-7-4 0,-10-9 0,-31-27 0,-6-5 0,59 48 0,1 0 0,-1-1 0,0 1 0,0 0 0,1 0 0,-1 0 0,0 0 0,0 1 0,0-1 0,0 0 0,0 1 0,0-1 0,-1 1 0,1 0 0,0 0 0,0 0 0,0 0 0,0 0 0,-3 1 0,4-1 0,-1 1 0,1 0 0,-1 0 0,1 0 0,0 1 0,-1-1 0,1 0 0,0 0 0,0 1 0,0-1 0,0 1 0,0-1 0,0 1 0,0-1 0,1 1 0,-1 0 0,0-1 0,1 1 0,-1 0 0,1 0 0,0-1 0,0 1 0,0 3 0,-2 7 0,-6 32 0,7-42 0,1 1 0,-1-1 0,0 1 0,-1-1 0,1 1 0,0-1 0,-1 0 0,1 0 0,-1 1 0,0-1 0,1 0 0,-1-1 0,-4 4 0,5-4 0,0-1 0,1 1 0,-1-1 0,0 0 0,0 1 0,0-1 0,0 0 0,1 1 0,-1-1 0,0 0 0,0 0 0,0 0 0,0 0 0,0 0 0,0 0 0,0 0 0,1 0 0,-1 0 0,0-1 0,0 1 0,0 0 0,0 0 0,0-1 0,1 1 0,-1-1 0,0 1 0,0-1 0,1 1 0,-1-1 0,0 1 0,1-1 0,-1 1 0,0-1 0,1 0 0,-1 0 0,1 1 0,-1-1 0,1 0 0,-1 0 0,1 1 0,0-1 0,-1 0 0,1 0 0,0 0 0,0-1 0,-3-5 0,1-1 0,0 1 0,0-1 0,-1-8 0,1-9-341,1-1 0,0 0-1,5-32 1,2 15-6485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0T19:26:58.296"/>
    </inkml:context>
    <inkml:brush xml:id="br0">
      <inkml:brushProperty name="width" value="0.3" units="cm"/>
      <inkml:brushProperty name="height" value="0.6" units="cm"/>
      <inkml:brushProperty name="color" value="#E5FFF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82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38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866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8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421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078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28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954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45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69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00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72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50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42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76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20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01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A3CFE6-5BA6-4354-90BE-A8679BD82C7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66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4ED4B8-8F14-4E03-BE35-3ED0B4A50E99}"/>
              </a:ext>
            </a:extLst>
          </p:cNvPr>
          <p:cNvSpPr/>
          <p:nvPr/>
        </p:nvSpPr>
        <p:spPr>
          <a:xfrm>
            <a:off x="739589" y="287189"/>
            <a:ext cx="1023321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1"/>
                </a:solidFill>
              </a:rPr>
              <a:t>EMPLOYE</a:t>
            </a:r>
            <a:r>
              <a:rPr lang="hi-IN" sz="5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ई </a:t>
            </a:r>
            <a:endParaRPr lang="en-US" sz="5400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5400" b="1" cap="none" spc="0" dirty="0" err="1">
                <a:ln/>
                <a:solidFill>
                  <a:schemeClr val="accent1">
                    <a:lumMod val="50000"/>
                  </a:schemeClr>
                </a:solidFill>
                <a:effectLst/>
              </a:rPr>
              <a:t>Khaa</a:t>
            </a:r>
            <a:r>
              <a:rPr lang="hi-IN" sz="5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ता</a:t>
            </a:r>
            <a:endParaRPr lang="en-US" sz="5400" b="1" cap="none" spc="0" dirty="0">
              <a:ln/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pic>
        <p:nvPicPr>
          <p:cNvPr id="2" name="Picture 2" descr="Take Your Business to the Next Level by Improving Your Employee Management  - Hoistore">
            <a:extLst>
              <a:ext uri="{FF2B5EF4-FFF2-40B4-BE49-F238E27FC236}">
                <a16:creationId xmlns:a16="http://schemas.microsoft.com/office/drawing/2014/main" id="{6D934758-9A07-3233-4E06-035945466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4648"/>
            <a:ext cx="12192000" cy="494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379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EF3069-B825-42D7-D357-C6F832E476A3}"/>
              </a:ext>
            </a:extLst>
          </p:cNvPr>
          <p:cNvSpPr/>
          <p:nvPr/>
        </p:nvSpPr>
        <p:spPr>
          <a:xfrm>
            <a:off x="4221128" y="0"/>
            <a:ext cx="37497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 Employee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751BA-E92E-A85A-DAFA-1959FEA9C5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04" b="6057"/>
          <a:stretch/>
        </p:blipFill>
        <p:spPr>
          <a:xfrm>
            <a:off x="0" y="1374559"/>
            <a:ext cx="12192000" cy="583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68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3D4FA8-A4DF-4CDB-BE68-9B66E1C32448}"/>
              </a:ext>
            </a:extLst>
          </p:cNvPr>
          <p:cNvSpPr/>
          <p:nvPr/>
        </p:nvSpPr>
        <p:spPr>
          <a:xfrm>
            <a:off x="3445160" y="0"/>
            <a:ext cx="609096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Spring Boot Application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4E2C2-5C1F-E9B9-3A0F-A40F013E1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4" b="5272"/>
          <a:stretch/>
        </p:blipFill>
        <p:spPr>
          <a:xfrm>
            <a:off x="1" y="769441"/>
            <a:ext cx="12192000" cy="649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1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926219-77F4-4E97-8557-B447105BFE3F}"/>
              </a:ext>
            </a:extLst>
          </p:cNvPr>
          <p:cNvSpPr/>
          <p:nvPr/>
        </p:nvSpPr>
        <p:spPr>
          <a:xfrm>
            <a:off x="4291368" y="0"/>
            <a:ext cx="333976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MySQL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F5EFE9-361A-1CCE-8D8F-D3D5743D7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45"/>
          <a:stretch/>
        </p:blipFill>
        <p:spPr>
          <a:xfrm>
            <a:off x="0" y="1102659"/>
            <a:ext cx="12192000" cy="586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3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2FC318-9158-4818-8686-7FE4376642E1}"/>
              </a:ext>
            </a:extLst>
          </p:cNvPr>
          <p:cNvSpPr/>
          <p:nvPr/>
        </p:nvSpPr>
        <p:spPr>
          <a:xfrm>
            <a:off x="3390342" y="0"/>
            <a:ext cx="56230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Frontend – Angular JS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32558-95B6-F823-8042-149AF36310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45"/>
          <a:stretch/>
        </p:blipFill>
        <p:spPr>
          <a:xfrm>
            <a:off x="0" y="1037096"/>
            <a:ext cx="12192000" cy="639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3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F7A8D9-992B-4393-8DBB-E1AE1B706F05}"/>
              </a:ext>
            </a:extLst>
          </p:cNvPr>
          <p:cNvSpPr txBox="1"/>
          <p:nvPr/>
        </p:nvSpPr>
        <p:spPr>
          <a:xfrm>
            <a:off x="2792742" y="2748578"/>
            <a:ext cx="74307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scope of this project is as follows:</a:t>
            </a: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To utilize resources in an efficient manner by increasing their productivity through automation.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system generates types of information that can be used for various purposes.</a:t>
            </a:r>
          </a:p>
          <a:p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It helps us to add , delete, view and update the records efficiently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5122" name="Picture 2" descr="Future Scope: Graduate Aptitude Test in Worli, Mumbai, Career Pathways |  ID: 9732778362">
            <a:extLst>
              <a:ext uri="{FF2B5EF4-FFF2-40B4-BE49-F238E27FC236}">
                <a16:creationId xmlns:a16="http://schemas.microsoft.com/office/drawing/2014/main" id="{8EABFB46-11AF-076B-9A9D-89C6EDD27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667" y="684400"/>
            <a:ext cx="9584391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52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20C3FC-C0C4-4BEE-B58F-189924F05C1D}"/>
              </a:ext>
            </a:extLst>
          </p:cNvPr>
          <p:cNvSpPr/>
          <p:nvPr/>
        </p:nvSpPr>
        <p:spPr>
          <a:xfrm>
            <a:off x="4533712" y="0"/>
            <a:ext cx="31245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GitHub</a:t>
            </a:r>
            <a:r>
              <a:rPr lang="en-US" sz="5400" b="1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Link</a:t>
            </a:r>
            <a:endParaRPr lang="en-US" sz="5400" b="1" u="sng" cap="none" spc="0" dirty="0">
              <a:ln w="0"/>
              <a:solidFill>
                <a:schemeClr val="accent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8A0F3981-5C5B-4E8B-BFE7-CFEA4116AEBB}"/>
              </a:ext>
            </a:extLst>
          </p:cNvPr>
          <p:cNvSpPr/>
          <p:nvPr/>
        </p:nvSpPr>
        <p:spPr>
          <a:xfrm>
            <a:off x="230357" y="910582"/>
            <a:ext cx="11797364" cy="1434164"/>
          </a:xfrm>
          <a:prstGeom prst="round2Diag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0CDEDB-2A7A-44F3-DC05-45B7A5DD03B7}"/>
              </a:ext>
            </a:extLst>
          </p:cNvPr>
          <p:cNvSpPr txBox="1"/>
          <p:nvPr/>
        </p:nvSpPr>
        <p:spPr>
          <a:xfrm>
            <a:off x="3183592" y="1327838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https://github.com/nnsskkrr/EmployeeKhata.git</a:t>
            </a:r>
          </a:p>
        </p:txBody>
      </p:sp>
      <p:pic>
        <p:nvPicPr>
          <p:cNvPr id="1026" name="Picture 2" descr="What is GitHub? — Pythia Foundations">
            <a:extLst>
              <a:ext uri="{FF2B5EF4-FFF2-40B4-BE49-F238E27FC236}">
                <a16:creationId xmlns:a16="http://schemas.microsoft.com/office/drawing/2014/main" id="{44DAFD2E-926A-808E-6B0C-7EBB28513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592" y="3080351"/>
            <a:ext cx="6304504" cy="353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53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A69134-746F-43CB-BA25-851AC360CB58}"/>
              </a:ext>
            </a:extLst>
          </p:cNvPr>
          <p:cNvSpPr/>
          <p:nvPr/>
        </p:nvSpPr>
        <p:spPr>
          <a:xfrm>
            <a:off x="3378129" y="387560"/>
            <a:ext cx="543574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you.</a:t>
            </a:r>
          </a:p>
        </p:txBody>
      </p:sp>
      <p:pic>
        <p:nvPicPr>
          <p:cNvPr id="6146" name="Picture 2" descr="Thank you Vectors &amp; Illustrations for Free Download | Freepik">
            <a:extLst>
              <a:ext uri="{FF2B5EF4-FFF2-40B4-BE49-F238E27FC236}">
                <a16:creationId xmlns:a16="http://schemas.microsoft.com/office/drawing/2014/main" id="{6F39C4FB-37F7-4E64-51E5-18984115D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906" y="1732290"/>
            <a:ext cx="6736976" cy="448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64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1C28A3-99EE-42D0-90F0-6AD95F908A72}"/>
              </a:ext>
            </a:extLst>
          </p:cNvPr>
          <p:cNvSpPr/>
          <p:nvPr/>
        </p:nvSpPr>
        <p:spPr>
          <a:xfrm>
            <a:off x="3477808" y="206944"/>
            <a:ext cx="615399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INTRODUCTION</a:t>
            </a:r>
            <a:r>
              <a:rPr lang="en-US" sz="4000" b="1" u="sng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A93E7-A711-41AB-9E1B-5B88A6EE7FA2}"/>
              </a:ext>
            </a:extLst>
          </p:cNvPr>
          <p:cNvSpPr txBox="1"/>
          <p:nvPr/>
        </p:nvSpPr>
        <p:spPr>
          <a:xfrm>
            <a:off x="1667436" y="1382286"/>
            <a:ext cx="54998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Full Stack Application -</a:t>
            </a:r>
            <a:r>
              <a:rPr lang="en-US" sz="2000" b="1" dirty="0">
                <a:ln/>
                <a:solidFill>
                  <a:schemeClr val="accent1"/>
                </a:solidFill>
              </a:rPr>
              <a:t>EMPLOYE</a:t>
            </a:r>
            <a:r>
              <a:rPr lang="hi-I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ई </a:t>
            </a:r>
            <a:endParaRPr lang="en-US" sz="2000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000" b="1" cap="none" spc="0" dirty="0" err="1">
                <a:ln/>
                <a:solidFill>
                  <a:schemeClr val="accent1">
                    <a:lumMod val="50000"/>
                  </a:schemeClr>
                </a:solidFill>
                <a:effectLst/>
              </a:rPr>
              <a:t>Khaa</a:t>
            </a:r>
            <a:r>
              <a:rPr lang="hi-IN" sz="20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ता</a:t>
            </a:r>
            <a:endParaRPr lang="en-US" sz="2000" b="1" cap="none" spc="0" dirty="0">
              <a:ln/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management system is an application that is designed to manage all the functions of a company. It helps  to maintain the database of new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,update existing </a:t>
            </a:r>
            <a:r>
              <a:rPr lang="en-US" sz="2000" dirty="0" err="1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employee,view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delete the </a:t>
            </a:r>
            <a:r>
              <a:rPr lang="en-US" sz="2000" dirty="0" err="1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record.</a:t>
            </a:r>
            <a:r>
              <a:rPr lang="en-US" sz="20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system completely automates all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IN" sz="2000" i="0" dirty="0"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basic functions of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management include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necessary 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operations and managing data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7 Skills for Effective Employee Management - Invoicebus Blog">
            <a:extLst>
              <a:ext uri="{FF2B5EF4-FFF2-40B4-BE49-F238E27FC236}">
                <a16:creationId xmlns:a16="http://schemas.microsoft.com/office/drawing/2014/main" id="{A0A03AE2-6979-AD94-F614-CB2B72356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553" y="1146974"/>
            <a:ext cx="4814460" cy="550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49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C324388-53F6-44D3-A24D-2C62A16389F5}"/>
              </a:ext>
            </a:extLst>
          </p:cNvPr>
          <p:cNvSpPr/>
          <p:nvPr/>
        </p:nvSpPr>
        <p:spPr>
          <a:xfrm>
            <a:off x="3736762" y="156760"/>
            <a:ext cx="47184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Technologies</a:t>
            </a:r>
            <a:r>
              <a:rPr lang="en-US" sz="4400" b="1" u="sng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 Used</a:t>
            </a:r>
            <a:endParaRPr lang="en-US" sz="4400" b="1" u="sng" cap="none" spc="0" dirty="0">
              <a:ln w="0"/>
              <a:solidFill>
                <a:schemeClr val="accent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1E83C-9F5A-8DB4-F241-E16C6C33D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247" y="1176616"/>
            <a:ext cx="7037294" cy="527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2956018-7F2F-4080-8F17-CE861A25E60D}"/>
                  </a:ext>
                </a:extLst>
              </p14:cNvPr>
              <p14:cNvContentPartPr/>
              <p14:nvPr/>
            </p14:nvContentPartPr>
            <p14:xfrm>
              <a:off x="8973435" y="1918288"/>
              <a:ext cx="1838520" cy="1052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2956018-7F2F-4080-8F17-CE861A25E6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435" y="1909288"/>
                <a:ext cx="1856160" cy="10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DBCCC74-01A9-437D-91B2-11F7682FAAFB}"/>
                  </a:ext>
                </a:extLst>
              </p14:cNvPr>
              <p14:cNvContentPartPr/>
              <p14:nvPr/>
            </p14:nvContentPartPr>
            <p14:xfrm>
              <a:off x="-1001539" y="103964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DBCCC74-01A9-437D-91B2-11F7682FAA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55179" y="931642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5B182024-7999-414A-B2B4-9247AA1484B8}"/>
              </a:ext>
            </a:extLst>
          </p:cNvPr>
          <p:cNvSpPr/>
          <p:nvPr/>
        </p:nvSpPr>
        <p:spPr>
          <a:xfrm>
            <a:off x="8662737" y="2695074"/>
            <a:ext cx="1395663" cy="486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749542-F548-4251-A884-BD10A3001626}"/>
              </a:ext>
            </a:extLst>
          </p:cNvPr>
          <p:cNvSpPr/>
          <p:nvPr/>
        </p:nvSpPr>
        <p:spPr>
          <a:xfrm>
            <a:off x="1209721" y="348628"/>
            <a:ext cx="896754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u="sng" cap="none" spc="0" dirty="0">
                <a:ln/>
                <a:solidFill>
                  <a:schemeClr val="accent1"/>
                </a:solidFill>
                <a:effectLst/>
              </a:rPr>
              <a:t>The Architecture of Angular, Spring </a:t>
            </a:r>
          </a:p>
          <a:p>
            <a:pPr algn="ctr"/>
            <a:r>
              <a:rPr lang="en-US" sz="3200" b="1" u="sng" cap="none" spc="0" dirty="0">
                <a:ln/>
                <a:solidFill>
                  <a:schemeClr val="accent1"/>
                </a:solidFill>
                <a:effectLst/>
              </a:rPr>
              <a:t>&amp; database(MySQL)</a:t>
            </a:r>
          </a:p>
          <a:p>
            <a:pPr algn="ctr"/>
            <a:endParaRPr lang="en-US" sz="3200" b="1" cap="none" spc="0" dirty="0">
              <a:ln w="0"/>
              <a:solidFill>
                <a:schemeClr val="accent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074" name="Picture 2" descr="Angular + Spring Boot + MySQL CRUD Example">
            <a:extLst>
              <a:ext uri="{FF2B5EF4-FFF2-40B4-BE49-F238E27FC236}">
                <a16:creationId xmlns:a16="http://schemas.microsoft.com/office/drawing/2014/main" id="{56E9EDAF-064C-BCE8-8ECE-F5F7F805C8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2" b="7270"/>
          <a:stretch/>
        </p:blipFill>
        <p:spPr bwMode="auto">
          <a:xfrm>
            <a:off x="2014737" y="1425389"/>
            <a:ext cx="9242613" cy="494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37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A5508A-FD83-4808-A9BD-B36373805F04}"/>
              </a:ext>
            </a:extLst>
          </p:cNvPr>
          <p:cNvSpPr/>
          <p:nvPr/>
        </p:nvSpPr>
        <p:spPr>
          <a:xfrm>
            <a:off x="2270657" y="166384"/>
            <a:ext cx="76506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/>
                <a:solidFill>
                  <a:schemeClr val="accent1"/>
                </a:solidFill>
                <a:effectLst/>
              </a:rPr>
              <a:t>The Architecture of the Project</a:t>
            </a:r>
            <a:endParaRPr lang="en-US" sz="4400" b="1" cap="none" spc="0" dirty="0">
              <a:ln w="0"/>
              <a:solidFill>
                <a:schemeClr val="accent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88547-B9EA-9CF4-D8EA-4674C714A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150" y="1440722"/>
            <a:ext cx="5708274" cy="4281205"/>
          </a:xfrm>
          <a:prstGeom prst="rect">
            <a:avLst/>
          </a:prstGeom>
        </p:spPr>
      </p:pic>
      <p:pic>
        <p:nvPicPr>
          <p:cNvPr id="4098" name="Picture 2" descr="Angular | Google Open Source Projects">
            <a:extLst>
              <a:ext uri="{FF2B5EF4-FFF2-40B4-BE49-F238E27FC236}">
                <a16:creationId xmlns:a16="http://schemas.microsoft.com/office/drawing/2014/main" id="{F8FF2E39-734B-7AAC-D745-625D9A2EF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205" y="2978726"/>
            <a:ext cx="1969945" cy="110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ode.js - Wikipedia">
            <a:extLst>
              <a:ext uri="{FF2B5EF4-FFF2-40B4-BE49-F238E27FC236}">
                <a16:creationId xmlns:a16="http://schemas.microsoft.com/office/drawing/2014/main" id="{5B7CA234-A3D0-D4D6-5117-2AA2D307C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080" y="4336473"/>
            <a:ext cx="1974069" cy="120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ySQL | Most Popular Open Source Relational Database | AWS">
            <a:extLst>
              <a:ext uri="{FF2B5EF4-FFF2-40B4-BE49-F238E27FC236}">
                <a16:creationId xmlns:a16="http://schemas.microsoft.com/office/drawing/2014/main" id="{B6145760-1D1C-D2FB-29C9-871536A99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144" y="3118421"/>
            <a:ext cx="1461656" cy="75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Spring Boot Tutorial">
            <a:extLst>
              <a:ext uri="{FF2B5EF4-FFF2-40B4-BE49-F238E27FC236}">
                <a16:creationId xmlns:a16="http://schemas.microsoft.com/office/drawing/2014/main" id="{A8F06E2C-CD5B-A757-45C0-8A27EC278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587" y="4081895"/>
            <a:ext cx="2331105" cy="122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59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793105-851C-52A7-9212-0B6D38681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93" t="16650" r="17500" b="27832"/>
          <a:stretch/>
        </p:blipFill>
        <p:spPr>
          <a:xfrm>
            <a:off x="1866900" y="820270"/>
            <a:ext cx="9598491" cy="450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4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C0BC8B6-ED73-4674-BC4F-9FA03C74BC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5876163"/>
              </p:ext>
            </p:extLst>
          </p:nvPr>
        </p:nvGraphicFramePr>
        <p:xfrm>
          <a:off x="1663110" y="1169894"/>
          <a:ext cx="9417266" cy="5361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E2A5842-AC80-40B8-8969-331F4890A7B8}"/>
              </a:ext>
            </a:extLst>
          </p:cNvPr>
          <p:cNvSpPr/>
          <p:nvPr/>
        </p:nvSpPr>
        <p:spPr>
          <a:xfrm>
            <a:off x="3707103" y="84399"/>
            <a:ext cx="458529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CRUD Operations </a:t>
            </a:r>
          </a:p>
        </p:txBody>
      </p:sp>
    </p:spTree>
    <p:extLst>
      <p:ext uri="{BB962C8B-B14F-4D97-AF65-F5344CB8AC3E}">
        <p14:creationId xmlns:p14="http://schemas.microsoft.com/office/powerpoint/2010/main" val="87573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F83D0-338A-4E9B-9F22-1D6D6A22DECC}"/>
              </a:ext>
            </a:extLst>
          </p:cNvPr>
          <p:cNvSpPr/>
          <p:nvPr/>
        </p:nvSpPr>
        <p:spPr>
          <a:xfrm>
            <a:off x="4399762" y="0"/>
            <a:ext cx="31229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Home Page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82DC78-BB72-EC3E-D3A2-EDB882DBD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5" b="5664"/>
          <a:stretch/>
        </p:blipFill>
        <p:spPr>
          <a:xfrm>
            <a:off x="0" y="887506"/>
            <a:ext cx="12192000" cy="597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7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EF0314-9F9E-4B40-8BE6-B0D2B3455CE4}"/>
              </a:ext>
            </a:extLst>
          </p:cNvPr>
          <p:cNvSpPr/>
          <p:nvPr/>
        </p:nvSpPr>
        <p:spPr>
          <a:xfrm>
            <a:off x="3922970" y="70131"/>
            <a:ext cx="434606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Create Employee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D0AE8-E251-F3DD-0414-9A61C724A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95" b="5665"/>
          <a:stretch/>
        </p:blipFill>
        <p:spPr>
          <a:xfrm>
            <a:off x="0" y="1414900"/>
            <a:ext cx="12313025" cy="61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9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609</TotalTime>
  <Words>185</Words>
  <Application>Microsoft Office PowerPoint</Application>
  <PresentationFormat>Widescreen</PresentationFormat>
  <Paragraphs>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</vt:lpstr>
      <vt:lpstr>Corbel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Saili Randive</dc:creator>
  <cp:lastModifiedBy>Neha Shaikh</cp:lastModifiedBy>
  <cp:revision>11</cp:revision>
  <dcterms:created xsi:type="dcterms:W3CDTF">2022-04-20T18:49:35Z</dcterms:created>
  <dcterms:modified xsi:type="dcterms:W3CDTF">2023-04-11T19:37:10Z</dcterms:modified>
</cp:coreProperties>
</file>