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397" r:id="rId4"/>
    <p:sldId id="409" r:id="rId5"/>
    <p:sldId id="410" r:id="rId6"/>
    <p:sldId id="411" r:id="rId7"/>
    <p:sldId id="412" r:id="rId8"/>
    <p:sldId id="400" r:id="rId9"/>
    <p:sldId id="40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C49804-7AED-4FB2-9B46-DF7A0DDE59C9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14878F-F761-45FB-9F40-3A99AEB00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02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14878F-F761-45FB-9F40-3A99AEB0039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975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18.11.2019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3826-883B-4CD0-9A4E-A8024D603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220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18.11.2019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3826-883B-4CD0-9A4E-A8024D603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059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18.11.2019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3826-883B-4CD0-9A4E-A8024D603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27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18.11.2019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3826-883B-4CD0-9A4E-A8024D603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234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18.11.2019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3826-883B-4CD0-9A4E-A8024D603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631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18.11.2019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3826-883B-4CD0-9A4E-A8024D603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04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18.11.2019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3826-883B-4CD0-9A4E-A8024D603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558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18.11.2019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3826-883B-4CD0-9A4E-A8024D603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374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18.11.2019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3826-883B-4CD0-9A4E-A8024D603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146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18.11.2019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3826-883B-4CD0-9A4E-A8024D603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831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18.11.2019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3826-883B-4CD0-9A4E-A8024D603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040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18.11.2019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9C3826-883B-4CD0-9A4E-A8024D603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171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800" dirty="0"/>
              <a:t>Язык программирования C++ и его стандартная библиотека. Алгоритмы и структуры данных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18.11.2019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3826-883B-4CD0-9A4E-A8024D6032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946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Содержание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std::vector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18.11.2019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3826-883B-4CD0-9A4E-A8024D60323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386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F629C-3080-4C15-87BC-0F09767C9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std::vector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861BD8-C088-48CD-94CA-3EA413E5AA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Динамический массив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D6C754-915C-4ED3-B408-1591712D2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18.11.2019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262FC4-E206-49A0-AA0A-9C94AFEB9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3826-883B-4CD0-9A4E-A8024D60323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030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7619E-835A-437D-BA8B-F40CB0965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std::vector. </a:t>
            </a:r>
            <a:r>
              <a:rPr lang="ru-RU" dirty="0"/>
              <a:t>Конструктор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19AB1-FE50-49EB-88C7-6842A4BC0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#include &lt;vector&gt;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...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vector&lt;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v1;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B050"/>
                </a:solidFill>
                <a:latin typeface="Consolas" panose="020B0609020204030204" pitchFamily="49" charset="0"/>
              </a:rPr>
              <a:t>пустой вектор целых чисел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vector&lt;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latin typeface="Consolas" panose="020B0609020204030204" pitchFamily="49" charset="0"/>
              </a:rPr>
              <a:t>&gt; v3(10);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B050"/>
                </a:solidFill>
                <a:latin typeface="Consolas" panose="020B0609020204030204" pitchFamily="49" charset="0"/>
              </a:rPr>
              <a:t>вектор вещественных чисел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B050"/>
                </a:solidFill>
                <a:latin typeface="Consolas" panose="020B0609020204030204" pitchFamily="49" charset="0"/>
              </a:rPr>
              <a:t>из 10 элементов, равных 0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vector&lt;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v4(1, 42);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//</a:t>
            </a:r>
            <a:r>
              <a:rPr lang="ru-RU" dirty="0">
                <a:solidFill>
                  <a:srgbClr val="00B050"/>
                </a:solidFill>
                <a:latin typeface="Consolas" panose="020B0609020204030204" pitchFamily="49" charset="0"/>
              </a:rPr>
              <a:t> вектор целых чисел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B050"/>
                </a:solidFill>
                <a:latin typeface="Consolas" panose="020B0609020204030204" pitchFamily="49" charset="0"/>
              </a:rPr>
              <a:t>из 1 элемента, равного 42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D7585-207C-46B2-A66F-925B102BB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18.11.2019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9FDFE3-F240-4BC2-9158-14C7A6298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3826-883B-4CD0-9A4E-A8024D6032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361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7619E-835A-437D-BA8B-F40CB0965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std::vector. </a:t>
            </a:r>
            <a:r>
              <a:rPr lang="ru-RU" dirty="0"/>
              <a:t>Обращение к элементам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19AB1-FE50-49EB-88C7-6842A4BC0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vector&lt;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v1;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B050"/>
                </a:solidFill>
                <a:latin typeface="Consolas" panose="020B0609020204030204" pitchFamily="49" charset="0"/>
              </a:rPr>
              <a:t>пустой вектор целых чисел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v1[0] = 10;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B050"/>
                </a:solidFill>
                <a:latin typeface="Consolas" panose="020B0609020204030204" pitchFamily="49" charset="0"/>
              </a:rPr>
              <a:t>ошибка, вектор пуст!</a:t>
            </a:r>
          </a:p>
          <a:p>
            <a:pPr marL="0" indent="0">
              <a:buNone/>
            </a:pPr>
            <a:endParaRPr lang="ru-RU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vector&lt;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v2(10);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v2[0] &lt;&lt; </a:t>
            </a:r>
            <a:r>
              <a:rPr lang="en-US" dirty="0" err="1">
                <a:latin typeface="Consolas" panose="020B0609020204030204" pitchFamily="49" charset="0"/>
              </a:rPr>
              <a:t>endl</a:t>
            </a:r>
            <a:r>
              <a:rPr lang="en-US" dirty="0"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0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cin</a:t>
            </a:r>
            <a:r>
              <a:rPr lang="en-US" dirty="0">
                <a:latin typeface="Consolas" panose="020B0609020204030204" pitchFamily="49" charset="0"/>
              </a:rPr>
              <a:t> &gt;&gt; v2[1];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D7585-207C-46B2-A66F-925B102BB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18.11.2019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9FDFE3-F240-4BC2-9158-14C7A6298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3826-883B-4CD0-9A4E-A8024D60323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770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7619E-835A-437D-BA8B-F40CB0965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std::vector. </a:t>
            </a:r>
            <a:r>
              <a:rPr lang="ru-RU" dirty="0"/>
              <a:t>Изменение размера вектора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19AB1-FE50-49EB-88C7-6842A4BC0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vector&lt;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v1;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B050"/>
                </a:solidFill>
                <a:latin typeface="Consolas" panose="020B0609020204030204" pitchFamily="49" charset="0"/>
              </a:rPr>
              <a:t>пустой вектор целых чисел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v1.size() &lt;&lt; </a:t>
            </a:r>
            <a:r>
              <a:rPr lang="en-US" dirty="0" err="1">
                <a:latin typeface="Consolas" panose="020B0609020204030204" pitchFamily="49" charset="0"/>
              </a:rPr>
              <a:t>endl</a:t>
            </a:r>
            <a:r>
              <a:rPr lang="en-US" dirty="0"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0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v1.resize(2);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v1.size() &lt;&lt; </a:t>
            </a:r>
            <a:r>
              <a:rPr lang="en-US" dirty="0" err="1">
                <a:latin typeface="Consolas" panose="020B0609020204030204" pitchFamily="49" charset="0"/>
              </a:rPr>
              <a:t>endl</a:t>
            </a:r>
            <a:r>
              <a:rPr lang="en-US" dirty="0"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2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[0, 0]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v1.push_back(25);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v1.size() &lt;&lt; </a:t>
            </a:r>
            <a:r>
              <a:rPr lang="en-US" dirty="0" err="1">
                <a:latin typeface="Consolas" panose="020B0609020204030204" pitchFamily="49" charset="0"/>
              </a:rPr>
              <a:t>endl</a:t>
            </a:r>
            <a:r>
              <a:rPr lang="en-US" dirty="0"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3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[0, 0, 25]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D7585-207C-46B2-A66F-925B102BB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18.11.2019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9FDFE3-F240-4BC2-9158-14C7A6298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3826-883B-4CD0-9A4E-A8024D60323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549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7619E-835A-437D-BA8B-F40CB0965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std::vector. </a:t>
            </a:r>
            <a:r>
              <a:rPr lang="ru-RU" dirty="0"/>
              <a:t>Ввод-вывод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19AB1-FE50-49EB-88C7-6842A4BC0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vector&lt;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v1</a:t>
            </a:r>
            <a:r>
              <a:rPr lang="ru-RU" dirty="0">
                <a:latin typeface="Consolas" panose="020B0609020204030204" pitchFamily="49" charset="0"/>
              </a:rPr>
              <a:t>(10)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i = 0; i &lt; v1.size(); ++i)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cin</a:t>
            </a:r>
            <a:r>
              <a:rPr lang="en-US" dirty="0">
                <a:latin typeface="Consolas" panose="020B0609020204030204" pitchFamily="49" charset="0"/>
              </a:rPr>
              <a:t> &gt;&gt; v[i];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i = 0; i &lt; v1.size(); ++i)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v[i] &lt;&lt;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 "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D7585-207C-46B2-A66F-925B102BB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18.11.2019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9FDFE3-F240-4BC2-9158-14C7A6298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3826-883B-4CD0-9A4E-A8024D60323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929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1FCF8-8FF4-497B-A8A9-3404EA740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86DF9-66EF-4683-914A-D901EE7C9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У вас под управлением есть </a:t>
            </a:r>
            <a:r>
              <a:rPr lang="en-US" dirty="0"/>
              <a:t>K </a:t>
            </a:r>
            <a:r>
              <a:rPr lang="ru-RU" dirty="0"/>
              <a:t>роботов, каждый из которых может двигаться на заданное количество клеток в одномерном пространстве)</a:t>
            </a:r>
          </a:p>
          <a:p>
            <a:r>
              <a:rPr lang="ru-RU" dirty="0"/>
              <a:t>На вход подаётся </a:t>
            </a:r>
            <a:r>
              <a:rPr lang="en-US" dirty="0"/>
              <a:t>N </a:t>
            </a:r>
            <a:r>
              <a:rPr lang="ru-RU" dirty="0"/>
              <a:t>команд вида </a:t>
            </a:r>
            <a:r>
              <a:rPr lang="en-US" dirty="0"/>
              <a:t>&lt;id&gt; &lt;delta&gt;</a:t>
            </a:r>
          </a:p>
          <a:p>
            <a:pPr lvl="1"/>
            <a:r>
              <a:rPr lang="en-US" dirty="0"/>
              <a:t>&lt;id&gt; - </a:t>
            </a:r>
            <a:r>
              <a:rPr lang="ru-RU" dirty="0"/>
              <a:t>число, соответствующее номеру робота (1..</a:t>
            </a:r>
            <a:r>
              <a:rPr lang="en-US" dirty="0"/>
              <a:t>K</a:t>
            </a:r>
            <a:r>
              <a:rPr lang="ru-RU" dirty="0"/>
              <a:t>)</a:t>
            </a:r>
          </a:p>
          <a:p>
            <a:pPr lvl="1"/>
            <a:r>
              <a:rPr lang="en-US" dirty="0"/>
              <a:t>&lt;delta&gt; - </a:t>
            </a:r>
            <a:r>
              <a:rPr lang="ru-RU" dirty="0"/>
              <a:t>число соответствующее количеству клеток, на которые необходимо совершить движение</a:t>
            </a:r>
          </a:p>
          <a:p>
            <a:r>
              <a:rPr lang="ru-RU" dirty="0"/>
              <a:t>Необходимо вывести координаты всех роботов после обработки всех команд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7FAAE-FB0F-4388-9290-9B34E28CC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18.11.2019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5CF6F2-B348-45CC-9D57-E295C09A6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3826-883B-4CD0-9A4E-A8024D60323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474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BBD59-E3ED-4E00-A516-0C89232AA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54BC3-B73B-4FC4-9056-340A99A7F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245A</a:t>
            </a:r>
          </a:p>
          <a:p>
            <a:r>
              <a:rPr lang="en-US" dirty="0"/>
              <a:t>278A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6BF08-BEE7-4894-B094-34B96311C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18.11.2019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000852-1557-4D62-AE85-34E6A27E7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3826-883B-4CD0-9A4E-A8024D60323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408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3682</TotalTime>
  <Words>367</Words>
  <Application>Microsoft Office PowerPoint</Application>
  <PresentationFormat>Widescreen</PresentationFormat>
  <Paragraphs>70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Office Theme</vt:lpstr>
      <vt:lpstr>Язык программирования C++ и его стандартная библиотека. Алгоритмы и структуры данных</vt:lpstr>
      <vt:lpstr>Содержание</vt:lpstr>
      <vt:lpstr>std::vector</vt:lpstr>
      <vt:lpstr>std::vector. Конструктор</vt:lpstr>
      <vt:lpstr>std::vector. Обращение к элементам</vt:lpstr>
      <vt:lpstr>std::vector. Изменение размера вектора</vt:lpstr>
      <vt:lpstr>std::vector. Ввод-вывод</vt:lpstr>
      <vt:lpstr>Задачи</vt:lpstr>
      <vt:lpstr>Задачи</vt:lpstr>
    </vt:vector>
  </TitlesOfParts>
  <Company>Intel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Sachkov, Alexey</dc:creator>
  <cp:keywords>CTPClassification=CTP_NWR:VisualMarkings=, CTPClassification=CTP_NT</cp:keywords>
  <cp:lastModifiedBy>Sachkov, Alexey</cp:lastModifiedBy>
  <cp:revision>189</cp:revision>
  <dcterms:created xsi:type="dcterms:W3CDTF">2017-09-23T16:48:30Z</dcterms:created>
  <dcterms:modified xsi:type="dcterms:W3CDTF">2019-11-18T06:29:22Z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729262c8-d745-473f-b6a5-6d23ed2f4964</vt:lpwstr>
  </property>
  <property fmtid="{D5CDD505-2E9C-101B-9397-08002B2CF9AE}" pid="3" name="CTP_TimeStamp">
    <vt:lpwstr>2019-11-18 06:29:21Z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