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7" r:id="rId4"/>
    <p:sldId id="259" r:id="rId5"/>
    <p:sldId id="261" r:id="rId6"/>
    <p:sldId id="262" r:id="rId7"/>
    <p:sldId id="260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2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995" autoAdjust="0"/>
    <p:restoredTop sz="94641" autoAdjust="0"/>
  </p:normalViewPr>
  <p:slideViewPr>
    <p:cSldViewPr snapToGrid="0">
      <p:cViewPr>
        <p:scale>
          <a:sx n="115" d="100"/>
          <a:sy n="115" d="100"/>
        </p:scale>
        <p:origin x="432" y="-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B984-C57F-402A-83DC-9A5212806D8D}" type="doc">
      <dgm:prSet loTypeId="urn:microsoft.com/office/officeart/2005/8/layout/process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19A4149-9C0F-42B4-A9DF-C5E576945694}">
      <dgm:prSet phldrT="[Text]"/>
      <dgm:spPr/>
      <dgm:t>
        <a:bodyPr/>
        <a:lstStyle/>
        <a:p>
          <a:r>
            <a:rPr lang="en-US" dirty="0"/>
            <a:t>Source.cpp</a:t>
          </a:r>
        </a:p>
      </dgm:t>
    </dgm:pt>
    <dgm:pt modelId="{9505EEC0-214B-4ADA-8BEA-E79E0601B65C}" type="parTrans" cxnId="{8E236549-9EE6-4595-B1C6-528527DF50FE}">
      <dgm:prSet/>
      <dgm:spPr/>
      <dgm:t>
        <a:bodyPr/>
        <a:lstStyle/>
        <a:p>
          <a:endParaRPr lang="en-US"/>
        </a:p>
      </dgm:t>
    </dgm:pt>
    <dgm:pt modelId="{0CF8A02E-5710-45A9-94DC-85839B4AD900}" type="sibTrans" cxnId="{8E236549-9EE6-4595-B1C6-528527DF50FE}">
      <dgm:prSet/>
      <dgm:spPr/>
      <dgm:t>
        <a:bodyPr/>
        <a:lstStyle/>
        <a:p>
          <a:endParaRPr lang="en-US"/>
        </a:p>
      </dgm:t>
    </dgm:pt>
    <dgm:pt modelId="{F420E0BC-99C0-4907-8B4E-841A139D7C34}">
      <dgm:prSet phldrT="[Text]"/>
      <dgm:spPr/>
      <dgm:t>
        <a:bodyPr/>
        <a:lstStyle/>
        <a:p>
          <a:r>
            <a:rPr lang="ru-RU" dirty="0"/>
            <a:t>Написание исходного кода</a:t>
          </a:r>
          <a:endParaRPr lang="en-US" dirty="0"/>
        </a:p>
      </dgm:t>
    </dgm:pt>
    <dgm:pt modelId="{8293ADEA-FBEC-4E71-8C13-46696FDAD6E5}" type="parTrans" cxnId="{C37BBE87-9846-4462-91F9-38A99A2E0DDB}">
      <dgm:prSet/>
      <dgm:spPr/>
      <dgm:t>
        <a:bodyPr/>
        <a:lstStyle/>
        <a:p>
          <a:endParaRPr lang="en-US"/>
        </a:p>
      </dgm:t>
    </dgm:pt>
    <dgm:pt modelId="{9A76BA6D-D61E-409E-B481-424569BC86F9}" type="sibTrans" cxnId="{C37BBE87-9846-4462-91F9-38A99A2E0DDB}">
      <dgm:prSet/>
      <dgm:spPr/>
      <dgm:t>
        <a:bodyPr/>
        <a:lstStyle/>
        <a:p>
          <a:endParaRPr lang="en-US"/>
        </a:p>
      </dgm:t>
    </dgm:pt>
    <dgm:pt modelId="{69C7DE99-1006-45E2-8DAA-01956936D385}">
      <dgm:prSet phldrT="[Text]"/>
      <dgm:spPr/>
      <dgm:t>
        <a:bodyPr/>
        <a:lstStyle/>
        <a:p>
          <a:r>
            <a:rPr lang="ru-RU" b="1" dirty="0"/>
            <a:t>Препроцессор</a:t>
          </a:r>
          <a:endParaRPr lang="en-US" b="1" dirty="0"/>
        </a:p>
      </dgm:t>
    </dgm:pt>
    <dgm:pt modelId="{6901423F-7D5C-467F-B9FF-C6AD27F1460C}" type="parTrans" cxnId="{321AAB37-9678-4ED7-BA0E-F91C193C14A9}">
      <dgm:prSet/>
      <dgm:spPr/>
      <dgm:t>
        <a:bodyPr/>
        <a:lstStyle/>
        <a:p>
          <a:endParaRPr lang="en-US"/>
        </a:p>
      </dgm:t>
    </dgm:pt>
    <dgm:pt modelId="{0C0108ED-EB95-46F9-B55B-650864982519}" type="sibTrans" cxnId="{321AAB37-9678-4ED7-BA0E-F91C193C14A9}">
      <dgm:prSet/>
      <dgm:spPr/>
      <dgm:t>
        <a:bodyPr/>
        <a:lstStyle/>
        <a:p>
          <a:endParaRPr lang="en-US"/>
        </a:p>
      </dgm:t>
    </dgm:pt>
    <dgm:pt modelId="{7BE76696-0CAA-4FB6-8697-7B84FD8B0276}">
      <dgm:prSet phldrT="[Text]"/>
      <dgm:spPr/>
      <dgm:t>
        <a:bodyPr/>
        <a:lstStyle/>
        <a:p>
          <a:r>
            <a:rPr lang="en-US" dirty="0"/>
            <a:t>Source.exe</a:t>
          </a:r>
        </a:p>
      </dgm:t>
    </dgm:pt>
    <dgm:pt modelId="{63462165-0181-4C9E-B1F2-B7805805ED3B}" type="parTrans" cxnId="{BEB01A72-E2E0-4284-A7BC-F72EB8963DD0}">
      <dgm:prSet/>
      <dgm:spPr/>
      <dgm:t>
        <a:bodyPr/>
        <a:lstStyle/>
        <a:p>
          <a:endParaRPr lang="en-US"/>
        </a:p>
      </dgm:t>
    </dgm:pt>
    <dgm:pt modelId="{7BFD8F77-D75D-45A3-8E7A-1712DB23CC43}" type="sibTrans" cxnId="{BEB01A72-E2E0-4284-A7BC-F72EB8963DD0}">
      <dgm:prSet/>
      <dgm:spPr/>
      <dgm:t>
        <a:bodyPr/>
        <a:lstStyle/>
        <a:p>
          <a:endParaRPr lang="en-US"/>
        </a:p>
      </dgm:t>
    </dgm:pt>
    <dgm:pt modelId="{54DAE856-A439-40CF-8FD6-1245F6B49400}">
      <dgm:prSet phldrT="[Text]"/>
      <dgm:spPr/>
      <dgm:t>
        <a:bodyPr/>
        <a:lstStyle/>
        <a:p>
          <a:r>
            <a:rPr lang="ru-RU" dirty="0"/>
            <a:t>Готовый исполняемый файл</a:t>
          </a:r>
          <a:endParaRPr lang="en-US" dirty="0"/>
        </a:p>
      </dgm:t>
    </dgm:pt>
    <dgm:pt modelId="{94B82501-5ED1-4B22-8FE9-A814F4AD4ABA}" type="parTrans" cxnId="{ADAFCBAF-ABB0-46F6-B16B-D1A3972E598B}">
      <dgm:prSet/>
      <dgm:spPr/>
      <dgm:t>
        <a:bodyPr/>
        <a:lstStyle/>
        <a:p>
          <a:endParaRPr lang="en-US"/>
        </a:p>
      </dgm:t>
    </dgm:pt>
    <dgm:pt modelId="{BD13CCAB-4129-4F0B-B5EF-3C47454D2432}" type="sibTrans" cxnId="{ADAFCBAF-ABB0-46F6-B16B-D1A3972E598B}">
      <dgm:prSet/>
      <dgm:spPr/>
      <dgm:t>
        <a:bodyPr/>
        <a:lstStyle/>
        <a:p>
          <a:endParaRPr lang="en-US"/>
        </a:p>
      </dgm:t>
    </dgm:pt>
    <dgm:pt modelId="{F0417E36-DF8B-4261-986F-383E9478FC36}">
      <dgm:prSet phldrT="[Text]"/>
      <dgm:spPr/>
      <dgm:t>
        <a:bodyPr/>
        <a:lstStyle/>
        <a:p>
          <a:r>
            <a:rPr lang="ru-RU" dirty="0"/>
            <a:t>Компиляция</a:t>
          </a:r>
          <a:endParaRPr lang="en-US" dirty="0"/>
        </a:p>
      </dgm:t>
    </dgm:pt>
    <dgm:pt modelId="{5FE286D8-91C5-40E0-AB8B-F39D9B344120}" type="sibTrans" cxnId="{80ABA6BA-0624-40A4-AB46-870B10304FD4}">
      <dgm:prSet/>
      <dgm:spPr/>
      <dgm:t>
        <a:bodyPr/>
        <a:lstStyle/>
        <a:p>
          <a:endParaRPr lang="en-US"/>
        </a:p>
      </dgm:t>
    </dgm:pt>
    <dgm:pt modelId="{2F091760-4074-4E46-AC45-9F69A1F37C28}" type="parTrans" cxnId="{80ABA6BA-0624-40A4-AB46-870B10304FD4}">
      <dgm:prSet/>
      <dgm:spPr/>
      <dgm:t>
        <a:bodyPr/>
        <a:lstStyle/>
        <a:p>
          <a:endParaRPr lang="en-US"/>
        </a:p>
      </dgm:t>
    </dgm:pt>
    <dgm:pt modelId="{D08486F6-0427-4095-9B5B-3D7251C85F51}">
      <dgm:prSet phldrT="[Text]"/>
      <dgm:spPr/>
      <dgm:t>
        <a:bodyPr/>
        <a:lstStyle/>
        <a:p>
          <a:r>
            <a:rPr lang="ru-RU" b="1" dirty="0"/>
            <a:t>Парсер</a:t>
          </a:r>
          <a:endParaRPr lang="en-US" b="1" dirty="0"/>
        </a:p>
      </dgm:t>
    </dgm:pt>
    <dgm:pt modelId="{0F2DC8E9-F0CB-40A6-890B-34B9F450DB6D}" type="parTrans" cxnId="{C38EDE7A-B146-45DD-BEAD-308AF1F6E3FA}">
      <dgm:prSet/>
      <dgm:spPr/>
      <dgm:t>
        <a:bodyPr/>
        <a:lstStyle/>
        <a:p>
          <a:endParaRPr lang="en-US"/>
        </a:p>
      </dgm:t>
    </dgm:pt>
    <dgm:pt modelId="{663ACA2C-993C-455F-8665-947A45740B36}" type="sibTrans" cxnId="{C38EDE7A-B146-45DD-BEAD-308AF1F6E3FA}">
      <dgm:prSet/>
      <dgm:spPr/>
      <dgm:t>
        <a:bodyPr/>
        <a:lstStyle/>
        <a:p>
          <a:endParaRPr lang="en-US"/>
        </a:p>
      </dgm:t>
    </dgm:pt>
    <dgm:pt modelId="{B0A21615-07C8-474A-988E-36087790B746}">
      <dgm:prSet phldrT="[Text]"/>
      <dgm:spPr/>
      <dgm:t>
        <a:bodyPr/>
        <a:lstStyle/>
        <a:p>
          <a:r>
            <a:rPr lang="ru-RU" dirty="0"/>
            <a:t>Компилятор</a:t>
          </a:r>
          <a:endParaRPr lang="en-US" dirty="0"/>
        </a:p>
      </dgm:t>
    </dgm:pt>
    <dgm:pt modelId="{F2758902-7BDB-4220-90D8-9F6768454D64}" type="parTrans" cxnId="{9AD90775-4A6F-49E5-B6DA-3AA19D7551D9}">
      <dgm:prSet/>
      <dgm:spPr/>
      <dgm:t>
        <a:bodyPr/>
        <a:lstStyle/>
        <a:p>
          <a:endParaRPr lang="en-US"/>
        </a:p>
      </dgm:t>
    </dgm:pt>
    <dgm:pt modelId="{6B312DE5-0E63-42ED-8367-68979A2AF329}" type="sibTrans" cxnId="{9AD90775-4A6F-49E5-B6DA-3AA19D7551D9}">
      <dgm:prSet/>
      <dgm:spPr/>
      <dgm:t>
        <a:bodyPr/>
        <a:lstStyle/>
        <a:p>
          <a:endParaRPr lang="en-US"/>
        </a:p>
      </dgm:t>
    </dgm:pt>
    <dgm:pt modelId="{7C4BE1B6-E096-4733-A399-482AFFA8A11F}">
      <dgm:prSet phldrT="[Text]"/>
      <dgm:spPr/>
      <dgm:t>
        <a:bodyPr/>
        <a:lstStyle/>
        <a:p>
          <a:r>
            <a:rPr lang="ru-RU" dirty="0"/>
            <a:t>Ассемблер</a:t>
          </a:r>
          <a:endParaRPr lang="en-US" dirty="0"/>
        </a:p>
      </dgm:t>
    </dgm:pt>
    <dgm:pt modelId="{27FD782F-631E-4D31-8C82-FBEEA7962F0D}" type="parTrans" cxnId="{130E5DF8-44C4-4EE9-9F39-450378EB9204}">
      <dgm:prSet/>
      <dgm:spPr/>
      <dgm:t>
        <a:bodyPr/>
        <a:lstStyle/>
        <a:p>
          <a:endParaRPr lang="en-US"/>
        </a:p>
      </dgm:t>
    </dgm:pt>
    <dgm:pt modelId="{65974EEE-8404-4AB4-851D-1416F785CBCD}" type="sibTrans" cxnId="{130E5DF8-44C4-4EE9-9F39-450378EB9204}">
      <dgm:prSet/>
      <dgm:spPr/>
      <dgm:t>
        <a:bodyPr/>
        <a:lstStyle/>
        <a:p>
          <a:endParaRPr lang="en-US"/>
        </a:p>
      </dgm:t>
    </dgm:pt>
    <dgm:pt modelId="{47C2579C-DAD6-4F07-B32A-05933B219101}">
      <dgm:prSet phldrT="[Text]"/>
      <dgm:spPr/>
      <dgm:t>
        <a:bodyPr/>
        <a:lstStyle/>
        <a:p>
          <a:r>
            <a:rPr lang="ru-RU" b="1" dirty="0"/>
            <a:t>Линковщик</a:t>
          </a:r>
          <a:endParaRPr lang="en-US" b="1" dirty="0"/>
        </a:p>
      </dgm:t>
    </dgm:pt>
    <dgm:pt modelId="{9101D1D2-0650-4718-A81E-EA6946CDA317}" type="parTrans" cxnId="{B7C38003-7367-40A5-970E-A4A9626D3621}">
      <dgm:prSet/>
      <dgm:spPr/>
      <dgm:t>
        <a:bodyPr/>
        <a:lstStyle/>
        <a:p>
          <a:endParaRPr lang="en-US"/>
        </a:p>
      </dgm:t>
    </dgm:pt>
    <dgm:pt modelId="{91FBFDB4-D3C5-4376-B55A-7F661FD0786D}" type="sibTrans" cxnId="{B7C38003-7367-40A5-970E-A4A9626D3621}">
      <dgm:prSet/>
      <dgm:spPr/>
      <dgm:t>
        <a:bodyPr/>
        <a:lstStyle/>
        <a:p>
          <a:endParaRPr lang="en-US"/>
        </a:p>
      </dgm:t>
    </dgm:pt>
    <dgm:pt modelId="{4759D26D-ABF5-4362-A0F2-771323B8BE2B}" type="pres">
      <dgm:prSet presAssocID="{B43EB984-C57F-402A-83DC-9A5212806D8D}" presName="linearFlow" presStyleCnt="0">
        <dgm:presLayoutVars>
          <dgm:dir/>
          <dgm:animLvl val="lvl"/>
          <dgm:resizeHandles val="exact"/>
        </dgm:presLayoutVars>
      </dgm:prSet>
      <dgm:spPr/>
    </dgm:pt>
    <dgm:pt modelId="{8B908CB9-EE61-4088-ADEE-17B5E7BA4567}" type="pres">
      <dgm:prSet presAssocID="{519A4149-9C0F-42B4-A9DF-C5E576945694}" presName="composite" presStyleCnt="0"/>
      <dgm:spPr/>
    </dgm:pt>
    <dgm:pt modelId="{A36407AE-B6B1-47D1-90DD-9CE735C0DB7C}" type="pres">
      <dgm:prSet presAssocID="{519A4149-9C0F-42B4-A9DF-C5E5769456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F294A3F-E663-4519-B7F2-B61421997D6E}" type="pres">
      <dgm:prSet presAssocID="{519A4149-9C0F-42B4-A9DF-C5E576945694}" presName="parSh" presStyleLbl="node1" presStyleIdx="0" presStyleCnt="3"/>
      <dgm:spPr/>
    </dgm:pt>
    <dgm:pt modelId="{3511D889-3578-4A18-9789-3C8F6134A577}" type="pres">
      <dgm:prSet presAssocID="{519A4149-9C0F-42B4-A9DF-C5E576945694}" presName="desTx" presStyleLbl="fgAcc1" presStyleIdx="0" presStyleCnt="3">
        <dgm:presLayoutVars>
          <dgm:bulletEnabled val="1"/>
        </dgm:presLayoutVars>
      </dgm:prSet>
      <dgm:spPr/>
    </dgm:pt>
    <dgm:pt modelId="{7163AC08-796E-47B9-AA93-F669B21B2DCF}" type="pres">
      <dgm:prSet presAssocID="{0CF8A02E-5710-45A9-94DC-85839B4AD900}" presName="sibTrans" presStyleLbl="sibTrans2D1" presStyleIdx="0" presStyleCnt="2"/>
      <dgm:spPr/>
    </dgm:pt>
    <dgm:pt modelId="{54DAD070-5F62-4248-A51C-24B31BEE503F}" type="pres">
      <dgm:prSet presAssocID="{0CF8A02E-5710-45A9-94DC-85839B4AD900}" presName="connTx" presStyleLbl="sibTrans2D1" presStyleIdx="0" presStyleCnt="2"/>
      <dgm:spPr/>
    </dgm:pt>
    <dgm:pt modelId="{694918B1-6C26-4F89-8575-E8C5159FB4DA}" type="pres">
      <dgm:prSet presAssocID="{F0417E36-DF8B-4261-986F-383E9478FC36}" presName="composite" presStyleCnt="0"/>
      <dgm:spPr/>
    </dgm:pt>
    <dgm:pt modelId="{71E4D0C3-46AB-4B23-9D27-89D4BA118786}" type="pres">
      <dgm:prSet presAssocID="{F0417E36-DF8B-4261-986F-383E9478FC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185584-B53E-48B4-9A05-0315A265B132}" type="pres">
      <dgm:prSet presAssocID="{F0417E36-DF8B-4261-986F-383E9478FC36}" presName="parSh" presStyleLbl="node1" presStyleIdx="1" presStyleCnt="3"/>
      <dgm:spPr/>
    </dgm:pt>
    <dgm:pt modelId="{A2A17D73-6C26-4421-BFBA-BA8EB8DEC58C}" type="pres">
      <dgm:prSet presAssocID="{F0417E36-DF8B-4261-986F-383E9478FC36}" presName="desTx" presStyleLbl="fgAcc1" presStyleIdx="1" presStyleCnt="3">
        <dgm:presLayoutVars>
          <dgm:bulletEnabled val="1"/>
        </dgm:presLayoutVars>
      </dgm:prSet>
      <dgm:spPr/>
    </dgm:pt>
    <dgm:pt modelId="{8E79A010-FC01-498D-B84E-A76C917D43E2}" type="pres">
      <dgm:prSet presAssocID="{5FE286D8-91C5-40E0-AB8B-F39D9B344120}" presName="sibTrans" presStyleLbl="sibTrans2D1" presStyleIdx="1" presStyleCnt="2"/>
      <dgm:spPr/>
    </dgm:pt>
    <dgm:pt modelId="{205212B1-4780-4085-8C72-C65F81822714}" type="pres">
      <dgm:prSet presAssocID="{5FE286D8-91C5-40E0-AB8B-F39D9B344120}" presName="connTx" presStyleLbl="sibTrans2D1" presStyleIdx="1" presStyleCnt="2"/>
      <dgm:spPr/>
    </dgm:pt>
    <dgm:pt modelId="{2498AC81-2D92-42A4-A406-85F28DF2501A}" type="pres">
      <dgm:prSet presAssocID="{7BE76696-0CAA-4FB6-8697-7B84FD8B0276}" presName="composite" presStyleCnt="0"/>
      <dgm:spPr/>
    </dgm:pt>
    <dgm:pt modelId="{ABFB52BA-7DCD-4F71-956E-38B0E63A5B68}" type="pres">
      <dgm:prSet presAssocID="{7BE76696-0CAA-4FB6-8697-7B84FD8B02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1F1913D-332A-4ADF-9210-4E98040EB968}" type="pres">
      <dgm:prSet presAssocID="{7BE76696-0CAA-4FB6-8697-7B84FD8B0276}" presName="parSh" presStyleLbl="node1" presStyleIdx="2" presStyleCnt="3"/>
      <dgm:spPr/>
    </dgm:pt>
    <dgm:pt modelId="{2FC392D9-AFD2-45BB-84D6-0F7F4E54DFDE}" type="pres">
      <dgm:prSet presAssocID="{7BE76696-0CAA-4FB6-8697-7B84FD8B027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7C38003-7367-40A5-970E-A4A9626D3621}" srcId="{F0417E36-DF8B-4261-986F-383E9478FC36}" destId="{47C2579C-DAD6-4F07-B32A-05933B219101}" srcOrd="4" destOrd="0" parTransId="{9101D1D2-0650-4718-A81E-EA6946CDA317}" sibTransId="{91FBFDB4-D3C5-4376-B55A-7F661FD0786D}"/>
    <dgm:cxn modelId="{A182E614-97E3-413D-BD52-DF2482781F86}" type="presOf" srcId="{7C4BE1B6-E096-4733-A399-482AFFA8A11F}" destId="{A2A17D73-6C26-4421-BFBA-BA8EB8DEC58C}" srcOrd="0" destOrd="3" presId="urn:microsoft.com/office/officeart/2005/8/layout/process3"/>
    <dgm:cxn modelId="{7EAD0C21-C81B-4F9F-A9D9-B49FBB27AB81}" type="presOf" srcId="{B0A21615-07C8-474A-988E-36087790B746}" destId="{A2A17D73-6C26-4421-BFBA-BA8EB8DEC58C}" srcOrd="0" destOrd="2" presId="urn:microsoft.com/office/officeart/2005/8/layout/process3"/>
    <dgm:cxn modelId="{321AAB37-9678-4ED7-BA0E-F91C193C14A9}" srcId="{F0417E36-DF8B-4261-986F-383E9478FC36}" destId="{69C7DE99-1006-45E2-8DAA-01956936D385}" srcOrd="0" destOrd="0" parTransId="{6901423F-7D5C-467F-B9FF-C6AD27F1460C}" sibTransId="{0C0108ED-EB95-46F9-B55B-650864982519}"/>
    <dgm:cxn modelId="{6BCBBA3D-B40A-40A0-AE27-B0C16F52AFF3}" type="presOf" srcId="{7BE76696-0CAA-4FB6-8697-7B84FD8B0276}" destId="{ABFB52BA-7DCD-4F71-956E-38B0E63A5B68}" srcOrd="0" destOrd="0" presId="urn:microsoft.com/office/officeart/2005/8/layout/process3"/>
    <dgm:cxn modelId="{10CFDA3F-14FF-4513-9EBC-0DE14AB22A2A}" type="presOf" srcId="{54DAE856-A439-40CF-8FD6-1245F6B49400}" destId="{2FC392D9-AFD2-45BB-84D6-0F7F4E54DFDE}" srcOrd="0" destOrd="0" presId="urn:microsoft.com/office/officeart/2005/8/layout/process3"/>
    <dgm:cxn modelId="{3EE03568-3AC1-4BB1-A0DD-09A7D60E6473}" type="presOf" srcId="{0CF8A02E-5710-45A9-94DC-85839B4AD900}" destId="{54DAD070-5F62-4248-A51C-24B31BEE503F}" srcOrd="1" destOrd="0" presId="urn:microsoft.com/office/officeart/2005/8/layout/process3"/>
    <dgm:cxn modelId="{8E236549-9EE6-4595-B1C6-528527DF50FE}" srcId="{B43EB984-C57F-402A-83DC-9A5212806D8D}" destId="{519A4149-9C0F-42B4-A9DF-C5E576945694}" srcOrd="0" destOrd="0" parTransId="{9505EEC0-214B-4ADA-8BEA-E79E0601B65C}" sibTransId="{0CF8A02E-5710-45A9-94DC-85839B4AD900}"/>
    <dgm:cxn modelId="{0FC9594C-5617-406F-AAC4-3AB4F840E557}" type="presOf" srcId="{B43EB984-C57F-402A-83DC-9A5212806D8D}" destId="{4759D26D-ABF5-4362-A0F2-771323B8BE2B}" srcOrd="0" destOrd="0" presId="urn:microsoft.com/office/officeart/2005/8/layout/process3"/>
    <dgm:cxn modelId="{4E76214D-87A2-4942-80C8-E7F4FC69C568}" type="presOf" srcId="{69C7DE99-1006-45E2-8DAA-01956936D385}" destId="{A2A17D73-6C26-4421-BFBA-BA8EB8DEC58C}" srcOrd="0" destOrd="0" presId="urn:microsoft.com/office/officeart/2005/8/layout/process3"/>
    <dgm:cxn modelId="{BEB01A72-E2E0-4284-A7BC-F72EB8963DD0}" srcId="{B43EB984-C57F-402A-83DC-9A5212806D8D}" destId="{7BE76696-0CAA-4FB6-8697-7B84FD8B0276}" srcOrd="2" destOrd="0" parTransId="{63462165-0181-4C9E-B1F2-B7805805ED3B}" sibTransId="{7BFD8F77-D75D-45A3-8E7A-1712DB23CC43}"/>
    <dgm:cxn modelId="{9AD90775-4A6F-49E5-B6DA-3AA19D7551D9}" srcId="{F0417E36-DF8B-4261-986F-383E9478FC36}" destId="{B0A21615-07C8-474A-988E-36087790B746}" srcOrd="2" destOrd="0" parTransId="{F2758902-7BDB-4220-90D8-9F6768454D64}" sibTransId="{6B312DE5-0E63-42ED-8367-68979A2AF329}"/>
    <dgm:cxn modelId="{C38EDE7A-B146-45DD-BEAD-308AF1F6E3FA}" srcId="{F0417E36-DF8B-4261-986F-383E9478FC36}" destId="{D08486F6-0427-4095-9B5B-3D7251C85F51}" srcOrd="1" destOrd="0" parTransId="{0F2DC8E9-F0CB-40A6-890B-34B9F450DB6D}" sibTransId="{663ACA2C-993C-455F-8665-947A45740B36}"/>
    <dgm:cxn modelId="{C37BBE87-9846-4462-91F9-38A99A2E0DDB}" srcId="{519A4149-9C0F-42B4-A9DF-C5E576945694}" destId="{F420E0BC-99C0-4907-8B4E-841A139D7C34}" srcOrd="0" destOrd="0" parTransId="{8293ADEA-FBEC-4E71-8C13-46696FDAD6E5}" sibTransId="{9A76BA6D-D61E-409E-B481-424569BC86F9}"/>
    <dgm:cxn modelId="{88BCED8E-B9B5-41FA-9EAC-59A48C90E53F}" type="presOf" srcId="{519A4149-9C0F-42B4-A9DF-C5E576945694}" destId="{A36407AE-B6B1-47D1-90DD-9CE735C0DB7C}" srcOrd="0" destOrd="0" presId="urn:microsoft.com/office/officeart/2005/8/layout/process3"/>
    <dgm:cxn modelId="{9135F590-CA19-4E1D-93F5-2B09BED3B5A2}" type="presOf" srcId="{0CF8A02E-5710-45A9-94DC-85839B4AD900}" destId="{7163AC08-796E-47B9-AA93-F669B21B2DCF}" srcOrd="0" destOrd="0" presId="urn:microsoft.com/office/officeart/2005/8/layout/process3"/>
    <dgm:cxn modelId="{81D41CA2-B9A1-45F7-BBA6-1B9032569900}" type="presOf" srcId="{F420E0BC-99C0-4907-8B4E-841A139D7C34}" destId="{3511D889-3578-4A18-9789-3C8F6134A577}" srcOrd="0" destOrd="0" presId="urn:microsoft.com/office/officeart/2005/8/layout/process3"/>
    <dgm:cxn modelId="{ADAFCBAF-ABB0-46F6-B16B-D1A3972E598B}" srcId="{7BE76696-0CAA-4FB6-8697-7B84FD8B0276}" destId="{54DAE856-A439-40CF-8FD6-1245F6B49400}" srcOrd="0" destOrd="0" parTransId="{94B82501-5ED1-4B22-8FE9-A814F4AD4ABA}" sibTransId="{BD13CCAB-4129-4F0B-B5EF-3C47454D2432}"/>
    <dgm:cxn modelId="{80ABA6BA-0624-40A4-AB46-870B10304FD4}" srcId="{B43EB984-C57F-402A-83DC-9A5212806D8D}" destId="{F0417E36-DF8B-4261-986F-383E9478FC36}" srcOrd="1" destOrd="0" parTransId="{2F091760-4074-4E46-AC45-9F69A1F37C28}" sibTransId="{5FE286D8-91C5-40E0-AB8B-F39D9B344120}"/>
    <dgm:cxn modelId="{C14BEABF-51BA-43A3-9E68-79DDCADBB25A}" type="presOf" srcId="{5FE286D8-91C5-40E0-AB8B-F39D9B344120}" destId="{8E79A010-FC01-498D-B84E-A76C917D43E2}" srcOrd="0" destOrd="0" presId="urn:microsoft.com/office/officeart/2005/8/layout/process3"/>
    <dgm:cxn modelId="{3A5D33C9-D198-4C10-969E-28674E4D24FF}" type="presOf" srcId="{D08486F6-0427-4095-9B5B-3D7251C85F51}" destId="{A2A17D73-6C26-4421-BFBA-BA8EB8DEC58C}" srcOrd="0" destOrd="1" presId="urn:microsoft.com/office/officeart/2005/8/layout/process3"/>
    <dgm:cxn modelId="{3A38B9CD-0A38-4DB8-89AA-BAC29301EE4B}" type="presOf" srcId="{7BE76696-0CAA-4FB6-8697-7B84FD8B0276}" destId="{61F1913D-332A-4ADF-9210-4E98040EB968}" srcOrd="1" destOrd="0" presId="urn:microsoft.com/office/officeart/2005/8/layout/process3"/>
    <dgm:cxn modelId="{3F2C28D4-02D6-43B0-9BD7-B5595D1E18BC}" type="presOf" srcId="{519A4149-9C0F-42B4-A9DF-C5E576945694}" destId="{1F294A3F-E663-4519-B7F2-B61421997D6E}" srcOrd="1" destOrd="0" presId="urn:microsoft.com/office/officeart/2005/8/layout/process3"/>
    <dgm:cxn modelId="{076B5DDE-4D52-4985-B761-3C4EEE1CB9FF}" type="presOf" srcId="{F0417E36-DF8B-4261-986F-383E9478FC36}" destId="{71E4D0C3-46AB-4B23-9D27-89D4BA118786}" srcOrd="0" destOrd="0" presId="urn:microsoft.com/office/officeart/2005/8/layout/process3"/>
    <dgm:cxn modelId="{221397E0-80FE-4D26-9C89-B25968015BD9}" type="presOf" srcId="{5FE286D8-91C5-40E0-AB8B-F39D9B344120}" destId="{205212B1-4780-4085-8C72-C65F81822714}" srcOrd="1" destOrd="0" presId="urn:microsoft.com/office/officeart/2005/8/layout/process3"/>
    <dgm:cxn modelId="{4F95C9F7-45E8-4FD2-91B2-5A47CECFBA71}" type="presOf" srcId="{F0417E36-DF8B-4261-986F-383E9478FC36}" destId="{D5185584-B53E-48B4-9A05-0315A265B132}" srcOrd="1" destOrd="0" presId="urn:microsoft.com/office/officeart/2005/8/layout/process3"/>
    <dgm:cxn modelId="{130E5DF8-44C4-4EE9-9F39-450378EB9204}" srcId="{F0417E36-DF8B-4261-986F-383E9478FC36}" destId="{7C4BE1B6-E096-4733-A399-482AFFA8A11F}" srcOrd="3" destOrd="0" parTransId="{27FD782F-631E-4D31-8C82-FBEEA7962F0D}" sibTransId="{65974EEE-8404-4AB4-851D-1416F785CBCD}"/>
    <dgm:cxn modelId="{07BF34FA-1E38-4A4D-BC42-209DA3C3F8AC}" type="presOf" srcId="{47C2579C-DAD6-4F07-B32A-05933B219101}" destId="{A2A17D73-6C26-4421-BFBA-BA8EB8DEC58C}" srcOrd="0" destOrd="4" presId="urn:microsoft.com/office/officeart/2005/8/layout/process3"/>
    <dgm:cxn modelId="{65E6557C-CC7E-4AED-9BC4-917CD6C93C5F}" type="presParOf" srcId="{4759D26D-ABF5-4362-A0F2-771323B8BE2B}" destId="{8B908CB9-EE61-4088-ADEE-17B5E7BA4567}" srcOrd="0" destOrd="0" presId="urn:microsoft.com/office/officeart/2005/8/layout/process3"/>
    <dgm:cxn modelId="{B90632CA-9BEF-4FD2-9DE3-6BB442AF68E2}" type="presParOf" srcId="{8B908CB9-EE61-4088-ADEE-17B5E7BA4567}" destId="{A36407AE-B6B1-47D1-90DD-9CE735C0DB7C}" srcOrd="0" destOrd="0" presId="urn:microsoft.com/office/officeart/2005/8/layout/process3"/>
    <dgm:cxn modelId="{98095E44-0E46-4788-82B1-26E9A49544B7}" type="presParOf" srcId="{8B908CB9-EE61-4088-ADEE-17B5E7BA4567}" destId="{1F294A3F-E663-4519-B7F2-B61421997D6E}" srcOrd="1" destOrd="0" presId="urn:microsoft.com/office/officeart/2005/8/layout/process3"/>
    <dgm:cxn modelId="{1E5A0DDC-B695-490D-848F-24437F94A271}" type="presParOf" srcId="{8B908CB9-EE61-4088-ADEE-17B5E7BA4567}" destId="{3511D889-3578-4A18-9789-3C8F6134A577}" srcOrd="2" destOrd="0" presId="urn:microsoft.com/office/officeart/2005/8/layout/process3"/>
    <dgm:cxn modelId="{40AE2DC5-0FE3-4989-8239-3BBBCEAA0D8C}" type="presParOf" srcId="{4759D26D-ABF5-4362-A0F2-771323B8BE2B}" destId="{7163AC08-796E-47B9-AA93-F669B21B2DCF}" srcOrd="1" destOrd="0" presId="urn:microsoft.com/office/officeart/2005/8/layout/process3"/>
    <dgm:cxn modelId="{3F3797FA-D9D7-41D5-958A-CB576321EA2A}" type="presParOf" srcId="{7163AC08-796E-47B9-AA93-F669B21B2DCF}" destId="{54DAD070-5F62-4248-A51C-24B31BEE503F}" srcOrd="0" destOrd="0" presId="urn:microsoft.com/office/officeart/2005/8/layout/process3"/>
    <dgm:cxn modelId="{E6FD5F21-5339-47C9-AACB-B178D55C5D0C}" type="presParOf" srcId="{4759D26D-ABF5-4362-A0F2-771323B8BE2B}" destId="{694918B1-6C26-4F89-8575-E8C5159FB4DA}" srcOrd="2" destOrd="0" presId="urn:microsoft.com/office/officeart/2005/8/layout/process3"/>
    <dgm:cxn modelId="{0FC56B5A-A538-4768-A519-2F03D32EA783}" type="presParOf" srcId="{694918B1-6C26-4F89-8575-E8C5159FB4DA}" destId="{71E4D0C3-46AB-4B23-9D27-89D4BA118786}" srcOrd="0" destOrd="0" presId="urn:microsoft.com/office/officeart/2005/8/layout/process3"/>
    <dgm:cxn modelId="{931D4F19-A7C2-4975-A6EC-185B052D48C6}" type="presParOf" srcId="{694918B1-6C26-4F89-8575-E8C5159FB4DA}" destId="{D5185584-B53E-48B4-9A05-0315A265B132}" srcOrd="1" destOrd="0" presId="urn:microsoft.com/office/officeart/2005/8/layout/process3"/>
    <dgm:cxn modelId="{83D087A6-B3B4-4A81-AEA0-6DC6388308F6}" type="presParOf" srcId="{694918B1-6C26-4F89-8575-E8C5159FB4DA}" destId="{A2A17D73-6C26-4421-BFBA-BA8EB8DEC58C}" srcOrd="2" destOrd="0" presId="urn:microsoft.com/office/officeart/2005/8/layout/process3"/>
    <dgm:cxn modelId="{58077A2B-12CC-4632-8F8F-46B9253D8888}" type="presParOf" srcId="{4759D26D-ABF5-4362-A0F2-771323B8BE2B}" destId="{8E79A010-FC01-498D-B84E-A76C917D43E2}" srcOrd="3" destOrd="0" presId="urn:microsoft.com/office/officeart/2005/8/layout/process3"/>
    <dgm:cxn modelId="{C1A56340-1212-486E-9099-036E6E341DDA}" type="presParOf" srcId="{8E79A010-FC01-498D-B84E-A76C917D43E2}" destId="{205212B1-4780-4085-8C72-C65F81822714}" srcOrd="0" destOrd="0" presId="urn:microsoft.com/office/officeart/2005/8/layout/process3"/>
    <dgm:cxn modelId="{0E129C2D-865B-456B-AE89-56C9F1072D72}" type="presParOf" srcId="{4759D26D-ABF5-4362-A0F2-771323B8BE2B}" destId="{2498AC81-2D92-42A4-A406-85F28DF2501A}" srcOrd="4" destOrd="0" presId="urn:microsoft.com/office/officeart/2005/8/layout/process3"/>
    <dgm:cxn modelId="{EF7B0117-8FB9-4455-A2DB-926D45C36EB1}" type="presParOf" srcId="{2498AC81-2D92-42A4-A406-85F28DF2501A}" destId="{ABFB52BA-7DCD-4F71-956E-38B0E63A5B68}" srcOrd="0" destOrd="0" presId="urn:microsoft.com/office/officeart/2005/8/layout/process3"/>
    <dgm:cxn modelId="{2A9EE121-69D1-4248-AAAF-990828631083}" type="presParOf" srcId="{2498AC81-2D92-42A4-A406-85F28DF2501A}" destId="{61F1913D-332A-4ADF-9210-4E98040EB968}" srcOrd="1" destOrd="0" presId="urn:microsoft.com/office/officeart/2005/8/layout/process3"/>
    <dgm:cxn modelId="{9A7CF7F1-4004-4C73-9813-4D5CD0621820}" type="presParOf" srcId="{2498AC81-2D92-42A4-A406-85F28DF2501A}" destId="{2FC392D9-AFD2-45BB-84D6-0F7F4E54DFD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9B8DD-5CFD-4B2B-881D-FC817CBCDCBB}" type="doc">
      <dgm:prSet loTypeId="urn:microsoft.com/office/officeart/2005/8/layout/cycle5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7A63A0B-CD68-4C37-9383-5F87C8F66CDF}">
      <dgm:prSet phldrT="[Text]"/>
      <dgm:spPr/>
      <dgm:t>
        <a:bodyPr/>
        <a:lstStyle/>
        <a:p>
          <a:r>
            <a:rPr lang="ru-RU" dirty="0"/>
            <a:t>Написание кода</a:t>
          </a:r>
          <a:endParaRPr lang="en-US" dirty="0"/>
        </a:p>
      </dgm:t>
    </dgm:pt>
    <dgm:pt modelId="{81F080DB-CA15-4B3D-92F7-BCC8584FB02B}" type="parTrans" cxnId="{41ED90B0-EAED-49E9-9DA5-32CB4301B13F}">
      <dgm:prSet/>
      <dgm:spPr/>
      <dgm:t>
        <a:bodyPr/>
        <a:lstStyle/>
        <a:p>
          <a:endParaRPr lang="en-US"/>
        </a:p>
      </dgm:t>
    </dgm:pt>
    <dgm:pt modelId="{6218DED4-C090-4B34-A650-97B2D82F2090}" type="sibTrans" cxnId="{41ED90B0-EAED-49E9-9DA5-32CB4301B13F}">
      <dgm:prSet/>
      <dgm:spPr/>
      <dgm:t>
        <a:bodyPr/>
        <a:lstStyle/>
        <a:p>
          <a:endParaRPr lang="en-US"/>
        </a:p>
      </dgm:t>
    </dgm:pt>
    <dgm:pt modelId="{5C0A6150-97FD-4952-B0F7-B68ACC0056C6}">
      <dgm:prSet phldrT="[Text]"/>
      <dgm:spPr/>
      <dgm:t>
        <a:bodyPr/>
        <a:lstStyle/>
        <a:p>
          <a:r>
            <a:rPr lang="ru-RU" dirty="0"/>
            <a:t>Компиляция</a:t>
          </a:r>
          <a:endParaRPr lang="en-US" dirty="0"/>
        </a:p>
      </dgm:t>
    </dgm:pt>
    <dgm:pt modelId="{36E45B88-BB08-4833-90D6-70465056541F}" type="parTrans" cxnId="{920378DE-18F8-48CB-8895-ED02DC559A38}">
      <dgm:prSet/>
      <dgm:spPr/>
      <dgm:t>
        <a:bodyPr/>
        <a:lstStyle/>
        <a:p>
          <a:endParaRPr lang="en-US"/>
        </a:p>
      </dgm:t>
    </dgm:pt>
    <dgm:pt modelId="{420A52A1-58FA-4B0E-BC9D-596C713F81BF}" type="sibTrans" cxnId="{920378DE-18F8-48CB-8895-ED02DC559A38}">
      <dgm:prSet/>
      <dgm:spPr/>
      <dgm:t>
        <a:bodyPr/>
        <a:lstStyle/>
        <a:p>
          <a:endParaRPr lang="en-US"/>
        </a:p>
      </dgm:t>
    </dgm:pt>
    <dgm:pt modelId="{6D848CEF-0C96-4261-A29D-111E261FCA00}">
      <dgm:prSet phldrT="[Text]"/>
      <dgm:spPr/>
      <dgm:t>
        <a:bodyPr/>
        <a:lstStyle/>
        <a:p>
          <a:r>
            <a:rPr lang="ru-RU" dirty="0"/>
            <a:t>Тестирование</a:t>
          </a:r>
          <a:endParaRPr lang="en-US" dirty="0"/>
        </a:p>
      </dgm:t>
    </dgm:pt>
    <dgm:pt modelId="{3BA6A0DC-1026-4716-A575-0B49C0883DE9}" type="parTrans" cxnId="{0D5F6D3F-E4CB-4E39-B911-57A4ACA6C689}">
      <dgm:prSet/>
      <dgm:spPr/>
      <dgm:t>
        <a:bodyPr/>
        <a:lstStyle/>
        <a:p>
          <a:endParaRPr lang="en-US"/>
        </a:p>
      </dgm:t>
    </dgm:pt>
    <dgm:pt modelId="{325C50D5-B890-4605-8297-16EC973E6B82}" type="sibTrans" cxnId="{0D5F6D3F-E4CB-4E39-B911-57A4ACA6C689}">
      <dgm:prSet/>
      <dgm:spPr/>
      <dgm:t>
        <a:bodyPr/>
        <a:lstStyle/>
        <a:p>
          <a:endParaRPr lang="en-US"/>
        </a:p>
      </dgm:t>
    </dgm:pt>
    <dgm:pt modelId="{DC127738-BBB4-4671-A422-C8BC1C857DDA}">
      <dgm:prSet phldrT="[Text]"/>
      <dgm:spPr/>
      <dgm:t>
        <a:bodyPr/>
        <a:lstStyle/>
        <a:p>
          <a:r>
            <a:rPr lang="ru-RU" dirty="0"/>
            <a:t>Отладка</a:t>
          </a:r>
          <a:endParaRPr lang="en-US" dirty="0"/>
        </a:p>
      </dgm:t>
    </dgm:pt>
    <dgm:pt modelId="{14BAAC49-EE41-4D85-A6D3-BBD6F89E40DC}" type="parTrans" cxnId="{B2960642-212E-44D7-9BBE-453785DECFEC}">
      <dgm:prSet/>
      <dgm:spPr/>
      <dgm:t>
        <a:bodyPr/>
        <a:lstStyle/>
        <a:p>
          <a:endParaRPr lang="en-US"/>
        </a:p>
      </dgm:t>
    </dgm:pt>
    <dgm:pt modelId="{43B733B6-EDE0-477D-80A6-699037E16CE7}" type="sibTrans" cxnId="{B2960642-212E-44D7-9BBE-453785DECFEC}">
      <dgm:prSet/>
      <dgm:spPr/>
      <dgm:t>
        <a:bodyPr/>
        <a:lstStyle/>
        <a:p>
          <a:endParaRPr lang="en-US"/>
        </a:p>
      </dgm:t>
    </dgm:pt>
    <dgm:pt modelId="{BCBC0262-B2C0-4DA8-A8CF-3C4828059BA3}">
      <dgm:prSet phldrT="[Text]"/>
      <dgm:spPr/>
      <dgm:t>
        <a:bodyPr/>
        <a:lstStyle/>
        <a:p>
          <a:r>
            <a:rPr lang="ru-RU" dirty="0"/>
            <a:t>Разработка алгоритма</a:t>
          </a:r>
          <a:endParaRPr lang="en-US" dirty="0"/>
        </a:p>
      </dgm:t>
    </dgm:pt>
    <dgm:pt modelId="{42B18B2E-39DC-4210-960F-FB038DD2627E}" type="parTrans" cxnId="{874909E2-A83A-48E8-B888-215005A18516}">
      <dgm:prSet/>
      <dgm:spPr/>
      <dgm:t>
        <a:bodyPr/>
        <a:lstStyle/>
        <a:p>
          <a:endParaRPr lang="en-US"/>
        </a:p>
      </dgm:t>
    </dgm:pt>
    <dgm:pt modelId="{81B80FC7-D85B-4AEC-9421-2C38DA61FBDB}" type="sibTrans" cxnId="{874909E2-A83A-48E8-B888-215005A18516}">
      <dgm:prSet/>
      <dgm:spPr/>
      <dgm:t>
        <a:bodyPr/>
        <a:lstStyle/>
        <a:p>
          <a:endParaRPr lang="en-US"/>
        </a:p>
      </dgm:t>
    </dgm:pt>
    <dgm:pt modelId="{E5D89C03-A8C1-414F-BB82-0EED88679277}" type="pres">
      <dgm:prSet presAssocID="{9BF9B8DD-5CFD-4B2B-881D-FC817CBCDCBB}" presName="cycle" presStyleCnt="0">
        <dgm:presLayoutVars>
          <dgm:dir/>
          <dgm:resizeHandles val="exact"/>
        </dgm:presLayoutVars>
      </dgm:prSet>
      <dgm:spPr/>
    </dgm:pt>
    <dgm:pt modelId="{20D1340F-BD30-4CCA-904C-1D44FC97044F}" type="pres">
      <dgm:prSet presAssocID="{BCBC0262-B2C0-4DA8-A8CF-3C4828059BA3}" presName="node" presStyleLbl="node1" presStyleIdx="0" presStyleCnt="5">
        <dgm:presLayoutVars>
          <dgm:bulletEnabled val="1"/>
        </dgm:presLayoutVars>
      </dgm:prSet>
      <dgm:spPr/>
    </dgm:pt>
    <dgm:pt modelId="{D37E92B3-64D4-410E-9CB0-805BE39F1538}" type="pres">
      <dgm:prSet presAssocID="{BCBC0262-B2C0-4DA8-A8CF-3C4828059BA3}" presName="spNode" presStyleCnt="0"/>
      <dgm:spPr/>
    </dgm:pt>
    <dgm:pt modelId="{8E815E72-ABFD-4FE5-9DC0-923B84D4D0B3}" type="pres">
      <dgm:prSet presAssocID="{81B80FC7-D85B-4AEC-9421-2C38DA61FBDB}" presName="sibTrans" presStyleLbl="sibTrans1D1" presStyleIdx="0" presStyleCnt="5"/>
      <dgm:spPr/>
    </dgm:pt>
    <dgm:pt modelId="{DD6AA7C7-2763-4E54-AB58-EFBA32739298}" type="pres">
      <dgm:prSet presAssocID="{C7A63A0B-CD68-4C37-9383-5F87C8F66CDF}" presName="node" presStyleLbl="node1" presStyleIdx="1" presStyleCnt="5">
        <dgm:presLayoutVars>
          <dgm:bulletEnabled val="1"/>
        </dgm:presLayoutVars>
      </dgm:prSet>
      <dgm:spPr/>
    </dgm:pt>
    <dgm:pt modelId="{68EAD5ED-F7F9-44CC-BE89-5E86834A3ED2}" type="pres">
      <dgm:prSet presAssocID="{C7A63A0B-CD68-4C37-9383-5F87C8F66CDF}" presName="spNode" presStyleCnt="0"/>
      <dgm:spPr/>
    </dgm:pt>
    <dgm:pt modelId="{E6B87A98-47FF-4AD9-B231-2E559F2F7AFA}" type="pres">
      <dgm:prSet presAssocID="{6218DED4-C090-4B34-A650-97B2D82F2090}" presName="sibTrans" presStyleLbl="sibTrans1D1" presStyleIdx="1" presStyleCnt="5"/>
      <dgm:spPr/>
    </dgm:pt>
    <dgm:pt modelId="{4155B9F5-3089-49DC-B094-B5960722BF24}" type="pres">
      <dgm:prSet presAssocID="{5C0A6150-97FD-4952-B0F7-B68ACC0056C6}" presName="node" presStyleLbl="node1" presStyleIdx="2" presStyleCnt="5">
        <dgm:presLayoutVars>
          <dgm:bulletEnabled val="1"/>
        </dgm:presLayoutVars>
      </dgm:prSet>
      <dgm:spPr/>
    </dgm:pt>
    <dgm:pt modelId="{656989B7-0B3A-429B-86F0-F5C766FBA30D}" type="pres">
      <dgm:prSet presAssocID="{5C0A6150-97FD-4952-B0F7-B68ACC0056C6}" presName="spNode" presStyleCnt="0"/>
      <dgm:spPr/>
    </dgm:pt>
    <dgm:pt modelId="{F92E6A82-2136-410E-8BD5-612E12A9B0EC}" type="pres">
      <dgm:prSet presAssocID="{420A52A1-58FA-4B0E-BC9D-596C713F81BF}" presName="sibTrans" presStyleLbl="sibTrans1D1" presStyleIdx="2" presStyleCnt="5"/>
      <dgm:spPr/>
    </dgm:pt>
    <dgm:pt modelId="{B7F5DE4C-9D0C-46E8-B923-C1C3F925949E}" type="pres">
      <dgm:prSet presAssocID="{6D848CEF-0C96-4261-A29D-111E261FCA00}" presName="node" presStyleLbl="node1" presStyleIdx="3" presStyleCnt="5">
        <dgm:presLayoutVars>
          <dgm:bulletEnabled val="1"/>
        </dgm:presLayoutVars>
      </dgm:prSet>
      <dgm:spPr/>
    </dgm:pt>
    <dgm:pt modelId="{BE761BC0-C342-4C0A-9BB5-EB9EC4F4736B}" type="pres">
      <dgm:prSet presAssocID="{6D848CEF-0C96-4261-A29D-111E261FCA00}" presName="spNode" presStyleCnt="0"/>
      <dgm:spPr/>
    </dgm:pt>
    <dgm:pt modelId="{6A10B02B-1BB4-46E0-A6A2-A9F629B25C9D}" type="pres">
      <dgm:prSet presAssocID="{325C50D5-B890-4605-8297-16EC973E6B82}" presName="sibTrans" presStyleLbl="sibTrans1D1" presStyleIdx="3" presStyleCnt="5"/>
      <dgm:spPr/>
    </dgm:pt>
    <dgm:pt modelId="{8047F800-C7A4-4259-B0B8-AAEDE5EB2DD6}" type="pres">
      <dgm:prSet presAssocID="{DC127738-BBB4-4671-A422-C8BC1C857DDA}" presName="node" presStyleLbl="node1" presStyleIdx="4" presStyleCnt="5">
        <dgm:presLayoutVars>
          <dgm:bulletEnabled val="1"/>
        </dgm:presLayoutVars>
      </dgm:prSet>
      <dgm:spPr/>
    </dgm:pt>
    <dgm:pt modelId="{0DC094FC-3E9B-4AA1-BCBC-B5AE0533966D}" type="pres">
      <dgm:prSet presAssocID="{DC127738-BBB4-4671-A422-C8BC1C857DDA}" presName="spNode" presStyleCnt="0"/>
      <dgm:spPr/>
    </dgm:pt>
    <dgm:pt modelId="{467A5AF4-60D9-415A-AB67-464C6956A0A4}" type="pres">
      <dgm:prSet presAssocID="{43B733B6-EDE0-477D-80A6-699037E16CE7}" presName="sibTrans" presStyleLbl="sibTrans1D1" presStyleIdx="4" presStyleCnt="5"/>
      <dgm:spPr/>
    </dgm:pt>
  </dgm:ptLst>
  <dgm:cxnLst>
    <dgm:cxn modelId="{BD8DD611-23E3-469E-80AC-B19F20263523}" type="presOf" srcId="{81B80FC7-D85B-4AEC-9421-2C38DA61FBDB}" destId="{8E815E72-ABFD-4FE5-9DC0-923B84D4D0B3}" srcOrd="0" destOrd="0" presId="urn:microsoft.com/office/officeart/2005/8/layout/cycle5"/>
    <dgm:cxn modelId="{ED3D7616-40E1-46E0-9049-02A615A3255A}" type="presOf" srcId="{6218DED4-C090-4B34-A650-97B2D82F2090}" destId="{E6B87A98-47FF-4AD9-B231-2E559F2F7AFA}" srcOrd="0" destOrd="0" presId="urn:microsoft.com/office/officeart/2005/8/layout/cycle5"/>
    <dgm:cxn modelId="{0D5F6D3F-E4CB-4E39-B911-57A4ACA6C689}" srcId="{9BF9B8DD-5CFD-4B2B-881D-FC817CBCDCBB}" destId="{6D848CEF-0C96-4261-A29D-111E261FCA00}" srcOrd="3" destOrd="0" parTransId="{3BA6A0DC-1026-4716-A575-0B49C0883DE9}" sibTransId="{325C50D5-B890-4605-8297-16EC973E6B82}"/>
    <dgm:cxn modelId="{B2960642-212E-44D7-9BBE-453785DECFEC}" srcId="{9BF9B8DD-5CFD-4B2B-881D-FC817CBCDCBB}" destId="{DC127738-BBB4-4671-A422-C8BC1C857DDA}" srcOrd="4" destOrd="0" parTransId="{14BAAC49-EE41-4D85-A6D3-BBD6F89E40DC}" sibTransId="{43B733B6-EDE0-477D-80A6-699037E16CE7}"/>
    <dgm:cxn modelId="{7413F644-EA95-4BF9-8682-AB87AE591488}" type="presOf" srcId="{BCBC0262-B2C0-4DA8-A8CF-3C4828059BA3}" destId="{20D1340F-BD30-4CCA-904C-1D44FC97044F}" srcOrd="0" destOrd="0" presId="urn:microsoft.com/office/officeart/2005/8/layout/cycle5"/>
    <dgm:cxn modelId="{C65EA17C-6A9B-497D-8C7E-D27ED68F89CB}" type="presOf" srcId="{6D848CEF-0C96-4261-A29D-111E261FCA00}" destId="{B7F5DE4C-9D0C-46E8-B923-C1C3F925949E}" srcOrd="0" destOrd="0" presId="urn:microsoft.com/office/officeart/2005/8/layout/cycle5"/>
    <dgm:cxn modelId="{E39D0C88-3E2B-4C22-A2C0-FF1F7ED6F26F}" type="presOf" srcId="{325C50D5-B890-4605-8297-16EC973E6B82}" destId="{6A10B02B-1BB4-46E0-A6A2-A9F629B25C9D}" srcOrd="0" destOrd="0" presId="urn:microsoft.com/office/officeart/2005/8/layout/cycle5"/>
    <dgm:cxn modelId="{551C6E94-D1C5-4CC7-8010-7868E172ADB6}" type="presOf" srcId="{420A52A1-58FA-4B0E-BC9D-596C713F81BF}" destId="{F92E6A82-2136-410E-8BD5-612E12A9B0EC}" srcOrd="0" destOrd="0" presId="urn:microsoft.com/office/officeart/2005/8/layout/cycle5"/>
    <dgm:cxn modelId="{CAA8A8AE-09D4-4208-B693-594F0CB42070}" type="presOf" srcId="{9BF9B8DD-5CFD-4B2B-881D-FC817CBCDCBB}" destId="{E5D89C03-A8C1-414F-BB82-0EED88679277}" srcOrd="0" destOrd="0" presId="urn:microsoft.com/office/officeart/2005/8/layout/cycle5"/>
    <dgm:cxn modelId="{41ED90B0-EAED-49E9-9DA5-32CB4301B13F}" srcId="{9BF9B8DD-5CFD-4B2B-881D-FC817CBCDCBB}" destId="{C7A63A0B-CD68-4C37-9383-5F87C8F66CDF}" srcOrd="1" destOrd="0" parTransId="{81F080DB-CA15-4B3D-92F7-BCC8584FB02B}" sibTransId="{6218DED4-C090-4B34-A650-97B2D82F2090}"/>
    <dgm:cxn modelId="{214455B3-D225-465B-AC4D-5E580D74D069}" type="presOf" srcId="{DC127738-BBB4-4671-A422-C8BC1C857DDA}" destId="{8047F800-C7A4-4259-B0B8-AAEDE5EB2DD6}" srcOrd="0" destOrd="0" presId="urn:microsoft.com/office/officeart/2005/8/layout/cycle5"/>
    <dgm:cxn modelId="{9F355ABB-E126-4E0B-AD5F-D6E4C8794B8C}" type="presOf" srcId="{43B733B6-EDE0-477D-80A6-699037E16CE7}" destId="{467A5AF4-60D9-415A-AB67-464C6956A0A4}" srcOrd="0" destOrd="0" presId="urn:microsoft.com/office/officeart/2005/8/layout/cycle5"/>
    <dgm:cxn modelId="{8017D8C0-87E7-4105-8AF6-DB09B3C26FA2}" type="presOf" srcId="{C7A63A0B-CD68-4C37-9383-5F87C8F66CDF}" destId="{DD6AA7C7-2763-4E54-AB58-EFBA32739298}" srcOrd="0" destOrd="0" presId="urn:microsoft.com/office/officeart/2005/8/layout/cycle5"/>
    <dgm:cxn modelId="{75FFAECF-379C-482F-80BE-0A05D3B8E640}" type="presOf" srcId="{5C0A6150-97FD-4952-B0F7-B68ACC0056C6}" destId="{4155B9F5-3089-49DC-B094-B5960722BF24}" srcOrd="0" destOrd="0" presId="urn:microsoft.com/office/officeart/2005/8/layout/cycle5"/>
    <dgm:cxn modelId="{920378DE-18F8-48CB-8895-ED02DC559A38}" srcId="{9BF9B8DD-5CFD-4B2B-881D-FC817CBCDCBB}" destId="{5C0A6150-97FD-4952-B0F7-B68ACC0056C6}" srcOrd="2" destOrd="0" parTransId="{36E45B88-BB08-4833-90D6-70465056541F}" sibTransId="{420A52A1-58FA-4B0E-BC9D-596C713F81BF}"/>
    <dgm:cxn modelId="{874909E2-A83A-48E8-B888-215005A18516}" srcId="{9BF9B8DD-5CFD-4B2B-881D-FC817CBCDCBB}" destId="{BCBC0262-B2C0-4DA8-A8CF-3C4828059BA3}" srcOrd="0" destOrd="0" parTransId="{42B18B2E-39DC-4210-960F-FB038DD2627E}" sibTransId="{81B80FC7-D85B-4AEC-9421-2C38DA61FBDB}"/>
    <dgm:cxn modelId="{A49915A1-0335-4852-8373-70DF07170F04}" type="presParOf" srcId="{E5D89C03-A8C1-414F-BB82-0EED88679277}" destId="{20D1340F-BD30-4CCA-904C-1D44FC97044F}" srcOrd="0" destOrd="0" presId="urn:microsoft.com/office/officeart/2005/8/layout/cycle5"/>
    <dgm:cxn modelId="{B0963D73-42D5-4ED6-B02B-1522293D3A4B}" type="presParOf" srcId="{E5D89C03-A8C1-414F-BB82-0EED88679277}" destId="{D37E92B3-64D4-410E-9CB0-805BE39F1538}" srcOrd="1" destOrd="0" presId="urn:microsoft.com/office/officeart/2005/8/layout/cycle5"/>
    <dgm:cxn modelId="{499D0913-EE06-4926-97BE-BA78EDB66018}" type="presParOf" srcId="{E5D89C03-A8C1-414F-BB82-0EED88679277}" destId="{8E815E72-ABFD-4FE5-9DC0-923B84D4D0B3}" srcOrd="2" destOrd="0" presId="urn:microsoft.com/office/officeart/2005/8/layout/cycle5"/>
    <dgm:cxn modelId="{FFA45477-8A0B-4978-9226-EC5046AA433B}" type="presParOf" srcId="{E5D89C03-A8C1-414F-BB82-0EED88679277}" destId="{DD6AA7C7-2763-4E54-AB58-EFBA32739298}" srcOrd="3" destOrd="0" presId="urn:microsoft.com/office/officeart/2005/8/layout/cycle5"/>
    <dgm:cxn modelId="{A2D3EA37-BC98-4A0C-9690-B66E22286592}" type="presParOf" srcId="{E5D89C03-A8C1-414F-BB82-0EED88679277}" destId="{68EAD5ED-F7F9-44CC-BE89-5E86834A3ED2}" srcOrd="4" destOrd="0" presId="urn:microsoft.com/office/officeart/2005/8/layout/cycle5"/>
    <dgm:cxn modelId="{8D12A6E0-23A3-49B7-8B5E-ECE4538F0DE1}" type="presParOf" srcId="{E5D89C03-A8C1-414F-BB82-0EED88679277}" destId="{E6B87A98-47FF-4AD9-B231-2E559F2F7AFA}" srcOrd="5" destOrd="0" presId="urn:microsoft.com/office/officeart/2005/8/layout/cycle5"/>
    <dgm:cxn modelId="{A0F45F7B-2593-41B6-BE13-07F30E2B6F77}" type="presParOf" srcId="{E5D89C03-A8C1-414F-BB82-0EED88679277}" destId="{4155B9F5-3089-49DC-B094-B5960722BF24}" srcOrd="6" destOrd="0" presId="urn:microsoft.com/office/officeart/2005/8/layout/cycle5"/>
    <dgm:cxn modelId="{AB243831-08BE-43C3-93EF-B68891CF7810}" type="presParOf" srcId="{E5D89C03-A8C1-414F-BB82-0EED88679277}" destId="{656989B7-0B3A-429B-86F0-F5C766FBA30D}" srcOrd="7" destOrd="0" presId="urn:microsoft.com/office/officeart/2005/8/layout/cycle5"/>
    <dgm:cxn modelId="{46385865-2B02-4075-AFA9-E9C1A1D165A4}" type="presParOf" srcId="{E5D89C03-A8C1-414F-BB82-0EED88679277}" destId="{F92E6A82-2136-410E-8BD5-612E12A9B0EC}" srcOrd="8" destOrd="0" presId="urn:microsoft.com/office/officeart/2005/8/layout/cycle5"/>
    <dgm:cxn modelId="{F479E507-9F8E-40A0-8C2F-576B772542B3}" type="presParOf" srcId="{E5D89C03-A8C1-414F-BB82-0EED88679277}" destId="{B7F5DE4C-9D0C-46E8-B923-C1C3F925949E}" srcOrd="9" destOrd="0" presId="urn:microsoft.com/office/officeart/2005/8/layout/cycle5"/>
    <dgm:cxn modelId="{158659E7-B047-43DF-A805-19366D3C9908}" type="presParOf" srcId="{E5D89C03-A8C1-414F-BB82-0EED88679277}" destId="{BE761BC0-C342-4C0A-9BB5-EB9EC4F4736B}" srcOrd="10" destOrd="0" presId="urn:microsoft.com/office/officeart/2005/8/layout/cycle5"/>
    <dgm:cxn modelId="{A9822E24-BD0E-4D8A-BABF-EEFD82EB3012}" type="presParOf" srcId="{E5D89C03-A8C1-414F-BB82-0EED88679277}" destId="{6A10B02B-1BB4-46E0-A6A2-A9F629B25C9D}" srcOrd="11" destOrd="0" presId="urn:microsoft.com/office/officeart/2005/8/layout/cycle5"/>
    <dgm:cxn modelId="{017B2436-06F0-4C4E-B349-C85D05A92714}" type="presParOf" srcId="{E5D89C03-A8C1-414F-BB82-0EED88679277}" destId="{8047F800-C7A4-4259-B0B8-AAEDE5EB2DD6}" srcOrd="12" destOrd="0" presId="urn:microsoft.com/office/officeart/2005/8/layout/cycle5"/>
    <dgm:cxn modelId="{051DC65B-9BEF-465D-B77C-745DC4CE01FF}" type="presParOf" srcId="{E5D89C03-A8C1-414F-BB82-0EED88679277}" destId="{0DC094FC-3E9B-4AA1-BCBC-B5AE0533966D}" srcOrd="13" destOrd="0" presId="urn:microsoft.com/office/officeart/2005/8/layout/cycle5"/>
    <dgm:cxn modelId="{A92192D4-663E-48FA-8E9A-CDEDEB74B9ED}" type="presParOf" srcId="{E5D89C03-A8C1-414F-BB82-0EED88679277}" destId="{467A5AF4-60D9-415A-AB67-464C6956A0A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94A3F-E663-4519-B7F2-B61421997D6E}">
      <dsp:nvSpPr>
        <dsp:cNvPr id="0" name=""/>
        <dsp:cNvSpPr/>
      </dsp:nvSpPr>
      <dsp:spPr>
        <a:xfrm>
          <a:off x="5230" y="814869"/>
          <a:ext cx="2378024" cy="9072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Source.cpp</a:t>
          </a:r>
        </a:p>
      </dsp:txBody>
      <dsp:txXfrm>
        <a:off x="5230" y="814869"/>
        <a:ext cx="2378024" cy="604800"/>
      </dsp:txXfrm>
    </dsp:sp>
    <dsp:sp modelId="{3511D889-3578-4A18-9789-3C8F6134A577}">
      <dsp:nvSpPr>
        <dsp:cNvPr id="0" name=""/>
        <dsp:cNvSpPr/>
      </dsp:nvSpPr>
      <dsp:spPr>
        <a:xfrm>
          <a:off x="492295" y="1419669"/>
          <a:ext cx="2378024" cy="211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Написание исходного кода</a:t>
          </a:r>
          <a:endParaRPr lang="en-US" sz="2100" kern="1200" dirty="0"/>
        </a:p>
      </dsp:txBody>
      <dsp:txXfrm>
        <a:off x="554294" y="1481668"/>
        <a:ext cx="2254026" cy="1992802"/>
      </dsp:txXfrm>
    </dsp:sp>
    <dsp:sp modelId="{7163AC08-796E-47B9-AA93-F669B21B2DCF}">
      <dsp:nvSpPr>
        <dsp:cNvPr id="0" name=""/>
        <dsp:cNvSpPr/>
      </dsp:nvSpPr>
      <dsp:spPr>
        <a:xfrm>
          <a:off x="2743754" y="8212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43754" y="939651"/>
        <a:ext cx="586641" cy="355235"/>
      </dsp:txXfrm>
    </dsp:sp>
    <dsp:sp modelId="{D5185584-B53E-48B4-9A05-0315A265B132}">
      <dsp:nvSpPr>
        <dsp:cNvPr id="0" name=""/>
        <dsp:cNvSpPr/>
      </dsp:nvSpPr>
      <dsp:spPr>
        <a:xfrm>
          <a:off x="3825254" y="814869"/>
          <a:ext cx="2378024" cy="9072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Компиляция</a:t>
          </a:r>
          <a:endParaRPr lang="en-US" sz="2100" kern="1200" dirty="0"/>
        </a:p>
      </dsp:txBody>
      <dsp:txXfrm>
        <a:off x="3825254" y="814869"/>
        <a:ext cx="2378024" cy="604800"/>
      </dsp:txXfrm>
    </dsp:sp>
    <dsp:sp modelId="{A2A17D73-6C26-4421-BFBA-BA8EB8DEC58C}">
      <dsp:nvSpPr>
        <dsp:cNvPr id="0" name=""/>
        <dsp:cNvSpPr/>
      </dsp:nvSpPr>
      <dsp:spPr>
        <a:xfrm>
          <a:off x="4312320" y="1419669"/>
          <a:ext cx="2378024" cy="211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1" kern="1200" dirty="0"/>
            <a:t>Препроцессор</a:t>
          </a:r>
          <a:endParaRPr 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1" kern="1200" dirty="0"/>
            <a:t>Парсер</a:t>
          </a:r>
          <a:endParaRPr 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Компилятор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Ассемблер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1" kern="1200" dirty="0"/>
            <a:t>Линковщик</a:t>
          </a:r>
          <a:endParaRPr lang="en-US" sz="2100" b="1" kern="1200" dirty="0"/>
        </a:p>
      </dsp:txBody>
      <dsp:txXfrm>
        <a:off x="4374319" y="1481668"/>
        <a:ext cx="2254026" cy="1992802"/>
      </dsp:txXfrm>
    </dsp:sp>
    <dsp:sp modelId="{8E79A010-FC01-498D-B84E-A76C917D43E2}">
      <dsp:nvSpPr>
        <dsp:cNvPr id="0" name=""/>
        <dsp:cNvSpPr/>
      </dsp:nvSpPr>
      <dsp:spPr>
        <a:xfrm>
          <a:off x="6563779" y="8212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63779" y="939651"/>
        <a:ext cx="586641" cy="355235"/>
      </dsp:txXfrm>
    </dsp:sp>
    <dsp:sp modelId="{61F1913D-332A-4ADF-9210-4E98040EB968}">
      <dsp:nvSpPr>
        <dsp:cNvPr id="0" name=""/>
        <dsp:cNvSpPr/>
      </dsp:nvSpPr>
      <dsp:spPr>
        <a:xfrm>
          <a:off x="7645279" y="814869"/>
          <a:ext cx="2378024" cy="9072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Source.exe</a:t>
          </a:r>
        </a:p>
      </dsp:txBody>
      <dsp:txXfrm>
        <a:off x="7645279" y="814869"/>
        <a:ext cx="2378024" cy="604800"/>
      </dsp:txXfrm>
    </dsp:sp>
    <dsp:sp modelId="{2FC392D9-AFD2-45BB-84D6-0F7F4E54DFDE}">
      <dsp:nvSpPr>
        <dsp:cNvPr id="0" name=""/>
        <dsp:cNvSpPr/>
      </dsp:nvSpPr>
      <dsp:spPr>
        <a:xfrm>
          <a:off x="8132345" y="1419669"/>
          <a:ext cx="2378024" cy="211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Готовый исполняемый файл</a:t>
          </a:r>
          <a:endParaRPr lang="en-US" sz="2100" kern="1200" dirty="0"/>
        </a:p>
      </dsp:txBody>
      <dsp:txXfrm>
        <a:off x="8194344" y="1481668"/>
        <a:ext cx="2254026" cy="1992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1340F-BD30-4CCA-904C-1D44FC97044F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Разработка алгоритма</a:t>
          </a:r>
          <a:endParaRPr lang="en-US" sz="1600" kern="1200" dirty="0"/>
        </a:p>
      </dsp:txBody>
      <dsp:txXfrm>
        <a:off x="4589386" y="46558"/>
        <a:ext cx="1336826" cy="837232"/>
      </dsp:txXfrm>
    </dsp:sp>
    <dsp:sp modelId="{8E815E72-ABFD-4FE5-9DC0-923B84D4D0B3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762497" y="235865"/>
              </a:moveTo>
              <a:arcTo wR="1856803" hR="1856803" stAng="17951648" swAng="121437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AA7C7-2763-4E54-AB58-EFBA32739298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Написание кода</a:t>
          </a:r>
          <a:endParaRPr lang="en-US" sz="1600" kern="1200" dirty="0"/>
        </a:p>
      </dsp:txBody>
      <dsp:txXfrm>
        <a:off x="6355312" y="1329578"/>
        <a:ext cx="1336826" cy="837232"/>
      </dsp:txXfrm>
    </dsp:sp>
    <dsp:sp modelId="{E6B87A98-47FF-4AD9-B231-2E559F2F7AFA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09188" y="1984834"/>
              </a:moveTo>
              <a:arcTo wR="1856803" hR="1856803" stAng="21837228" swAng="136192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5B9F5-3089-49DC-B094-B5960722BF24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Компиляция</a:t>
          </a:r>
          <a:endParaRPr lang="en-US" sz="1600" kern="1200" dirty="0"/>
        </a:p>
      </dsp:txBody>
      <dsp:txXfrm>
        <a:off x="5680788" y="3405548"/>
        <a:ext cx="1336826" cy="837232"/>
      </dsp:txXfrm>
    </dsp:sp>
    <dsp:sp modelId="{F92E6A82-2136-410E-8BD5-612E12A9B0EC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085494" y="3699470"/>
              </a:moveTo>
              <a:arcTo wR="1856803" hR="1856803" stAng="4975518" swAng="84896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5DE4C-9D0C-46E8-B923-C1C3F925949E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  <a:endParaRPr lang="en-US" sz="1600" kern="1200" dirty="0"/>
        </a:p>
      </dsp:txBody>
      <dsp:txXfrm>
        <a:off x="3497984" y="3405548"/>
        <a:ext cx="1336826" cy="837232"/>
      </dsp:txXfrm>
    </dsp:sp>
    <dsp:sp modelId="{6A10B02B-1BB4-46E0-A6A2-A9F629B25C9D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197297" y="2689725"/>
              </a:moveTo>
              <a:arcTo wR="1856803" hR="1856803" stAng="9200850" swAng="136192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7F800-C7A4-4259-B0B8-AAEDE5EB2DD6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Отладка</a:t>
          </a:r>
          <a:endParaRPr lang="en-US" sz="1600" kern="1200" dirty="0"/>
        </a:p>
      </dsp:txBody>
      <dsp:txXfrm>
        <a:off x="2823461" y="1329578"/>
        <a:ext cx="1336826" cy="837232"/>
      </dsp:txXfrm>
    </dsp:sp>
    <dsp:sp modelId="{467A5AF4-60D9-415A-AB67-464C6956A0A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446274" y="649274"/>
              </a:moveTo>
              <a:arcTo wR="1856803" hR="1856803" stAng="13233976" swAng="121437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7D656-F3D9-43C5-95C1-F5E129AC3CD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077A-B93A-4D09-9B1C-8A8A088AD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D077A-B93A-4D09-9B1C-8A8A088AD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D077A-B93A-4D09-9B1C-8A8A088AD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D077A-B93A-4D09-9B1C-8A8A088AD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D077A-B93A-4D09-9B1C-8A8A088AD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F64F-2650-4ECE-89AA-EE3D4DC4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Язык программирования C++ и его стандартная библиотека. Алгоритмы и структуры данных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Visual Studio</a:t>
            </a:r>
          </a:p>
        </p:txBody>
      </p:sp>
      <p:pic>
        <p:nvPicPr>
          <p:cNvPr id="2058" name="Picture 10" descr="https://msdnshared.blob.core.windows.net/media/2017/04/bringcode-q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446" y="1825625"/>
            <a:ext cx="5636554" cy="36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50108" cy="4351338"/>
          </a:xfrm>
        </p:spPr>
        <p:txBody>
          <a:bodyPr/>
          <a:lstStyle/>
          <a:p>
            <a:r>
              <a:rPr lang="ru-RU" dirty="0"/>
              <a:t>Доступна только для </a:t>
            </a:r>
            <a:r>
              <a:rPr lang="en-US" dirty="0"/>
              <a:t>Windows</a:t>
            </a:r>
          </a:p>
          <a:p>
            <a:r>
              <a:rPr lang="ru-RU" dirty="0"/>
              <a:t>Есть бесплатные версии</a:t>
            </a:r>
          </a:p>
          <a:p>
            <a:r>
              <a:rPr lang="en-US" dirty="0"/>
              <a:t>visualstudio.microsoft.com/vs/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</a:t>
            </a:r>
          </a:p>
        </p:txBody>
      </p:sp>
      <p:pic>
        <p:nvPicPr>
          <p:cNvPr id="3074" name="Picture 2" descr="https://netbeans.org/images_www/v7/screenshots/cnd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905" y="1825625"/>
            <a:ext cx="5733095" cy="352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Бесплатная и открытая среда разработки</a:t>
            </a:r>
            <a:endParaRPr lang="en-US" dirty="0"/>
          </a:p>
          <a:p>
            <a:r>
              <a:rPr lang="ru-RU" dirty="0"/>
              <a:t>Доступна для </a:t>
            </a:r>
            <a:r>
              <a:rPr lang="en-US" dirty="0"/>
              <a:t>Windows </a:t>
            </a:r>
            <a:r>
              <a:rPr lang="ru-RU" dirty="0"/>
              <a:t>и</a:t>
            </a:r>
            <a:r>
              <a:rPr lang="en-US" dirty="0"/>
              <a:t> Linux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0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Бесплатная и открытая среда разработки</a:t>
            </a:r>
            <a:endParaRPr lang="en-US" dirty="0"/>
          </a:p>
          <a:p>
            <a:r>
              <a:rPr lang="ru-RU" dirty="0"/>
              <a:t>Доступна для </a:t>
            </a:r>
            <a:r>
              <a:rPr lang="en-US" dirty="0"/>
              <a:t>Windows </a:t>
            </a:r>
            <a:r>
              <a:rPr lang="ru-RU" dirty="0"/>
              <a:t>и</a:t>
            </a:r>
            <a:r>
              <a:rPr lang="en-US" dirty="0"/>
              <a:t> Linux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5" y="1825625"/>
            <a:ext cx="5587145" cy="3575773"/>
          </a:xfrm>
        </p:spPr>
      </p:pic>
    </p:spTree>
    <p:extLst>
      <p:ext uri="{BB962C8B-B14F-4D97-AF65-F5344CB8AC3E}">
        <p14:creationId xmlns:p14="http://schemas.microsoft.com/office/powerpoint/2010/main" val="243925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PocketCpp</a:t>
            </a:r>
            <a:endParaRPr lang="en-US" dirty="0"/>
          </a:p>
          <a:p>
            <a:r>
              <a:rPr lang="en-US" dirty="0" err="1"/>
              <a:t>MinGW</a:t>
            </a:r>
            <a:endParaRPr lang="en-US" dirty="0"/>
          </a:p>
          <a:p>
            <a:r>
              <a:rPr lang="en-US" dirty="0" err="1"/>
              <a:t>SublimeText</a:t>
            </a:r>
            <a:endParaRPr lang="en-US" dirty="0"/>
          </a:p>
          <a:p>
            <a:r>
              <a:rPr lang="en-US" dirty="0" err="1"/>
              <a:t>CLion</a:t>
            </a:r>
            <a:endParaRPr lang="en-US" dirty="0"/>
          </a:p>
          <a:p>
            <a:r>
              <a:rPr lang="en-US" dirty="0"/>
              <a:t>Code::Blocks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  <a:r>
              <a:rPr lang="ru-RU" dirty="0"/>
              <a:t>,</a:t>
            </a:r>
            <a:r>
              <a:rPr lang="en-US" dirty="0"/>
              <a:t> World </a:t>
            </a:r>
            <a:r>
              <a:rPr lang="ru-RU" dirty="0"/>
              <a:t>на </a:t>
            </a:r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“Hello, World!”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приложения на С++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подключение нужных библиотек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 магическая строчка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точка входа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сюда писать ваш код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сравнении с </a:t>
            </a:r>
            <a:r>
              <a:rPr lang="en-US" dirty="0"/>
              <a:t>Pascal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&lt;library&gt;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cout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 &lt;&lt; 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library;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Лекция каждую неделю</a:t>
            </a:r>
          </a:p>
          <a:p>
            <a:r>
              <a:rPr lang="ru-RU" dirty="0"/>
              <a:t>Практика каждую неделю по подргруппам</a:t>
            </a:r>
          </a:p>
          <a:p>
            <a:endParaRPr lang="ru-RU" dirty="0"/>
          </a:p>
          <a:p>
            <a:r>
              <a:rPr lang="ru-RU" dirty="0"/>
              <a:t>Оценки за полугодие</a:t>
            </a:r>
          </a:p>
          <a:p>
            <a:pPr lvl="1"/>
            <a:r>
              <a:rPr lang="ru-RU" dirty="0"/>
              <a:t>1-2 контрольных теста за полугодие</a:t>
            </a:r>
          </a:p>
          <a:p>
            <a:pPr lvl="1"/>
            <a:r>
              <a:rPr lang="ru-RU" dirty="0"/>
              <a:t>Ответы на лекциях</a:t>
            </a:r>
          </a:p>
          <a:p>
            <a:pPr lvl="1"/>
            <a:r>
              <a:rPr lang="ru-RU" dirty="0"/>
              <a:t>Работа на практике</a:t>
            </a:r>
          </a:p>
          <a:p>
            <a:pPr lvl="1"/>
            <a:r>
              <a:rPr lang="ru-RU" dirty="0"/>
              <a:t>Выполнение домашних заданий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создания программы от исходного кода до исполняемого файла</a:t>
            </a:r>
          </a:p>
          <a:p>
            <a:r>
              <a:rPr lang="ru-RU" dirty="0"/>
              <a:t>Доступные компиляторы и среды разработки</a:t>
            </a:r>
          </a:p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программы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Путь от исходного файла до исполняемого кода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Машинный код. Язык ассемблера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 11 01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B9 0D </a:t>
            </a:r>
            <a:br>
              <a:rPr lang="ru-RU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B4 0E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8A 07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ru-RU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43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 10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 F9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ru-RU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 20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48 65 6C </a:t>
            </a:r>
            <a:br>
              <a:rPr lang="ru-RU" sz="2000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6C 6F 2C 20 57 </a:t>
            </a:r>
            <a:br>
              <a:rPr lang="ru-RU" sz="2000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6F 72 6C 64 21</a:t>
            </a:r>
            <a:endParaRPr lang="ru-RU" sz="2000" b="0" i="0" dirty="0">
              <a:solidFill>
                <a:srgbClr val="FF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19800" y="1690688"/>
            <a:ext cx="5659582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SMALL</a:t>
            </a:r>
            <a:b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  <a:b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b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.CODE</a:t>
            </a:r>
            <a:b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A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START:</a:t>
            </a:r>
            <a:b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0900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C00h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27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программирования высокого уровня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HelloWorld;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“Hello, World!”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программы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67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83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программы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359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Доступные компиляторы и среды разработки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64F-2650-4ECE-89AA-EE3D4DC414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295</Words>
  <Application>Microsoft Office PowerPoint</Application>
  <PresentationFormat>Widescreen</PresentationFormat>
  <Paragraphs>142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Язык программирования C++ и его стандартная библиотека. Алгоритмы и структуры данных</vt:lpstr>
      <vt:lpstr>Структура курса</vt:lpstr>
      <vt:lpstr>Содержание</vt:lpstr>
      <vt:lpstr>Процесс создания программы</vt:lpstr>
      <vt:lpstr>Машинный код. Язык ассемблера</vt:lpstr>
      <vt:lpstr>Языки программирования высокого уровня</vt:lpstr>
      <vt:lpstr>Процесс создания программы</vt:lpstr>
      <vt:lpstr>Процесс создания программы</vt:lpstr>
      <vt:lpstr>Доступные компиляторы и среды разработки</vt:lpstr>
      <vt:lpstr>Microsoft Visual Studio</vt:lpstr>
      <vt:lpstr>NetBeans</vt:lpstr>
      <vt:lpstr>Eclipse</vt:lpstr>
      <vt:lpstr>Дополнительно</vt:lpstr>
      <vt:lpstr>Структура программы</vt:lpstr>
      <vt:lpstr>Hello, World на C++</vt:lpstr>
      <vt:lpstr>Каркас приложения на С++</vt:lpstr>
      <vt:lpstr>В сравнении с Pascal</vt:lpstr>
      <vt:lpstr>Операторы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 и его стандартная библиотека. Алгоритмы и структуры данных</dc:title>
  <dc:creator>Sachkov, Alexey</dc:creator>
  <cp:keywords>CTPClassification=CTP_NWR:VisualMarkings=, CTPClassification=CTP_NT</cp:keywords>
  <cp:lastModifiedBy>Sachkov, Alexey</cp:lastModifiedBy>
  <cp:revision>46</cp:revision>
  <dcterms:created xsi:type="dcterms:W3CDTF">2017-09-17T07:58:33Z</dcterms:created>
  <dcterms:modified xsi:type="dcterms:W3CDTF">2019-09-30T04:43:39Z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91206aec-c28d-46b1-8a22-cbeb0fbe7e4e</vt:lpwstr>
  </property>
  <property fmtid="{D5CDD505-2E9C-101B-9397-08002B2CF9AE}" pid="3" name="CTP_TimeStamp">
    <vt:lpwstr>2019-09-30 04:43:38Z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