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8" r:id="rId2"/>
    <p:sldMasterId id="2147483717" r:id="rId3"/>
    <p:sldMasterId id="2147483720" r:id="rId4"/>
  </p:sldMasterIdLst>
  <p:notesMasterIdLst>
    <p:notesMasterId r:id="rId27"/>
  </p:notesMasterIdLst>
  <p:handoutMasterIdLst>
    <p:handoutMasterId r:id="rId28"/>
  </p:handoutMasterIdLst>
  <p:sldIdLst>
    <p:sldId id="321" r:id="rId5"/>
    <p:sldId id="260" r:id="rId6"/>
    <p:sldId id="322" r:id="rId7"/>
    <p:sldId id="323" r:id="rId8"/>
    <p:sldId id="324" r:id="rId9"/>
    <p:sldId id="327" r:id="rId10"/>
    <p:sldId id="325" r:id="rId11"/>
    <p:sldId id="286" r:id="rId12"/>
    <p:sldId id="307" r:id="rId13"/>
    <p:sldId id="328" r:id="rId14"/>
    <p:sldId id="314" r:id="rId15"/>
    <p:sldId id="302" r:id="rId16"/>
    <p:sldId id="305" r:id="rId17"/>
    <p:sldId id="315" r:id="rId18"/>
    <p:sldId id="291" r:id="rId19"/>
    <p:sldId id="292" r:id="rId20"/>
    <p:sldId id="293" r:id="rId21"/>
    <p:sldId id="294" r:id="rId22"/>
    <p:sldId id="295" r:id="rId23"/>
    <p:sldId id="296" r:id="rId24"/>
    <p:sldId id="317" r:id="rId25"/>
    <p:sldId id="313" r:id="rId26"/>
  </p:sldIdLst>
  <p:sldSz cx="9144000" cy="6858000" type="screen4x3"/>
  <p:notesSz cx="7010400" cy="9296400"/>
  <p:defaultTextStyle>
    <a:defPPr>
      <a:defRPr lang="en-US"/>
    </a:defPPr>
    <a:lvl1pPr marL="0" algn="l" defTabSz="914156" rtl="0" eaLnBrk="1" latinLnBrk="0" hangingPunct="1">
      <a:defRPr sz="1800" kern="1200">
        <a:solidFill>
          <a:schemeClr val="tx1"/>
        </a:solidFill>
        <a:latin typeface="+mn-lt"/>
        <a:ea typeface="+mn-ea"/>
        <a:cs typeface="+mn-cs"/>
      </a:defRPr>
    </a:lvl1pPr>
    <a:lvl2pPr marL="457077"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2" algn="l" defTabSz="914156" rtl="0" eaLnBrk="1" latinLnBrk="0" hangingPunct="1">
      <a:defRPr sz="1800" kern="1200">
        <a:solidFill>
          <a:schemeClr val="tx1"/>
        </a:solidFill>
        <a:latin typeface="+mn-lt"/>
        <a:ea typeface="+mn-ea"/>
        <a:cs typeface="+mn-cs"/>
      </a:defRPr>
    </a:lvl4pPr>
    <a:lvl5pPr marL="1828311" algn="l" defTabSz="914156" rtl="0" eaLnBrk="1" latinLnBrk="0" hangingPunct="1">
      <a:defRPr sz="1800" kern="1200">
        <a:solidFill>
          <a:schemeClr val="tx1"/>
        </a:solidFill>
        <a:latin typeface="+mn-lt"/>
        <a:ea typeface="+mn-ea"/>
        <a:cs typeface="+mn-cs"/>
      </a:defRPr>
    </a:lvl5pPr>
    <a:lvl6pPr marL="2285389"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5" algn="l" defTabSz="914156" rtl="0" eaLnBrk="1" latinLnBrk="0" hangingPunct="1">
      <a:defRPr sz="1800" kern="1200">
        <a:solidFill>
          <a:schemeClr val="tx1"/>
        </a:solidFill>
        <a:latin typeface="+mn-lt"/>
        <a:ea typeface="+mn-ea"/>
        <a:cs typeface="+mn-cs"/>
      </a:defRPr>
    </a:lvl8pPr>
    <a:lvl9pPr marL="3656622" algn="l" defTabSz="91415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p15:clr>
            <a:srgbClr val="A4A3A4"/>
          </p15:clr>
        </p15:guide>
        <p15:guide id="2" pos="9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94"/>
  </p:normalViewPr>
  <p:slideViewPr>
    <p:cSldViewPr snapToGrid="0">
      <p:cViewPr varScale="1">
        <p:scale>
          <a:sx n="117" d="100"/>
          <a:sy n="117" d="100"/>
        </p:scale>
        <p:origin x="1504" y="168"/>
      </p:cViewPr>
      <p:guideLst>
        <p:guide orient="horz" pos="1056"/>
        <p:guide pos="9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AF4E301-6461-46B2-AC64-2FAE2BEDA6A9}" type="datetimeFigureOut">
              <a:rPr lang="en-US" smtClean="0"/>
              <a:t>6/21/24</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AE37EE3-05AA-41F0-8AED-73DC793232BC}" type="slidenum">
              <a:rPr lang="en-US" smtClean="0"/>
              <a:t>‹#›</a:t>
            </a:fld>
            <a:endParaRPr lang="en-US" dirty="0"/>
          </a:p>
        </p:txBody>
      </p:sp>
    </p:spTree>
    <p:extLst>
      <p:ext uri="{BB962C8B-B14F-4D97-AF65-F5344CB8AC3E}">
        <p14:creationId xmlns:p14="http://schemas.microsoft.com/office/powerpoint/2010/main" val="3533138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ED3C74F-8F30-4F67-9E85-995B154D3288}" type="datetimeFigureOut">
              <a:rPr lang="en-US" smtClean="0"/>
              <a:pPr/>
              <a:t>6/21/24</a:t>
            </a:fld>
            <a:endParaRPr lang="en-US" dirty="0"/>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CDE5D4C-C6BB-48FA-9EBD-E20444CC3B56}" type="slidenum">
              <a:rPr lang="en-US" smtClean="0"/>
              <a:pPr/>
              <a:t>‹#›</a:t>
            </a:fld>
            <a:endParaRPr lang="en-US" dirty="0"/>
          </a:p>
        </p:txBody>
      </p:sp>
    </p:spTree>
    <p:extLst>
      <p:ext uri="{BB962C8B-B14F-4D97-AF65-F5344CB8AC3E}">
        <p14:creationId xmlns:p14="http://schemas.microsoft.com/office/powerpoint/2010/main" val="2559738722"/>
      </p:ext>
    </p:extLst>
  </p:cSld>
  <p:clrMap bg1="lt1" tx1="dk1" bg2="lt2" tx2="dk2" accent1="accent1" accent2="accent2" accent3="accent3" accent4="accent4" accent5="accent5" accent6="accent6" hlink="hlink" folHlink="folHlink"/>
  <p:notesStyle>
    <a:lvl1pPr marL="0" algn="l" defTabSz="914156" rtl="0" eaLnBrk="1" latinLnBrk="0" hangingPunct="1">
      <a:defRPr sz="1200" kern="1200">
        <a:solidFill>
          <a:schemeClr val="tx1"/>
        </a:solidFill>
        <a:latin typeface="+mn-lt"/>
        <a:ea typeface="+mn-ea"/>
        <a:cs typeface="+mn-cs"/>
      </a:defRPr>
    </a:lvl1pPr>
    <a:lvl2pPr marL="457077" algn="l" defTabSz="914156" rtl="0" eaLnBrk="1" latinLnBrk="0" hangingPunct="1">
      <a:defRPr sz="1200" kern="1200">
        <a:solidFill>
          <a:schemeClr val="tx1"/>
        </a:solidFill>
        <a:latin typeface="+mn-lt"/>
        <a:ea typeface="+mn-ea"/>
        <a:cs typeface="+mn-cs"/>
      </a:defRPr>
    </a:lvl2pPr>
    <a:lvl3pPr marL="914156" algn="l" defTabSz="914156" rtl="0" eaLnBrk="1" latinLnBrk="0" hangingPunct="1">
      <a:defRPr sz="1200" kern="1200">
        <a:solidFill>
          <a:schemeClr val="tx1"/>
        </a:solidFill>
        <a:latin typeface="+mn-lt"/>
        <a:ea typeface="+mn-ea"/>
        <a:cs typeface="+mn-cs"/>
      </a:defRPr>
    </a:lvl3pPr>
    <a:lvl4pPr marL="1371232" algn="l" defTabSz="914156" rtl="0" eaLnBrk="1" latinLnBrk="0" hangingPunct="1">
      <a:defRPr sz="1200" kern="1200">
        <a:solidFill>
          <a:schemeClr val="tx1"/>
        </a:solidFill>
        <a:latin typeface="+mn-lt"/>
        <a:ea typeface="+mn-ea"/>
        <a:cs typeface="+mn-cs"/>
      </a:defRPr>
    </a:lvl4pPr>
    <a:lvl5pPr marL="1828311" algn="l" defTabSz="914156" rtl="0" eaLnBrk="1" latinLnBrk="0" hangingPunct="1">
      <a:defRPr sz="1200" kern="1200">
        <a:solidFill>
          <a:schemeClr val="tx1"/>
        </a:solidFill>
        <a:latin typeface="+mn-lt"/>
        <a:ea typeface="+mn-ea"/>
        <a:cs typeface="+mn-cs"/>
      </a:defRPr>
    </a:lvl5pPr>
    <a:lvl6pPr marL="2285389" algn="l" defTabSz="914156" rtl="0" eaLnBrk="1" latinLnBrk="0" hangingPunct="1">
      <a:defRPr sz="1200" kern="1200">
        <a:solidFill>
          <a:schemeClr val="tx1"/>
        </a:solidFill>
        <a:latin typeface="+mn-lt"/>
        <a:ea typeface="+mn-ea"/>
        <a:cs typeface="+mn-cs"/>
      </a:defRPr>
    </a:lvl6pPr>
    <a:lvl7pPr marL="2742468" algn="l" defTabSz="914156" rtl="0" eaLnBrk="1" latinLnBrk="0" hangingPunct="1">
      <a:defRPr sz="1200" kern="1200">
        <a:solidFill>
          <a:schemeClr val="tx1"/>
        </a:solidFill>
        <a:latin typeface="+mn-lt"/>
        <a:ea typeface="+mn-ea"/>
        <a:cs typeface="+mn-cs"/>
      </a:defRPr>
    </a:lvl7pPr>
    <a:lvl8pPr marL="3199545" algn="l" defTabSz="914156" rtl="0" eaLnBrk="1" latinLnBrk="0" hangingPunct="1">
      <a:defRPr sz="1200" kern="1200">
        <a:solidFill>
          <a:schemeClr val="tx1"/>
        </a:solidFill>
        <a:latin typeface="+mn-lt"/>
        <a:ea typeface="+mn-ea"/>
        <a:cs typeface="+mn-cs"/>
      </a:defRPr>
    </a:lvl8pPr>
    <a:lvl9pPr marL="3656622" algn="l" defTabSz="9141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5325"/>
            <a:ext cx="4651375" cy="3487738"/>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188842B-0047-4191-AF48-5CFD36EC443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274997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DE5D4C-C6BB-48FA-9EBD-E20444CC3B56}" type="slidenum">
              <a:rPr lang="en-US" smtClean="0"/>
              <a:pPr/>
              <a:t>10</a:t>
            </a:fld>
            <a:endParaRPr lang="en-US"/>
          </a:p>
        </p:txBody>
      </p:sp>
    </p:spTree>
    <p:extLst>
      <p:ext uri="{BB962C8B-B14F-4D97-AF65-F5344CB8AC3E}">
        <p14:creationId xmlns:p14="http://schemas.microsoft.com/office/powerpoint/2010/main" val="1387813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B0CC-A730-46A0-86A8-5479A13F256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3560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81100" y="696913"/>
            <a:ext cx="4648200" cy="3486150"/>
          </a:xfrm>
          <a:ln/>
        </p:spPr>
      </p:sp>
      <p:sp>
        <p:nvSpPr>
          <p:cNvPr id="47107" name="Rectangle 3"/>
          <p:cNvSpPr>
            <a:spLocks noGrp="1" noChangeArrowheads="1"/>
          </p:cNvSpPr>
          <p:nvPr>
            <p:ph type="body" idx="1"/>
          </p:nvPr>
        </p:nvSpPr>
        <p:spPr>
          <a:noFill/>
        </p:spPr>
        <p:txBody>
          <a:bodyPr/>
          <a:lstStyle/>
          <a:p>
            <a:pPr eaLnBrk="1" hangingPunct="1"/>
            <a:endParaRPr lang="en-US" dirty="0">
              <a:ea typeface="SimSun" panose="02010600030101010101" pitchFamily="2" charset="-122"/>
            </a:endParaRPr>
          </a:p>
          <a:p>
            <a:pPr eaLnBrk="1" hangingPunct="1"/>
            <a:endParaRPr lang="en-US" dirty="0">
              <a:ea typeface="SimSun" panose="02010600030101010101" pitchFamily="2" charset="-122"/>
            </a:endParaRPr>
          </a:p>
        </p:txBody>
      </p:sp>
    </p:spTree>
    <p:extLst>
      <p:ext uri="{BB962C8B-B14F-4D97-AF65-F5344CB8AC3E}">
        <p14:creationId xmlns:p14="http://schemas.microsoft.com/office/powerpoint/2010/main" val="449118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B0CC-A730-46A0-86A8-5479A13F256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135603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B4FF5D-2C4B-4B8D-B264-B181283E1495}" type="slidenum">
              <a:rPr lang="en-US" smtClean="0"/>
              <a:pPr>
                <a:defRPr/>
              </a:pPr>
              <a:t>15</a:t>
            </a:fld>
            <a:endParaRPr lang="en-US" dirty="0"/>
          </a:p>
        </p:txBody>
      </p:sp>
    </p:spTree>
    <p:extLst>
      <p:ext uri="{BB962C8B-B14F-4D97-AF65-F5344CB8AC3E}">
        <p14:creationId xmlns:p14="http://schemas.microsoft.com/office/powerpoint/2010/main" val="1210749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B4FF5D-2C4B-4B8D-B264-B181283E1495}" type="slidenum">
              <a:rPr lang="en-US" smtClean="0"/>
              <a:pPr>
                <a:defRPr/>
              </a:pPr>
              <a:t>16</a:t>
            </a:fld>
            <a:endParaRPr lang="en-US" dirty="0"/>
          </a:p>
        </p:txBody>
      </p:sp>
    </p:spTree>
    <p:extLst>
      <p:ext uri="{BB962C8B-B14F-4D97-AF65-F5344CB8AC3E}">
        <p14:creationId xmlns:p14="http://schemas.microsoft.com/office/powerpoint/2010/main" val="297498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B4FF5D-2C4B-4B8D-B264-B181283E1495}" type="slidenum">
              <a:rPr lang="en-US" smtClean="0"/>
              <a:pPr>
                <a:defRPr/>
              </a:pPr>
              <a:t>17</a:t>
            </a:fld>
            <a:endParaRPr lang="en-US" dirty="0"/>
          </a:p>
        </p:txBody>
      </p:sp>
    </p:spTree>
    <p:extLst>
      <p:ext uri="{BB962C8B-B14F-4D97-AF65-F5344CB8AC3E}">
        <p14:creationId xmlns:p14="http://schemas.microsoft.com/office/powerpoint/2010/main" val="4025182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DE5D4C-C6BB-48FA-9EBD-E20444CC3B56}" type="slidenum">
              <a:rPr lang="en-US" smtClean="0"/>
              <a:pPr/>
              <a:t>18</a:t>
            </a:fld>
            <a:endParaRPr lang="en-US" dirty="0"/>
          </a:p>
        </p:txBody>
      </p:sp>
    </p:spTree>
    <p:extLst>
      <p:ext uri="{BB962C8B-B14F-4D97-AF65-F5344CB8AC3E}">
        <p14:creationId xmlns:p14="http://schemas.microsoft.com/office/powerpoint/2010/main" val="2669657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p:spPr>
      </p:sp>
      <p:sp>
        <p:nvSpPr>
          <p:cNvPr id="3" name="Notes Placeholder 2"/>
          <p:cNvSpPr>
            <a:spLocks noGrp="1"/>
          </p:cNvSpPr>
          <p:nvPr>
            <p:ph type="body" idx="1"/>
          </p:nvPr>
        </p:nvSpPr>
        <p:spPr/>
        <p:txBody>
          <a:bodyPr/>
          <a:lstStyle/>
          <a:p>
            <a:pPr defTabSz="927550">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EDB4FF5D-2C4B-4B8D-B264-B181283E1495}" type="slidenum">
              <a:rPr lang="en-US" smtClean="0"/>
              <a:pPr>
                <a:defRPr/>
              </a:pPr>
              <a:t>19</a:t>
            </a:fld>
            <a:endParaRPr lang="en-US" dirty="0"/>
          </a:p>
        </p:txBody>
      </p:sp>
    </p:spTree>
    <p:extLst>
      <p:ext uri="{BB962C8B-B14F-4D97-AF65-F5344CB8AC3E}">
        <p14:creationId xmlns:p14="http://schemas.microsoft.com/office/powerpoint/2010/main" val="1289293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DE5D4C-C6BB-48FA-9EBD-E20444CC3B56}" type="slidenum">
              <a:rPr lang="en-US" smtClean="0"/>
              <a:pPr/>
              <a:t>20</a:t>
            </a:fld>
            <a:endParaRPr lang="en-US" dirty="0"/>
          </a:p>
        </p:txBody>
      </p:sp>
    </p:spTree>
    <p:extLst>
      <p:ext uri="{BB962C8B-B14F-4D97-AF65-F5344CB8AC3E}">
        <p14:creationId xmlns:p14="http://schemas.microsoft.com/office/powerpoint/2010/main" val="2580349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81100" y="696913"/>
            <a:ext cx="4648200" cy="3486150"/>
          </a:xfrm>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ECDE5D4C-C6BB-48FA-9EBD-E20444CC3B5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5325"/>
            <a:ext cx="4651375" cy="34877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B0CC-A730-46A0-86A8-5479A13F2568}" type="slidenum">
              <a:rPr lang="en-US" smtClean="0"/>
              <a:t>21</a:t>
            </a:fld>
            <a:endParaRPr lang="en-US" dirty="0"/>
          </a:p>
        </p:txBody>
      </p:sp>
    </p:spTree>
    <p:extLst>
      <p:ext uri="{BB962C8B-B14F-4D97-AF65-F5344CB8AC3E}">
        <p14:creationId xmlns:p14="http://schemas.microsoft.com/office/powerpoint/2010/main" val="27055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5325"/>
            <a:ext cx="4652962" cy="3489325"/>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D4C6F8B-B428-4405-A062-57009E5190D8}"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20607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C6F8B-B428-4405-A062-57009E5190D8}" type="slidenum">
              <a:rPr lang="en-US" smtClean="0"/>
              <a:pPr/>
              <a:t>3</a:t>
            </a:fld>
            <a:endParaRPr lang="en-US" dirty="0"/>
          </a:p>
        </p:txBody>
      </p:sp>
    </p:spTree>
    <p:extLst>
      <p:ext uri="{BB962C8B-B14F-4D97-AF65-F5344CB8AC3E}">
        <p14:creationId xmlns:p14="http://schemas.microsoft.com/office/powerpoint/2010/main" val="245631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DE5D4C-C6BB-48FA-9EBD-E20444CC3B56}" type="slidenum">
              <a:rPr lang="en-US" smtClean="0"/>
              <a:pPr/>
              <a:t>4</a:t>
            </a:fld>
            <a:endParaRPr lang="en-US"/>
          </a:p>
        </p:txBody>
      </p:sp>
    </p:spTree>
    <p:extLst>
      <p:ext uri="{BB962C8B-B14F-4D97-AF65-F5344CB8AC3E}">
        <p14:creationId xmlns:p14="http://schemas.microsoft.com/office/powerpoint/2010/main" val="838604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xfrm>
            <a:off x="1181100" y="696913"/>
            <a:ext cx="4648200" cy="3486150"/>
          </a:xfrm>
          <a:ln/>
        </p:spPr>
      </p:sp>
      <p:sp>
        <p:nvSpPr>
          <p:cNvPr id="204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2680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DE5D4C-C6BB-48FA-9EBD-E20444CC3B56}" type="slidenum">
              <a:rPr lang="en-US" smtClean="0"/>
              <a:pPr/>
              <a:t>6</a:t>
            </a:fld>
            <a:endParaRPr lang="en-US" dirty="0"/>
          </a:p>
        </p:txBody>
      </p:sp>
    </p:spTree>
    <p:extLst>
      <p:ext uri="{BB962C8B-B14F-4D97-AF65-F5344CB8AC3E}">
        <p14:creationId xmlns:p14="http://schemas.microsoft.com/office/powerpoint/2010/main" val="474552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pPr algn="just" defTabSz="919783">
              <a:lnSpc>
                <a:spcPct val="114000"/>
              </a:lnSpc>
              <a:spcBef>
                <a:spcPts val="611"/>
              </a:spcBef>
              <a:buClr>
                <a:srgbClr val="CE1126"/>
              </a:buClr>
            </a:pPr>
            <a:endParaRPr lang="en-US" baseline="0"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C11D9345-46FD-41C7-8EFD-18009396B960}" type="slidenum">
              <a:rPr lang="en-US">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305761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xfrm>
            <a:off x="1181100" y="696913"/>
            <a:ext cx="4648200" cy="3486150"/>
          </a:xfrm>
          <a:ln/>
        </p:spPr>
      </p:sp>
      <p:sp>
        <p:nvSpPr>
          <p:cNvPr id="20482" name="Rectangle 3"/>
          <p:cNvSpPr>
            <a:spLocks noGrp="1" noChangeArrowheads="1"/>
          </p:cNvSpPr>
          <p:nvPr>
            <p:ph type="body" idx="1"/>
          </p:nvPr>
        </p:nvSpPr>
        <p:spPr>
          <a:noFill/>
          <a:ln/>
        </p:spPr>
        <p:txBody>
          <a:bodyPr/>
          <a:lstStyle/>
          <a:p>
            <a:endParaRPr lang="en-US" baseline="0" dirty="0"/>
          </a:p>
        </p:txBody>
      </p:sp>
    </p:spTree>
    <p:extLst>
      <p:ext uri="{BB962C8B-B14F-4D97-AF65-F5344CB8AC3E}">
        <p14:creationId xmlns:p14="http://schemas.microsoft.com/office/powerpoint/2010/main" val="359212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C6F8B-B428-4405-A062-57009E5190D8}" type="slidenum">
              <a:rPr lang="en-US" smtClean="0"/>
              <a:pPr/>
              <a:t>9</a:t>
            </a:fld>
            <a:endParaRPr lang="en-US" dirty="0"/>
          </a:p>
        </p:txBody>
      </p:sp>
    </p:spTree>
    <p:extLst>
      <p:ext uri="{BB962C8B-B14F-4D97-AF65-F5344CB8AC3E}">
        <p14:creationId xmlns:p14="http://schemas.microsoft.com/office/powerpoint/2010/main" val="245631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667128" y="207867"/>
            <a:ext cx="5476875" cy="385762"/>
          </a:xfrm>
          <a:prstGeom prst="rect">
            <a:avLst/>
          </a:prstGeom>
        </p:spPr>
        <p:txBody>
          <a:bodyPr lIns="0" tIns="63980" rIns="91399" bIns="63980"/>
          <a:lstStyle>
            <a:lvl1pPr>
              <a:defRPr sz="1500" b="0">
                <a:solidFill>
                  <a:srgbClr val="CE1126"/>
                </a:solidFill>
                <a:latin typeface="Arial" panose="020B0604020202020204" pitchFamily="34" charset="0"/>
                <a:cs typeface="Arial" panose="020B0604020202020204" pitchFamily="34" charset="0"/>
              </a:defRPr>
            </a:lvl1pPr>
            <a:lvl2pPr>
              <a:defRPr>
                <a:solidFill>
                  <a:srgbClr val="CE1126"/>
                </a:solidFill>
              </a:defRPr>
            </a:lvl2pPr>
            <a:lvl3pPr>
              <a:defRPr>
                <a:solidFill>
                  <a:srgbClr val="CE1126"/>
                </a:solidFill>
              </a:defRPr>
            </a:lvl3pPr>
            <a:lvl4pPr>
              <a:defRPr>
                <a:solidFill>
                  <a:srgbClr val="CE1126"/>
                </a:solidFill>
              </a:defRPr>
            </a:lvl4pPr>
            <a:lvl5pPr>
              <a:defRPr>
                <a:solidFill>
                  <a:srgbClr val="CE1126"/>
                </a:solidFill>
              </a:defRPr>
            </a:lvl5pPr>
          </a:lstStyle>
          <a:p>
            <a:pPr lvl="0"/>
            <a:r>
              <a:rPr lang="en-US" dirty="0"/>
              <a:t>CLICK TO EDIT MASTER TEXT STYLES</a:t>
            </a:r>
          </a:p>
        </p:txBody>
      </p:sp>
      <p:cxnSp>
        <p:nvCxnSpPr>
          <p:cNvPr id="6" name="Straight Connector 5"/>
          <p:cNvCxnSpPr/>
          <p:nvPr userDrawn="1"/>
        </p:nvCxnSpPr>
        <p:spPr>
          <a:xfrm>
            <a:off x="0" y="593629"/>
            <a:ext cx="9144000" cy="0"/>
          </a:xfrm>
          <a:prstGeom prst="line">
            <a:avLst/>
          </a:prstGeom>
          <a:ln w="9525">
            <a:solidFill>
              <a:srgbClr val="CE1126"/>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bwMode="auto">
          <a:xfrm>
            <a:off x="914403" y="6587773"/>
            <a:ext cx="5704290" cy="25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59" tIns="53633" rIns="107259" bIns="53633" anchor="b"/>
          <a:lstStyle>
            <a:lvl1pPr defTabSz="963613" eaLnBrk="0" hangingPunct="0">
              <a:defRPr sz="1900">
                <a:solidFill>
                  <a:schemeClr val="tx1"/>
                </a:solidFill>
                <a:latin typeface="Calibri" pitchFamily="34" charset="0"/>
                <a:cs typeface="Arial" charset="0"/>
              </a:defRPr>
            </a:lvl1pPr>
            <a:lvl2pPr defTabSz="963613" eaLnBrk="0" hangingPunct="0">
              <a:defRPr sz="1900">
                <a:solidFill>
                  <a:schemeClr val="tx1"/>
                </a:solidFill>
                <a:latin typeface="Calibri" pitchFamily="34" charset="0"/>
                <a:cs typeface="Arial" charset="0"/>
              </a:defRPr>
            </a:lvl2pPr>
            <a:lvl3pPr defTabSz="963613" eaLnBrk="0" hangingPunct="0">
              <a:defRPr sz="1900">
                <a:solidFill>
                  <a:schemeClr val="tx1"/>
                </a:solidFill>
                <a:latin typeface="Calibri" pitchFamily="34" charset="0"/>
                <a:cs typeface="Arial" charset="0"/>
              </a:defRPr>
            </a:lvl3pPr>
            <a:lvl4pPr defTabSz="963613" eaLnBrk="0" hangingPunct="0">
              <a:defRPr sz="1900">
                <a:solidFill>
                  <a:schemeClr val="tx1"/>
                </a:solidFill>
                <a:latin typeface="Calibri" pitchFamily="34" charset="0"/>
                <a:cs typeface="Arial" charset="0"/>
              </a:defRPr>
            </a:lvl4pPr>
            <a:lvl5pPr defTabSz="963613" eaLnBrk="0" hangingPunct="0">
              <a:defRPr sz="1900">
                <a:solidFill>
                  <a:schemeClr val="tx1"/>
                </a:solidFill>
                <a:latin typeface="Calibri" pitchFamily="34" charset="0"/>
                <a:cs typeface="Arial" charset="0"/>
              </a:defRPr>
            </a:lvl5pPr>
            <a:lvl6pPr marL="2382838" indent="-96838" defTabSz="963613" eaLnBrk="0" fontAlgn="base" hangingPunct="0">
              <a:spcBef>
                <a:spcPct val="0"/>
              </a:spcBef>
              <a:spcAft>
                <a:spcPct val="0"/>
              </a:spcAft>
              <a:defRPr sz="1900">
                <a:solidFill>
                  <a:schemeClr val="tx1"/>
                </a:solidFill>
                <a:latin typeface="Calibri" pitchFamily="34" charset="0"/>
                <a:cs typeface="Arial" charset="0"/>
              </a:defRPr>
            </a:lvl6pPr>
            <a:lvl7pPr marL="2840038" indent="-96838" defTabSz="963613" eaLnBrk="0" fontAlgn="base" hangingPunct="0">
              <a:spcBef>
                <a:spcPct val="0"/>
              </a:spcBef>
              <a:spcAft>
                <a:spcPct val="0"/>
              </a:spcAft>
              <a:defRPr sz="1900">
                <a:solidFill>
                  <a:schemeClr val="tx1"/>
                </a:solidFill>
                <a:latin typeface="Calibri" pitchFamily="34" charset="0"/>
                <a:cs typeface="Arial" charset="0"/>
              </a:defRPr>
            </a:lvl7pPr>
            <a:lvl8pPr marL="3297238" indent="-96838" defTabSz="963613" eaLnBrk="0" fontAlgn="base" hangingPunct="0">
              <a:spcBef>
                <a:spcPct val="0"/>
              </a:spcBef>
              <a:spcAft>
                <a:spcPct val="0"/>
              </a:spcAft>
              <a:defRPr sz="1900">
                <a:solidFill>
                  <a:schemeClr val="tx1"/>
                </a:solidFill>
                <a:latin typeface="Calibri" pitchFamily="34" charset="0"/>
                <a:cs typeface="Arial" charset="0"/>
              </a:defRPr>
            </a:lvl8pPr>
            <a:lvl9pPr marL="3754438" indent="-96838" defTabSz="963613" eaLnBrk="0" fontAlgn="base" hangingPunct="0">
              <a:spcBef>
                <a:spcPct val="0"/>
              </a:spcBef>
              <a:spcAft>
                <a:spcPct val="0"/>
              </a:spcAft>
              <a:defRPr sz="1900">
                <a:solidFill>
                  <a:schemeClr val="tx1"/>
                </a:solidFill>
                <a:latin typeface="Calibri" pitchFamily="34" charset="0"/>
                <a:cs typeface="Arial" charset="0"/>
              </a:defRPr>
            </a:lvl9pPr>
          </a:lstStyle>
          <a:p>
            <a:pPr eaLnBrk="1" fontAlgn="base" hangingPunct="1">
              <a:spcBef>
                <a:spcPct val="0"/>
              </a:spcBef>
              <a:spcAft>
                <a:spcPct val="0"/>
              </a:spcAft>
            </a:pPr>
            <a:r>
              <a:rPr lang="en-US" sz="800" i="1" dirty="0">
                <a:solidFill>
                  <a:prstClr val="black"/>
                </a:solidFill>
                <a:latin typeface="Arial" panose="020B0604020202020204" pitchFamily="34" charset="0"/>
                <a:cs typeface="Arial" panose="020B0604020202020204" pitchFamily="34" charset="0"/>
              </a:rPr>
              <a:t>©2017</a:t>
            </a:r>
            <a:endParaRPr lang="en-US" altLang="zh-CN" sz="800" dirty="0">
              <a:solidFill>
                <a:prstClr val="black"/>
              </a:solidFill>
              <a:latin typeface="Arial" panose="020B0604020202020204" pitchFamily="34" charset="0"/>
              <a:cs typeface="Arial" panose="020B0604020202020204" pitchFamily="34" charset="0"/>
            </a:endParaRPr>
          </a:p>
        </p:txBody>
      </p:sp>
      <p:sp>
        <p:nvSpPr>
          <p:cNvPr id="9" name="Slide Number Placeholder 5"/>
          <p:cNvSpPr txBox="1">
            <a:spLocks/>
          </p:cNvSpPr>
          <p:nvPr userDrawn="1"/>
        </p:nvSpPr>
        <p:spPr>
          <a:xfrm>
            <a:off x="8700611" y="6469464"/>
            <a:ext cx="443389" cy="388937"/>
          </a:xfrm>
          <a:prstGeom prst="rect">
            <a:avLst/>
          </a:prstGeom>
        </p:spPr>
        <p:txBody>
          <a:bodyPr vert="horz" wrap="square" lIns="101525" tIns="50769" rIns="101525" bIns="50769" numCol="1" anchor="b" anchorCtr="0" compatLnSpc="1">
            <a:prstTxWarp prst="textNoShape">
              <a:avLst/>
            </a:prstTxWarp>
          </a:bodyPr>
          <a:lstStyle>
            <a:defPPr>
              <a:defRPr lang="en-US"/>
            </a:defPPr>
            <a:lvl1pPr marL="0" algn="ctr" defTabSz="914156" rtl="0" eaLnBrk="1" latinLnBrk="0" hangingPunct="1">
              <a:defRPr sz="1200" b="1" kern="1200">
                <a:solidFill>
                  <a:srgbClr val="92887E"/>
                </a:solidFill>
                <a:latin typeface="+mn-lt"/>
                <a:ea typeface="+mn-ea"/>
                <a:cs typeface="+mn-cs"/>
              </a:defRPr>
            </a:lvl1pPr>
            <a:lvl2pPr marL="457077"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2" algn="l" defTabSz="914156" rtl="0" eaLnBrk="1" latinLnBrk="0" hangingPunct="1">
              <a:defRPr sz="1800" kern="1200">
                <a:solidFill>
                  <a:schemeClr val="tx1"/>
                </a:solidFill>
                <a:latin typeface="+mn-lt"/>
                <a:ea typeface="+mn-ea"/>
                <a:cs typeface="+mn-cs"/>
              </a:defRPr>
            </a:lvl4pPr>
            <a:lvl5pPr marL="1828311" algn="l" defTabSz="914156" rtl="0" eaLnBrk="1" latinLnBrk="0" hangingPunct="1">
              <a:defRPr sz="1800" kern="1200">
                <a:solidFill>
                  <a:schemeClr val="tx1"/>
                </a:solidFill>
                <a:latin typeface="+mn-lt"/>
                <a:ea typeface="+mn-ea"/>
                <a:cs typeface="+mn-cs"/>
              </a:defRPr>
            </a:lvl5pPr>
            <a:lvl6pPr marL="2285389"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5" algn="l" defTabSz="914156" rtl="0" eaLnBrk="1" latinLnBrk="0" hangingPunct="1">
              <a:defRPr sz="1800" kern="1200">
                <a:solidFill>
                  <a:schemeClr val="tx1"/>
                </a:solidFill>
                <a:latin typeface="+mn-lt"/>
                <a:ea typeface="+mn-ea"/>
                <a:cs typeface="+mn-cs"/>
              </a:defRPr>
            </a:lvl8pPr>
            <a:lvl9pPr marL="3656622" algn="l" defTabSz="914156" rtl="0" eaLnBrk="1" latinLnBrk="0" hangingPunct="1">
              <a:defRPr sz="1800" kern="1200">
                <a:solidFill>
                  <a:schemeClr val="tx1"/>
                </a:solidFill>
                <a:latin typeface="+mn-lt"/>
                <a:ea typeface="+mn-ea"/>
                <a:cs typeface="+mn-cs"/>
              </a:defRPr>
            </a:lvl9pPr>
          </a:lstStyle>
          <a:p>
            <a:pPr defTabSz="1014420" fontAlgn="base">
              <a:spcBef>
                <a:spcPct val="0"/>
              </a:spcBef>
              <a:spcAft>
                <a:spcPct val="0"/>
              </a:spcAft>
            </a:pPr>
            <a:fld id="{F26FCD36-0E18-4015-B044-6DD8B3C3F180}" type="slidenum">
              <a:rPr lang="en-US" altLang="zh-CN" sz="1000" b="0" smtClean="0">
                <a:solidFill>
                  <a:srgbClr val="404040"/>
                </a:solidFill>
                <a:latin typeface="Arial" panose="020B0604020202020204" pitchFamily="34" charset="0"/>
                <a:cs typeface="Arial" panose="020B0604020202020204" pitchFamily="34" charset="0"/>
              </a:rPr>
              <a:pPr defTabSz="1014420" fontAlgn="base">
                <a:spcBef>
                  <a:spcPct val="0"/>
                </a:spcBef>
                <a:spcAft>
                  <a:spcPct val="0"/>
                </a:spcAft>
              </a:pPr>
              <a:t>‹#›</a:t>
            </a:fld>
            <a:endParaRPr lang="en-US" altLang="zh-CN" sz="1000" b="0" dirty="0">
              <a:solidFill>
                <a:srgbClr val="40404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63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33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4">
    <p:bg>
      <p:bgPr>
        <a:blipFill dpi="0" rotWithShape="1">
          <a:blip r:embed="rId2" cstate="screen">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51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Picture2">
    <p:spTree>
      <p:nvGrpSpPr>
        <p:cNvPr id="1" name=""/>
        <p:cNvGrpSpPr/>
        <p:nvPr/>
      </p:nvGrpSpPr>
      <p:grpSpPr>
        <a:xfrm>
          <a:off x="0" y="0"/>
          <a:ext cx="0" cy="0"/>
          <a:chOff x="0" y="0"/>
          <a:chExt cx="0" cy="0"/>
        </a:xfrm>
      </p:grpSpPr>
      <p:sp>
        <p:nvSpPr>
          <p:cNvPr id="3" name="TextBox 2"/>
          <p:cNvSpPr txBox="1"/>
          <p:nvPr userDrawn="1"/>
        </p:nvSpPr>
        <p:spPr>
          <a:xfrm>
            <a:off x="0" y="1336270"/>
            <a:ext cx="9144000" cy="742583"/>
          </a:xfrm>
          <a:prstGeom prst="rect">
            <a:avLst/>
          </a:prstGeom>
          <a:solidFill>
            <a:srgbClr val="CE1126">
              <a:alpha val="85000"/>
            </a:srgbClr>
          </a:solidFill>
        </p:spPr>
        <p:txBody>
          <a:bodyPr wrap="square" lIns="1079733" tIns="0" rIns="0" bIns="0" rtlCol="0" anchor="ctr" anchorCtr="0">
            <a:noAutofit/>
          </a:bodyPr>
          <a:lstStyle/>
          <a:p>
            <a:pPr defTabSz="911795">
              <a:spcBef>
                <a:spcPts val="1800"/>
              </a:spcBef>
            </a:pPr>
            <a:endParaRPr lang="en-US" sz="10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93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Divider">
    <p:bg>
      <p:bgPr>
        <a:solidFill>
          <a:schemeClr val="bg1"/>
        </a:solidFill>
        <a:effectLst/>
      </p:bgPr>
    </p:bg>
    <p:spTree>
      <p:nvGrpSpPr>
        <p:cNvPr id="1" name=""/>
        <p:cNvGrpSpPr/>
        <p:nvPr/>
      </p:nvGrpSpPr>
      <p:grpSpPr>
        <a:xfrm>
          <a:off x="0" y="0"/>
          <a:ext cx="0" cy="0"/>
          <a:chOff x="0" y="0"/>
          <a:chExt cx="0" cy="0"/>
        </a:xfrm>
      </p:grpSpPr>
      <p:sp>
        <p:nvSpPr>
          <p:cNvPr id="3" name="Footer Placeholder 4"/>
          <p:cNvSpPr txBox="1">
            <a:spLocks/>
          </p:cNvSpPr>
          <p:nvPr userDrawn="1"/>
        </p:nvSpPr>
        <p:spPr bwMode="auto">
          <a:xfrm>
            <a:off x="914400" y="6583680"/>
            <a:ext cx="5432657" cy="24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466" tIns="50737" rIns="101466" bIns="50737"/>
          <a:lstStyle>
            <a:lvl1pPr defTabSz="963613" eaLnBrk="0" hangingPunct="0">
              <a:defRPr sz="1900">
                <a:solidFill>
                  <a:schemeClr val="tx1"/>
                </a:solidFill>
                <a:latin typeface="Calibri" pitchFamily="34" charset="0"/>
                <a:cs typeface="Arial" charset="0"/>
              </a:defRPr>
            </a:lvl1pPr>
            <a:lvl2pPr defTabSz="963613" eaLnBrk="0" hangingPunct="0">
              <a:defRPr sz="1900">
                <a:solidFill>
                  <a:schemeClr val="tx1"/>
                </a:solidFill>
                <a:latin typeface="Calibri" pitchFamily="34" charset="0"/>
                <a:cs typeface="Arial" charset="0"/>
              </a:defRPr>
            </a:lvl2pPr>
            <a:lvl3pPr defTabSz="963613" eaLnBrk="0" hangingPunct="0">
              <a:defRPr sz="1900">
                <a:solidFill>
                  <a:schemeClr val="tx1"/>
                </a:solidFill>
                <a:latin typeface="Calibri" pitchFamily="34" charset="0"/>
                <a:cs typeface="Arial" charset="0"/>
              </a:defRPr>
            </a:lvl3pPr>
            <a:lvl4pPr defTabSz="963613" eaLnBrk="0" hangingPunct="0">
              <a:defRPr sz="1900">
                <a:solidFill>
                  <a:schemeClr val="tx1"/>
                </a:solidFill>
                <a:latin typeface="Calibri" pitchFamily="34" charset="0"/>
                <a:cs typeface="Arial" charset="0"/>
              </a:defRPr>
            </a:lvl4pPr>
            <a:lvl5pPr defTabSz="963613" eaLnBrk="0" hangingPunct="0">
              <a:defRPr sz="1900">
                <a:solidFill>
                  <a:schemeClr val="tx1"/>
                </a:solidFill>
                <a:latin typeface="Calibri" pitchFamily="34" charset="0"/>
                <a:cs typeface="Arial" charset="0"/>
              </a:defRPr>
            </a:lvl5pPr>
            <a:lvl6pPr marL="2382838" indent="-96838" defTabSz="963613" eaLnBrk="0" fontAlgn="base" hangingPunct="0">
              <a:spcBef>
                <a:spcPct val="0"/>
              </a:spcBef>
              <a:spcAft>
                <a:spcPct val="0"/>
              </a:spcAft>
              <a:defRPr sz="1900">
                <a:solidFill>
                  <a:schemeClr val="tx1"/>
                </a:solidFill>
                <a:latin typeface="Calibri" pitchFamily="34" charset="0"/>
                <a:cs typeface="Arial" charset="0"/>
              </a:defRPr>
            </a:lvl6pPr>
            <a:lvl7pPr marL="2840038" indent="-96838" defTabSz="963613" eaLnBrk="0" fontAlgn="base" hangingPunct="0">
              <a:spcBef>
                <a:spcPct val="0"/>
              </a:spcBef>
              <a:spcAft>
                <a:spcPct val="0"/>
              </a:spcAft>
              <a:defRPr sz="1900">
                <a:solidFill>
                  <a:schemeClr val="tx1"/>
                </a:solidFill>
                <a:latin typeface="Calibri" pitchFamily="34" charset="0"/>
                <a:cs typeface="Arial" charset="0"/>
              </a:defRPr>
            </a:lvl7pPr>
            <a:lvl8pPr marL="3297238" indent="-96838" defTabSz="963613" eaLnBrk="0" fontAlgn="base" hangingPunct="0">
              <a:spcBef>
                <a:spcPct val="0"/>
              </a:spcBef>
              <a:spcAft>
                <a:spcPct val="0"/>
              </a:spcAft>
              <a:defRPr sz="1900">
                <a:solidFill>
                  <a:schemeClr val="tx1"/>
                </a:solidFill>
                <a:latin typeface="Calibri" pitchFamily="34" charset="0"/>
                <a:cs typeface="Arial" charset="0"/>
              </a:defRPr>
            </a:lvl8pPr>
            <a:lvl9pPr marL="3754438" indent="-96838" defTabSz="963613" eaLnBrk="0" fontAlgn="base" hangingPunct="0">
              <a:spcBef>
                <a:spcPct val="0"/>
              </a:spcBef>
              <a:spcAft>
                <a:spcPct val="0"/>
              </a:spcAft>
              <a:defRPr sz="1900">
                <a:solidFill>
                  <a:schemeClr val="tx1"/>
                </a:solidFill>
                <a:latin typeface="Calibri" pitchFamily="34" charset="0"/>
                <a:cs typeface="Arial" charset="0"/>
              </a:defRPr>
            </a:lvl9pPr>
          </a:lstStyle>
          <a:p>
            <a:pPr eaLnBrk="1" fontAlgn="base" hangingPunct="1">
              <a:spcBef>
                <a:spcPct val="0"/>
              </a:spcBef>
              <a:spcAft>
                <a:spcPct val="0"/>
              </a:spcAft>
            </a:pPr>
            <a:r>
              <a:rPr lang="en-US" sz="800" i="1" dirty="0">
                <a:solidFill>
                  <a:prstClr val="white"/>
                </a:solidFill>
                <a:latin typeface="Arial" panose="020B0604020202020204" pitchFamily="34" charset="0"/>
                <a:cs typeface="Arial" panose="020B0604020202020204" pitchFamily="34" charset="0"/>
              </a:rPr>
              <a:t>©2016. </a:t>
            </a:r>
            <a:r>
              <a:rPr lang="en-US" altLang="zh-CN" sz="800" i="1" dirty="0">
                <a:solidFill>
                  <a:prstClr val="white"/>
                </a:solidFill>
                <a:latin typeface="Arial" panose="020B0604020202020204" pitchFamily="34" charset="0"/>
                <a:cs typeface="Arial" panose="020B0604020202020204" pitchFamily="34" charset="0"/>
              </a:rPr>
              <a:t>This document is the proprietary and confidential property of RGP.</a:t>
            </a:r>
            <a:endParaRPr lang="en-US" altLang="zh-CN" sz="800" dirty="0">
              <a:solidFill>
                <a:prstClr val="white"/>
              </a:solidFill>
              <a:latin typeface="Arial" panose="020B0604020202020204" pitchFamily="34" charset="0"/>
              <a:cs typeface="Arial" panose="020B0604020202020204" pitchFamily="34" charset="0"/>
            </a:endParaRPr>
          </a:p>
        </p:txBody>
      </p:sp>
      <p:sp>
        <p:nvSpPr>
          <p:cNvPr id="6" name="Rectangle 5"/>
          <p:cNvSpPr/>
          <p:nvPr userDrawn="1"/>
        </p:nvSpPr>
        <p:spPr>
          <a:xfrm>
            <a:off x="8787811" y="6612740"/>
            <a:ext cx="335528" cy="235776"/>
          </a:xfrm>
          <a:prstGeom prst="rect">
            <a:avLst/>
          </a:prstGeom>
        </p:spPr>
        <p:txBody>
          <a:bodyPr wrap="none" lIns="91365" tIns="45683" rIns="91365" bIns="45683">
            <a:spAutoFit/>
          </a:bodyPr>
          <a:lstStyle/>
          <a:p>
            <a:pPr defTabSz="913668"/>
            <a:fld id="{DEDF5CF4-D571-40A0-8738-8F1DC5E3745A}" type="slidenum">
              <a:rPr lang="en-US" sz="900" smtClean="0">
                <a:solidFill>
                  <a:prstClr val="black"/>
                </a:solidFill>
                <a:latin typeface="Arial" panose="020B0604020202020204" pitchFamily="34" charset="0"/>
                <a:cs typeface="Arial" panose="020B0604020202020204" pitchFamily="34" charset="0"/>
              </a:rPr>
              <a:pPr defTabSz="913668"/>
              <a:t>‹#›</a:t>
            </a:fld>
            <a:endParaRPr lang="en-US" sz="9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117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bg1"/>
        </a:solidFill>
        <a:effectLst/>
      </p:bgPr>
    </p:bg>
    <p:spTree>
      <p:nvGrpSpPr>
        <p:cNvPr id="1" name=""/>
        <p:cNvGrpSpPr/>
        <p:nvPr/>
      </p:nvGrpSpPr>
      <p:grpSpPr>
        <a:xfrm>
          <a:off x="0" y="0"/>
          <a:ext cx="0" cy="0"/>
          <a:chOff x="0" y="0"/>
          <a:chExt cx="0" cy="0"/>
        </a:xfrm>
      </p:grpSpPr>
      <p:sp>
        <p:nvSpPr>
          <p:cNvPr id="3" name="Footer Placeholder 4"/>
          <p:cNvSpPr txBox="1">
            <a:spLocks/>
          </p:cNvSpPr>
          <p:nvPr userDrawn="1"/>
        </p:nvSpPr>
        <p:spPr bwMode="auto">
          <a:xfrm>
            <a:off x="914400" y="6583680"/>
            <a:ext cx="5432657" cy="24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466" tIns="50737" rIns="101466" bIns="50737"/>
          <a:lstStyle>
            <a:lvl1pPr defTabSz="963613" eaLnBrk="0" hangingPunct="0">
              <a:defRPr sz="1900">
                <a:solidFill>
                  <a:schemeClr val="tx1"/>
                </a:solidFill>
                <a:latin typeface="Calibri" pitchFamily="34" charset="0"/>
                <a:cs typeface="Arial" charset="0"/>
              </a:defRPr>
            </a:lvl1pPr>
            <a:lvl2pPr defTabSz="963613" eaLnBrk="0" hangingPunct="0">
              <a:defRPr sz="1900">
                <a:solidFill>
                  <a:schemeClr val="tx1"/>
                </a:solidFill>
                <a:latin typeface="Calibri" pitchFamily="34" charset="0"/>
                <a:cs typeface="Arial" charset="0"/>
              </a:defRPr>
            </a:lvl2pPr>
            <a:lvl3pPr defTabSz="963613" eaLnBrk="0" hangingPunct="0">
              <a:defRPr sz="1900">
                <a:solidFill>
                  <a:schemeClr val="tx1"/>
                </a:solidFill>
                <a:latin typeface="Calibri" pitchFamily="34" charset="0"/>
                <a:cs typeface="Arial" charset="0"/>
              </a:defRPr>
            </a:lvl3pPr>
            <a:lvl4pPr defTabSz="963613" eaLnBrk="0" hangingPunct="0">
              <a:defRPr sz="1900">
                <a:solidFill>
                  <a:schemeClr val="tx1"/>
                </a:solidFill>
                <a:latin typeface="Calibri" pitchFamily="34" charset="0"/>
                <a:cs typeface="Arial" charset="0"/>
              </a:defRPr>
            </a:lvl4pPr>
            <a:lvl5pPr defTabSz="963613" eaLnBrk="0" hangingPunct="0">
              <a:defRPr sz="1900">
                <a:solidFill>
                  <a:schemeClr val="tx1"/>
                </a:solidFill>
                <a:latin typeface="Calibri" pitchFamily="34" charset="0"/>
                <a:cs typeface="Arial" charset="0"/>
              </a:defRPr>
            </a:lvl5pPr>
            <a:lvl6pPr marL="2382838" indent="-96838" defTabSz="963613" eaLnBrk="0" fontAlgn="base" hangingPunct="0">
              <a:spcBef>
                <a:spcPct val="0"/>
              </a:spcBef>
              <a:spcAft>
                <a:spcPct val="0"/>
              </a:spcAft>
              <a:defRPr sz="1900">
                <a:solidFill>
                  <a:schemeClr val="tx1"/>
                </a:solidFill>
                <a:latin typeface="Calibri" pitchFamily="34" charset="0"/>
                <a:cs typeface="Arial" charset="0"/>
              </a:defRPr>
            </a:lvl6pPr>
            <a:lvl7pPr marL="2840038" indent="-96838" defTabSz="963613" eaLnBrk="0" fontAlgn="base" hangingPunct="0">
              <a:spcBef>
                <a:spcPct val="0"/>
              </a:spcBef>
              <a:spcAft>
                <a:spcPct val="0"/>
              </a:spcAft>
              <a:defRPr sz="1900">
                <a:solidFill>
                  <a:schemeClr val="tx1"/>
                </a:solidFill>
                <a:latin typeface="Calibri" pitchFamily="34" charset="0"/>
                <a:cs typeface="Arial" charset="0"/>
              </a:defRPr>
            </a:lvl7pPr>
            <a:lvl8pPr marL="3297238" indent="-96838" defTabSz="963613" eaLnBrk="0" fontAlgn="base" hangingPunct="0">
              <a:spcBef>
                <a:spcPct val="0"/>
              </a:spcBef>
              <a:spcAft>
                <a:spcPct val="0"/>
              </a:spcAft>
              <a:defRPr sz="1900">
                <a:solidFill>
                  <a:schemeClr val="tx1"/>
                </a:solidFill>
                <a:latin typeface="Calibri" pitchFamily="34" charset="0"/>
                <a:cs typeface="Arial" charset="0"/>
              </a:defRPr>
            </a:lvl8pPr>
            <a:lvl9pPr marL="3754438" indent="-96838" defTabSz="963613" eaLnBrk="0" fontAlgn="base" hangingPunct="0">
              <a:spcBef>
                <a:spcPct val="0"/>
              </a:spcBef>
              <a:spcAft>
                <a:spcPct val="0"/>
              </a:spcAft>
              <a:defRPr sz="1900">
                <a:solidFill>
                  <a:schemeClr val="tx1"/>
                </a:solidFill>
                <a:latin typeface="Calibri" pitchFamily="34" charset="0"/>
                <a:cs typeface="Arial" charset="0"/>
              </a:defRPr>
            </a:lvl9pPr>
          </a:lstStyle>
          <a:p>
            <a:pPr eaLnBrk="1" fontAlgn="base" hangingPunct="1">
              <a:spcBef>
                <a:spcPct val="0"/>
              </a:spcBef>
              <a:spcAft>
                <a:spcPct val="0"/>
              </a:spcAft>
            </a:pPr>
            <a:r>
              <a:rPr lang="en-US" sz="800" i="1" dirty="0">
                <a:solidFill>
                  <a:prstClr val="white"/>
                </a:solidFill>
                <a:latin typeface="Arial" panose="020B0604020202020204" pitchFamily="34" charset="0"/>
                <a:cs typeface="Arial" panose="020B0604020202020204" pitchFamily="34" charset="0"/>
              </a:rPr>
              <a:t>©2016. </a:t>
            </a:r>
            <a:r>
              <a:rPr lang="en-US" altLang="zh-CN" sz="800" i="1" dirty="0">
                <a:solidFill>
                  <a:prstClr val="white"/>
                </a:solidFill>
                <a:latin typeface="Arial" panose="020B0604020202020204" pitchFamily="34" charset="0"/>
                <a:cs typeface="Arial" panose="020B0604020202020204" pitchFamily="34" charset="0"/>
              </a:rPr>
              <a:t>This document is the proprietary and confidential property of RGP.</a:t>
            </a:r>
            <a:endParaRPr lang="en-US" altLang="zh-CN" sz="800" dirty="0">
              <a:solidFill>
                <a:prstClr val="white"/>
              </a:solidFill>
              <a:latin typeface="Arial" panose="020B0604020202020204" pitchFamily="34" charset="0"/>
              <a:cs typeface="Arial" panose="020B0604020202020204" pitchFamily="34" charset="0"/>
            </a:endParaRPr>
          </a:p>
        </p:txBody>
      </p:sp>
      <p:sp>
        <p:nvSpPr>
          <p:cNvPr id="6" name="Rectangle 5"/>
          <p:cNvSpPr/>
          <p:nvPr userDrawn="1"/>
        </p:nvSpPr>
        <p:spPr>
          <a:xfrm>
            <a:off x="8787811" y="6612740"/>
            <a:ext cx="335528" cy="235776"/>
          </a:xfrm>
          <a:prstGeom prst="rect">
            <a:avLst/>
          </a:prstGeom>
        </p:spPr>
        <p:txBody>
          <a:bodyPr wrap="none" lIns="91365" tIns="45683" rIns="91365" bIns="45683">
            <a:spAutoFit/>
          </a:bodyPr>
          <a:lstStyle/>
          <a:p>
            <a:pPr defTabSz="913668"/>
            <a:fld id="{DEDF5CF4-D571-40A0-8738-8F1DC5E3745A}" type="slidenum">
              <a:rPr lang="en-US" sz="900" smtClean="0">
                <a:solidFill>
                  <a:prstClr val="black"/>
                </a:solidFill>
                <a:latin typeface="Arial" panose="020B0604020202020204" pitchFamily="34" charset="0"/>
                <a:cs typeface="Arial" panose="020B0604020202020204" pitchFamily="34" charset="0"/>
              </a:rPr>
              <a:pPr defTabSz="913668"/>
              <a:t>‹#›</a:t>
            </a:fld>
            <a:endParaRPr lang="en-US" sz="9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65456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Slide Number Placeholder 5"/>
          <p:cNvSpPr txBox="1">
            <a:spLocks/>
          </p:cNvSpPr>
          <p:nvPr/>
        </p:nvSpPr>
        <p:spPr>
          <a:xfrm>
            <a:off x="3657602" y="261257"/>
            <a:ext cx="5476096" cy="386282"/>
          </a:xfrm>
          <a:prstGeom prst="rect">
            <a:avLst/>
          </a:prstGeom>
          <a:noFill/>
        </p:spPr>
        <p:txBody>
          <a:bodyPr lIns="96618" tIns="48310" rIns="96618" bIns="48310"/>
          <a:lstStyle>
            <a:defPPr>
              <a:defRPr lang="en-US"/>
            </a:defPPr>
            <a:lvl1pPr marL="0" algn="l" defTabSz="914156" rtl="0" eaLnBrk="1" latinLnBrk="0" hangingPunct="1">
              <a:defRPr sz="1800" kern="1200">
                <a:solidFill>
                  <a:schemeClr val="tx1"/>
                </a:solidFill>
                <a:latin typeface="+mn-lt"/>
                <a:ea typeface="+mn-ea"/>
                <a:cs typeface="+mn-cs"/>
              </a:defRPr>
            </a:lvl1pPr>
            <a:lvl2pPr marL="457077"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2" algn="l" defTabSz="914156" rtl="0" eaLnBrk="1" latinLnBrk="0" hangingPunct="1">
              <a:defRPr sz="1800" kern="1200">
                <a:solidFill>
                  <a:schemeClr val="tx1"/>
                </a:solidFill>
                <a:latin typeface="+mn-lt"/>
                <a:ea typeface="+mn-ea"/>
                <a:cs typeface="+mn-cs"/>
              </a:defRPr>
            </a:lvl4pPr>
            <a:lvl5pPr marL="1828311" algn="l" defTabSz="914156" rtl="0" eaLnBrk="1" latinLnBrk="0" hangingPunct="1">
              <a:defRPr sz="1800" kern="1200">
                <a:solidFill>
                  <a:schemeClr val="tx1"/>
                </a:solidFill>
                <a:latin typeface="+mn-lt"/>
                <a:ea typeface="+mn-ea"/>
                <a:cs typeface="+mn-cs"/>
              </a:defRPr>
            </a:lvl5pPr>
            <a:lvl6pPr marL="2285389"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5" algn="l" defTabSz="914156" rtl="0" eaLnBrk="1" latinLnBrk="0" hangingPunct="1">
              <a:defRPr sz="1800" kern="1200">
                <a:solidFill>
                  <a:schemeClr val="tx1"/>
                </a:solidFill>
                <a:latin typeface="+mn-lt"/>
                <a:ea typeface="+mn-ea"/>
                <a:cs typeface="+mn-cs"/>
              </a:defRPr>
            </a:lvl8pPr>
            <a:lvl9pPr marL="3656622" algn="l" defTabSz="914156" rtl="0" eaLnBrk="1" latinLnBrk="0" hangingPunct="1">
              <a:defRPr sz="1800" kern="1200">
                <a:solidFill>
                  <a:schemeClr val="tx1"/>
                </a:solidFill>
                <a:latin typeface="+mn-lt"/>
                <a:ea typeface="+mn-ea"/>
                <a:cs typeface="+mn-cs"/>
              </a:defRPr>
            </a:lvl9pPr>
          </a:lstStyle>
          <a:p>
            <a:endParaRPr lang="en-US" sz="1700" b="1" dirty="0">
              <a:solidFill>
                <a:srgbClr val="CE1126"/>
              </a:solidFill>
            </a:endParaRPr>
          </a:p>
        </p:txBody>
      </p:sp>
    </p:spTree>
    <p:extLst>
      <p:ext uri="{BB962C8B-B14F-4D97-AF65-F5344CB8AC3E}">
        <p14:creationId xmlns:p14="http://schemas.microsoft.com/office/powerpoint/2010/main" val="5183519"/>
      </p:ext>
    </p:extLst>
  </p:cSld>
  <p:clrMap bg1="lt1" tx1="dk1" bg2="lt2" tx2="dk2" accent1="accent1" accent2="accent2" accent3="accent3" accent4="accent4" accent5="accent5" accent6="accent6" hlink="hlink" folHlink="folHlink"/>
  <p:sldLayoutIdLst>
    <p:sldLayoutId id="2147483677" r:id="rId1"/>
    <p:sldLayoutId id="2147483719" r:id="rId2"/>
  </p:sldLayoutIdLst>
  <p:txStyles>
    <p:titleStyle>
      <a:lvl1pPr algn="ctr" defTabSz="965924" rtl="0" eaLnBrk="1" latinLnBrk="0" hangingPunct="1">
        <a:spcBef>
          <a:spcPct val="0"/>
        </a:spcBef>
        <a:buNone/>
        <a:defRPr sz="4700" kern="1200">
          <a:solidFill>
            <a:schemeClr val="tx1"/>
          </a:solidFill>
          <a:latin typeface="+mj-lt"/>
          <a:ea typeface="+mj-ea"/>
          <a:cs typeface="+mj-cs"/>
        </a:defRPr>
      </a:lvl1pPr>
    </p:titleStyle>
    <p:bodyStyle>
      <a:lvl1pPr marL="0" indent="0" algn="r" defTabSz="965924" rtl="0" eaLnBrk="1" latinLnBrk="0" hangingPunct="1">
        <a:spcBef>
          <a:spcPct val="20000"/>
        </a:spcBef>
        <a:buFont typeface="Arial" pitchFamily="34" charset="0"/>
        <a:buNone/>
        <a:defRPr sz="1700" b="1" kern="1200">
          <a:solidFill>
            <a:schemeClr val="bg1"/>
          </a:solidFill>
          <a:latin typeface="+mn-lt"/>
          <a:ea typeface="+mn-ea"/>
          <a:cs typeface="+mn-cs"/>
        </a:defRPr>
      </a:lvl1pPr>
      <a:lvl2pPr marL="784812" indent="-301850" algn="l" defTabSz="965924" rtl="0" eaLnBrk="1" latinLnBrk="0" hangingPunct="1">
        <a:spcBef>
          <a:spcPct val="20000"/>
        </a:spcBef>
        <a:buFont typeface="Arial" pitchFamily="34" charset="0"/>
        <a:buChar char="–"/>
        <a:defRPr sz="1700" kern="1200">
          <a:solidFill>
            <a:schemeClr val="tx1"/>
          </a:solidFill>
          <a:latin typeface="+mn-lt"/>
          <a:ea typeface="+mn-ea"/>
          <a:cs typeface="+mn-cs"/>
        </a:defRPr>
      </a:lvl2pPr>
      <a:lvl3pPr marL="1207403" indent="-241483" algn="l" defTabSz="965924"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690364" indent="-241483" algn="l" defTabSz="965924" rtl="0" eaLnBrk="1" latinLnBrk="0" hangingPunct="1">
        <a:spcBef>
          <a:spcPct val="20000"/>
        </a:spcBef>
        <a:buFont typeface="Arial" pitchFamily="34" charset="0"/>
        <a:buChar char="–"/>
        <a:defRPr sz="1700" kern="1200">
          <a:solidFill>
            <a:schemeClr val="tx1"/>
          </a:solidFill>
          <a:latin typeface="+mn-lt"/>
          <a:ea typeface="+mn-ea"/>
          <a:cs typeface="+mn-cs"/>
        </a:defRPr>
      </a:lvl4pPr>
      <a:lvl5pPr marL="2173327" indent="-241483" algn="l" defTabSz="965924" rtl="0" eaLnBrk="1" latinLnBrk="0" hangingPunct="1">
        <a:spcBef>
          <a:spcPct val="20000"/>
        </a:spcBef>
        <a:buFont typeface="Arial" pitchFamily="34" charset="0"/>
        <a:buChar char="»"/>
        <a:defRPr sz="1700" kern="1200">
          <a:solidFill>
            <a:schemeClr val="tx1"/>
          </a:solidFill>
          <a:latin typeface="+mn-lt"/>
          <a:ea typeface="+mn-ea"/>
          <a:cs typeface="+mn-cs"/>
        </a:defRPr>
      </a:lvl5pPr>
      <a:lvl6pPr marL="2656290" indent="-241483" algn="l" defTabSz="965924"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39251" indent="-241483" algn="l" defTabSz="965924"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2213" indent="-241483" algn="l" defTabSz="965924"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05173" indent="-241483" algn="l" defTabSz="965924"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5924" rtl="0" eaLnBrk="1" latinLnBrk="0" hangingPunct="1">
        <a:defRPr sz="1900" kern="1200">
          <a:solidFill>
            <a:schemeClr val="tx1"/>
          </a:solidFill>
          <a:latin typeface="+mn-lt"/>
          <a:ea typeface="+mn-ea"/>
          <a:cs typeface="+mn-cs"/>
        </a:defRPr>
      </a:lvl1pPr>
      <a:lvl2pPr marL="482961" algn="l" defTabSz="965924" rtl="0" eaLnBrk="1" latinLnBrk="0" hangingPunct="1">
        <a:defRPr sz="1900" kern="1200">
          <a:solidFill>
            <a:schemeClr val="tx1"/>
          </a:solidFill>
          <a:latin typeface="+mn-lt"/>
          <a:ea typeface="+mn-ea"/>
          <a:cs typeface="+mn-cs"/>
        </a:defRPr>
      </a:lvl2pPr>
      <a:lvl3pPr marL="965924" algn="l" defTabSz="965924" rtl="0" eaLnBrk="1" latinLnBrk="0" hangingPunct="1">
        <a:defRPr sz="1900" kern="1200">
          <a:solidFill>
            <a:schemeClr val="tx1"/>
          </a:solidFill>
          <a:latin typeface="+mn-lt"/>
          <a:ea typeface="+mn-ea"/>
          <a:cs typeface="+mn-cs"/>
        </a:defRPr>
      </a:lvl3pPr>
      <a:lvl4pPr marL="1448884" algn="l" defTabSz="965924" rtl="0" eaLnBrk="1" latinLnBrk="0" hangingPunct="1">
        <a:defRPr sz="1900" kern="1200">
          <a:solidFill>
            <a:schemeClr val="tx1"/>
          </a:solidFill>
          <a:latin typeface="+mn-lt"/>
          <a:ea typeface="+mn-ea"/>
          <a:cs typeface="+mn-cs"/>
        </a:defRPr>
      </a:lvl4pPr>
      <a:lvl5pPr marL="1931848" algn="l" defTabSz="965924" rtl="0" eaLnBrk="1" latinLnBrk="0" hangingPunct="1">
        <a:defRPr sz="1900" kern="1200">
          <a:solidFill>
            <a:schemeClr val="tx1"/>
          </a:solidFill>
          <a:latin typeface="+mn-lt"/>
          <a:ea typeface="+mn-ea"/>
          <a:cs typeface="+mn-cs"/>
        </a:defRPr>
      </a:lvl5pPr>
      <a:lvl6pPr marL="2414809" algn="l" defTabSz="965924" rtl="0" eaLnBrk="1" latinLnBrk="0" hangingPunct="1">
        <a:defRPr sz="1900" kern="1200">
          <a:solidFill>
            <a:schemeClr val="tx1"/>
          </a:solidFill>
          <a:latin typeface="+mn-lt"/>
          <a:ea typeface="+mn-ea"/>
          <a:cs typeface="+mn-cs"/>
        </a:defRPr>
      </a:lvl6pPr>
      <a:lvl7pPr marL="2897772" algn="l" defTabSz="965924" rtl="0" eaLnBrk="1" latinLnBrk="0" hangingPunct="1">
        <a:defRPr sz="1900" kern="1200">
          <a:solidFill>
            <a:schemeClr val="tx1"/>
          </a:solidFill>
          <a:latin typeface="+mn-lt"/>
          <a:ea typeface="+mn-ea"/>
          <a:cs typeface="+mn-cs"/>
        </a:defRPr>
      </a:lvl7pPr>
      <a:lvl8pPr marL="3380732" algn="l" defTabSz="965924" rtl="0" eaLnBrk="1" latinLnBrk="0" hangingPunct="1">
        <a:defRPr sz="1900" kern="1200">
          <a:solidFill>
            <a:schemeClr val="tx1"/>
          </a:solidFill>
          <a:latin typeface="+mn-lt"/>
          <a:ea typeface="+mn-ea"/>
          <a:cs typeface="+mn-cs"/>
        </a:defRPr>
      </a:lvl8pPr>
      <a:lvl9pPr marL="3863691" algn="l" defTabSz="965924"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999" y="182881"/>
            <a:ext cx="8001000" cy="373646"/>
          </a:xfrm>
          <a:prstGeom prst="rect">
            <a:avLst/>
          </a:prstGeom>
        </p:spPr>
        <p:txBody>
          <a:bodyPr vert="horz" lIns="96268" tIns="48138" rIns="96268" bIns="48138" rtlCol="0" anchor="ctr">
            <a:noAutofit/>
          </a:bodyPr>
          <a:lstStyle/>
          <a:p>
            <a:r>
              <a:rPr lang="en-US" dirty="0"/>
              <a:t>CLICK TO EDIT MASTER TITLE STYLE</a:t>
            </a:r>
          </a:p>
        </p:txBody>
      </p:sp>
      <p:sp>
        <p:nvSpPr>
          <p:cNvPr id="3" name="Text Placeholder 2"/>
          <p:cNvSpPr>
            <a:spLocks noGrp="1"/>
          </p:cNvSpPr>
          <p:nvPr>
            <p:ph type="body" idx="1"/>
          </p:nvPr>
        </p:nvSpPr>
        <p:spPr>
          <a:xfrm>
            <a:off x="425515" y="1159468"/>
            <a:ext cx="8200571" cy="4525963"/>
          </a:xfrm>
          <a:prstGeom prst="rect">
            <a:avLst/>
          </a:prstGeom>
        </p:spPr>
        <p:txBody>
          <a:bodyPr vert="horz" lIns="96268" tIns="48138" rIns="96268" bIns="481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8787811" y="6612740"/>
            <a:ext cx="335528" cy="235776"/>
          </a:xfrm>
          <a:prstGeom prst="rect">
            <a:avLst/>
          </a:prstGeom>
        </p:spPr>
        <p:txBody>
          <a:bodyPr wrap="none" lIns="91365" tIns="45683" rIns="91365" bIns="45683">
            <a:spAutoFit/>
          </a:bodyPr>
          <a:lstStyle/>
          <a:p>
            <a:pPr defTabSz="913668"/>
            <a:fld id="{DEDF5CF4-D571-40A0-8738-8F1DC5E3745A}" type="slidenum">
              <a:rPr lang="en-US" sz="900" smtClean="0">
                <a:solidFill>
                  <a:prstClr val="black"/>
                </a:solidFill>
                <a:latin typeface="Arial" panose="020B0604020202020204" pitchFamily="34" charset="0"/>
                <a:cs typeface="Arial" panose="020B0604020202020204" pitchFamily="34" charset="0"/>
              </a:rPr>
              <a:pPr defTabSz="913668"/>
              <a:t>‹#›</a:t>
            </a:fld>
            <a:endParaRPr lang="en-US" sz="900" dirty="0">
              <a:solidFill>
                <a:prstClr val="black"/>
              </a:solidFill>
              <a:latin typeface="Arial" panose="020B0604020202020204" pitchFamily="34" charset="0"/>
              <a:cs typeface="Arial" panose="020B0604020202020204" pitchFamily="34" charset="0"/>
            </a:endParaRPr>
          </a:p>
        </p:txBody>
      </p:sp>
      <p:sp>
        <p:nvSpPr>
          <p:cNvPr id="12" name="Rectangle 11"/>
          <p:cNvSpPr/>
          <p:nvPr userDrawn="1"/>
        </p:nvSpPr>
        <p:spPr>
          <a:xfrm>
            <a:off x="1088571" y="194998"/>
            <a:ext cx="8078225" cy="338445"/>
          </a:xfrm>
          <a:prstGeom prst="rect">
            <a:avLst/>
          </a:prstGeom>
          <a:noFill/>
        </p:spPr>
        <p:txBody>
          <a:bodyPr wrap="square" lIns="91259" tIns="45630" rIns="91365" bIns="45630" anchor="ctr" anchorCtr="0">
            <a:spAutoFit/>
          </a:bodyPr>
          <a:lstStyle/>
          <a:p>
            <a:pPr algn="r" defTabSz="912689"/>
            <a:endParaRPr lang="en-US" sz="1600" dirty="0">
              <a:solidFill>
                <a:prstClr val="black"/>
              </a:solidFill>
              <a:latin typeface="Arial" panose="020B0604020202020204" pitchFamily="34" charset="0"/>
              <a:cs typeface="Arial" panose="020B0604020202020204" pitchFamily="34" charset="0"/>
            </a:endParaRPr>
          </a:p>
        </p:txBody>
      </p:sp>
      <p:cxnSp>
        <p:nvCxnSpPr>
          <p:cNvPr id="13" name="Straight Connector 12"/>
          <p:cNvCxnSpPr/>
          <p:nvPr userDrawn="1"/>
        </p:nvCxnSpPr>
        <p:spPr>
          <a:xfrm>
            <a:off x="1088571" y="556527"/>
            <a:ext cx="8055429" cy="0"/>
          </a:xfrm>
          <a:prstGeom prst="line">
            <a:avLst/>
          </a:prstGeom>
          <a:ln>
            <a:solidFill>
              <a:srgbClr val="CE1126"/>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txBox="1">
            <a:spLocks/>
          </p:cNvSpPr>
          <p:nvPr userDrawn="1"/>
        </p:nvSpPr>
        <p:spPr bwMode="auto">
          <a:xfrm>
            <a:off x="914403" y="6587773"/>
            <a:ext cx="5704290" cy="25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59" tIns="53633" rIns="107259" bIns="53633" anchor="b"/>
          <a:lstStyle>
            <a:lvl1pPr defTabSz="963613" eaLnBrk="0" hangingPunct="0">
              <a:defRPr sz="1900">
                <a:solidFill>
                  <a:schemeClr val="tx1"/>
                </a:solidFill>
                <a:latin typeface="Calibri" pitchFamily="34" charset="0"/>
                <a:cs typeface="Arial" charset="0"/>
              </a:defRPr>
            </a:lvl1pPr>
            <a:lvl2pPr defTabSz="963613" eaLnBrk="0" hangingPunct="0">
              <a:defRPr sz="1900">
                <a:solidFill>
                  <a:schemeClr val="tx1"/>
                </a:solidFill>
                <a:latin typeface="Calibri" pitchFamily="34" charset="0"/>
                <a:cs typeface="Arial" charset="0"/>
              </a:defRPr>
            </a:lvl2pPr>
            <a:lvl3pPr defTabSz="963613" eaLnBrk="0" hangingPunct="0">
              <a:defRPr sz="1900">
                <a:solidFill>
                  <a:schemeClr val="tx1"/>
                </a:solidFill>
                <a:latin typeface="Calibri" pitchFamily="34" charset="0"/>
                <a:cs typeface="Arial" charset="0"/>
              </a:defRPr>
            </a:lvl3pPr>
            <a:lvl4pPr defTabSz="963613" eaLnBrk="0" hangingPunct="0">
              <a:defRPr sz="1900">
                <a:solidFill>
                  <a:schemeClr val="tx1"/>
                </a:solidFill>
                <a:latin typeface="Calibri" pitchFamily="34" charset="0"/>
                <a:cs typeface="Arial" charset="0"/>
              </a:defRPr>
            </a:lvl4pPr>
            <a:lvl5pPr defTabSz="963613" eaLnBrk="0" hangingPunct="0">
              <a:defRPr sz="1900">
                <a:solidFill>
                  <a:schemeClr val="tx1"/>
                </a:solidFill>
                <a:latin typeface="Calibri" pitchFamily="34" charset="0"/>
                <a:cs typeface="Arial" charset="0"/>
              </a:defRPr>
            </a:lvl5pPr>
            <a:lvl6pPr marL="2382838" indent="-96838" defTabSz="963613" eaLnBrk="0" fontAlgn="base" hangingPunct="0">
              <a:spcBef>
                <a:spcPct val="0"/>
              </a:spcBef>
              <a:spcAft>
                <a:spcPct val="0"/>
              </a:spcAft>
              <a:defRPr sz="1900">
                <a:solidFill>
                  <a:schemeClr val="tx1"/>
                </a:solidFill>
                <a:latin typeface="Calibri" pitchFamily="34" charset="0"/>
                <a:cs typeface="Arial" charset="0"/>
              </a:defRPr>
            </a:lvl6pPr>
            <a:lvl7pPr marL="2840038" indent="-96838" defTabSz="963613" eaLnBrk="0" fontAlgn="base" hangingPunct="0">
              <a:spcBef>
                <a:spcPct val="0"/>
              </a:spcBef>
              <a:spcAft>
                <a:spcPct val="0"/>
              </a:spcAft>
              <a:defRPr sz="1900">
                <a:solidFill>
                  <a:schemeClr val="tx1"/>
                </a:solidFill>
                <a:latin typeface="Calibri" pitchFamily="34" charset="0"/>
                <a:cs typeface="Arial" charset="0"/>
              </a:defRPr>
            </a:lvl7pPr>
            <a:lvl8pPr marL="3297238" indent="-96838" defTabSz="963613" eaLnBrk="0" fontAlgn="base" hangingPunct="0">
              <a:spcBef>
                <a:spcPct val="0"/>
              </a:spcBef>
              <a:spcAft>
                <a:spcPct val="0"/>
              </a:spcAft>
              <a:defRPr sz="1900">
                <a:solidFill>
                  <a:schemeClr val="tx1"/>
                </a:solidFill>
                <a:latin typeface="Calibri" pitchFamily="34" charset="0"/>
                <a:cs typeface="Arial" charset="0"/>
              </a:defRPr>
            </a:lvl8pPr>
            <a:lvl9pPr marL="3754438" indent="-96838" defTabSz="963613" eaLnBrk="0" fontAlgn="base" hangingPunct="0">
              <a:spcBef>
                <a:spcPct val="0"/>
              </a:spcBef>
              <a:spcAft>
                <a:spcPct val="0"/>
              </a:spcAft>
              <a:defRPr sz="1900">
                <a:solidFill>
                  <a:schemeClr val="tx1"/>
                </a:solidFill>
                <a:latin typeface="Calibri" pitchFamily="34" charset="0"/>
                <a:cs typeface="Arial" charset="0"/>
              </a:defRPr>
            </a:lvl9pPr>
          </a:lstStyle>
          <a:p>
            <a:pPr eaLnBrk="1" fontAlgn="base" hangingPunct="1">
              <a:spcBef>
                <a:spcPct val="0"/>
              </a:spcBef>
              <a:spcAft>
                <a:spcPct val="0"/>
              </a:spcAft>
            </a:pPr>
            <a:r>
              <a:rPr lang="en-US" sz="800" i="1" dirty="0">
                <a:solidFill>
                  <a:prstClr val="black"/>
                </a:solidFill>
                <a:latin typeface="Arial" panose="020B0604020202020204" pitchFamily="34" charset="0"/>
                <a:cs typeface="Arial" panose="020B0604020202020204" pitchFamily="34" charset="0"/>
              </a:rPr>
              <a:t>©2017</a:t>
            </a:r>
            <a:endParaRPr lang="en-US" altLang="zh-CN" sz="8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2853392"/>
      </p:ext>
    </p:extLst>
  </p:cSld>
  <p:clrMap bg1="lt1" tx1="dk1" bg2="lt2" tx2="dk2" accent1="accent1" accent2="accent2" accent3="accent3" accent4="accent4" accent5="accent5" accent6="accent6" hlink="hlink" folHlink="folHlink"/>
  <p:sldLayoutIdLst>
    <p:sldLayoutId id="2147483712" r:id="rId1"/>
  </p:sldLayoutIdLst>
  <p:hf hdr="0" ftr="0" dt="0"/>
  <p:txStyles>
    <p:titleStyle>
      <a:lvl1pPr algn="r" defTabSz="962744" rtl="0" eaLnBrk="1" latinLnBrk="0" hangingPunct="1">
        <a:spcBef>
          <a:spcPct val="0"/>
        </a:spcBef>
        <a:buNone/>
        <a:defRPr sz="1500" b="0" kern="1200">
          <a:solidFill>
            <a:srgbClr val="CE1126"/>
          </a:solidFill>
          <a:effectLst/>
          <a:latin typeface="Arial" panose="020B0604020202020204" pitchFamily="34" charset="0"/>
          <a:ea typeface="+mj-ea"/>
          <a:cs typeface="Arial" pitchFamily="34" charset="0"/>
        </a:defRPr>
      </a:lvl1pPr>
    </p:titleStyle>
    <p:bodyStyle>
      <a:lvl1pPr marL="361029" indent="-361029" algn="l" defTabSz="962744" rtl="0" eaLnBrk="1" latinLnBrk="0" hangingPunct="1">
        <a:lnSpc>
          <a:spcPts val="2299"/>
        </a:lnSpc>
        <a:spcBef>
          <a:spcPts val="0"/>
        </a:spcBef>
        <a:spcAft>
          <a:spcPts val="1200"/>
        </a:spcAft>
        <a:buFontTx/>
        <a:buNone/>
        <a:defRPr sz="1600" kern="1200">
          <a:solidFill>
            <a:schemeClr val="tx1"/>
          </a:solidFill>
          <a:latin typeface="+mn-lt"/>
          <a:ea typeface="+mn-ea"/>
          <a:cs typeface="Arial" pitchFamily="34" charset="0"/>
        </a:defRPr>
      </a:lvl1pPr>
      <a:lvl2pPr marL="782223" indent="-300859" algn="l" defTabSz="962744" rtl="0" eaLnBrk="1" latinLnBrk="0" hangingPunct="1">
        <a:lnSpc>
          <a:spcPts val="2299"/>
        </a:lnSpc>
        <a:spcBef>
          <a:spcPts val="0"/>
        </a:spcBef>
        <a:spcAft>
          <a:spcPts val="1200"/>
        </a:spcAft>
        <a:buClr>
          <a:schemeClr val="accent1"/>
        </a:buClr>
        <a:buFont typeface="Wingdings" pitchFamily="2" charset="2"/>
        <a:buChar char="§"/>
        <a:defRPr sz="1600" kern="1200">
          <a:solidFill>
            <a:schemeClr val="tx1"/>
          </a:solidFill>
          <a:latin typeface="+mn-lt"/>
          <a:ea typeface="+mn-ea"/>
          <a:cs typeface="Arial" pitchFamily="34" charset="0"/>
        </a:defRPr>
      </a:lvl2pPr>
      <a:lvl3pPr marL="1203431" indent="-240689" algn="l" defTabSz="962744" rtl="0" eaLnBrk="1" latinLnBrk="0" hangingPunct="1">
        <a:lnSpc>
          <a:spcPts val="2299"/>
        </a:lnSpc>
        <a:spcBef>
          <a:spcPts val="0"/>
        </a:spcBef>
        <a:spcAft>
          <a:spcPts val="1200"/>
        </a:spcAft>
        <a:buFont typeface="Wingdings" pitchFamily="2" charset="2"/>
        <a:buChar char="§"/>
        <a:defRPr sz="1600" kern="1200">
          <a:solidFill>
            <a:schemeClr val="tx1"/>
          </a:solidFill>
          <a:latin typeface="+mn-lt"/>
          <a:ea typeface="+mn-ea"/>
          <a:cs typeface="Arial" pitchFamily="34" charset="0"/>
        </a:defRPr>
      </a:lvl3pPr>
      <a:lvl4pPr marL="1684800" indent="-240689" algn="l" defTabSz="962744" rtl="0" eaLnBrk="1" latinLnBrk="0" hangingPunct="1">
        <a:lnSpc>
          <a:spcPts val="2299"/>
        </a:lnSpc>
        <a:spcBef>
          <a:spcPts val="0"/>
        </a:spcBef>
        <a:spcAft>
          <a:spcPts val="1200"/>
        </a:spcAft>
        <a:buClr>
          <a:schemeClr val="accent3"/>
        </a:buClr>
        <a:buFont typeface="Wingdings" pitchFamily="2" charset="2"/>
        <a:buChar char="§"/>
        <a:defRPr sz="1600" kern="1200">
          <a:solidFill>
            <a:schemeClr val="tx1"/>
          </a:solidFill>
          <a:latin typeface="+mn-lt"/>
          <a:ea typeface="+mn-ea"/>
          <a:cs typeface="Arial" pitchFamily="34" charset="0"/>
        </a:defRPr>
      </a:lvl4pPr>
      <a:lvl5pPr marL="2166180" indent="-240689" algn="l" defTabSz="962744" rtl="0" eaLnBrk="1" latinLnBrk="0" hangingPunct="1">
        <a:lnSpc>
          <a:spcPts val="2299"/>
        </a:lnSpc>
        <a:spcBef>
          <a:spcPts val="0"/>
        </a:spcBef>
        <a:spcAft>
          <a:spcPts val="1200"/>
        </a:spcAft>
        <a:buClr>
          <a:schemeClr val="accent1"/>
        </a:buClr>
        <a:buFont typeface="Wingdings" pitchFamily="2" charset="2"/>
        <a:buChar char="§"/>
        <a:defRPr sz="1600" kern="1200">
          <a:solidFill>
            <a:schemeClr val="tx1"/>
          </a:solidFill>
          <a:latin typeface="+mn-lt"/>
          <a:ea typeface="+mn-ea"/>
          <a:cs typeface="Arial" pitchFamily="34" charset="0"/>
        </a:defRPr>
      </a:lvl5pPr>
      <a:lvl6pPr marL="2647550" indent="-240689" algn="l" defTabSz="962744"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28912" indent="-240689" algn="l" defTabSz="962744"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10288" indent="-240689" algn="l" defTabSz="962744"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91660" indent="-240689" algn="l" defTabSz="962744"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2744" rtl="0" eaLnBrk="1" latinLnBrk="0" hangingPunct="1">
        <a:defRPr sz="1900" kern="1200">
          <a:solidFill>
            <a:schemeClr val="tx1"/>
          </a:solidFill>
          <a:latin typeface="+mn-lt"/>
          <a:ea typeface="+mn-ea"/>
          <a:cs typeface="+mn-cs"/>
        </a:defRPr>
      </a:lvl1pPr>
      <a:lvl2pPr marL="481370" algn="l" defTabSz="962744" rtl="0" eaLnBrk="1" latinLnBrk="0" hangingPunct="1">
        <a:defRPr sz="1900" kern="1200">
          <a:solidFill>
            <a:schemeClr val="tx1"/>
          </a:solidFill>
          <a:latin typeface="+mn-lt"/>
          <a:ea typeface="+mn-ea"/>
          <a:cs typeface="+mn-cs"/>
        </a:defRPr>
      </a:lvl2pPr>
      <a:lvl3pPr marL="962744" algn="l" defTabSz="962744" rtl="0" eaLnBrk="1" latinLnBrk="0" hangingPunct="1">
        <a:defRPr sz="1900" kern="1200">
          <a:solidFill>
            <a:schemeClr val="tx1"/>
          </a:solidFill>
          <a:latin typeface="+mn-lt"/>
          <a:ea typeface="+mn-ea"/>
          <a:cs typeface="+mn-cs"/>
        </a:defRPr>
      </a:lvl3pPr>
      <a:lvl4pPr marL="1444113" algn="l" defTabSz="962744" rtl="0" eaLnBrk="1" latinLnBrk="0" hangingPunct="1">
        <a:defRPr sz="1900" kern="1200">
          <a:solidFill>
            <a:schemeClr val="tx1"/>
          </a:solidFill>
          <a:latin typeface="+mn-lt"/>
          <a:ea typeface="+mn-ea"/>
          <a:cs typeface="+mn-cs"/>
        </a:defRPr>
      </a:lvl4pPr>
      <a:lvl5pPr marL="1925486" algn="l" defTabSz="962744" rtl="0" eaLnBrk="1" latinLnBrk="0" hangingPunct="1">
        <a:defRPr sz="1900" kern="1200">
          <a:solidFill>
            <a:schemeClr val="tx1"/>
          </a:solidFill>
          <a:latin typeface="+mn-lt"/>
          <a:ea typeface="+mn-ea"/>
          <a:cs typeface="+mn-cs"/>
        </a:defRPr>
      </a:lvl5pPr>
      <a:lvl6pPr marL="2406861" algn="l" defTabSz="962744" rtl="0" eaLnBrk="1" latinLnBrk="0" hangingPunct="1">
        <a:defRPr sz="1900" kern="1200">
          <a:solidFill>
            <a:schemeClr val="tx1"/>
          </a:solidFill>
          <a:latin typeface="+mn-lt"/>
          <a:ea typeface="+mn-ea"/>
          <a:cs typeface="+mn-cs"/>
        </a:defRPr>
      </a:lvl6pPr>
      <a:lvl7pPr marL="2888236" algn="l" defTabSz="962744" rtl="0" eaLnBrk="1" latinLnBrk="0" hangingPunct="1">
        <a:defRPr sz="1900" kern="1200">
          <a:solidFill>
            <a:schemeClr val="tx1"/>
          </a:solidFill>
          <a:latin typeface="+mn-lt"/>
          <a:ea typeface="+mn-ea"/>
          <a:cs typeface="+mn-cs"/>
        </a:defRPr>
      </a:lvl7pPr>
      <a:lvl8pPr marL="3369604" algn="l" defTabSz="962744" rtl="0" eaLnBrk="1" latinLnBrk="0" hangingPunct="1">
        <a:defRPr sz="1900" kern="1200">
          <a:solidFill>
            <a:schemeClr val="tx1"/>
          </a:solidFill>
          <a:latin typeface="+mn-lt"/>
          <a:ea typeface="+mn-ea"/>
          <a:cs typeface="+mn-cs"/>
        </a:defRPr>
      </a:lvl8pPr>
      <a:lvl9pPr marL="3850976" algn="l" defTabSz="962744"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oter Placeholder 4"/>
          <p:cNvSpPr txBox="1">
            <a:spLocks/>
          </p:cNvSpPr>
          <p:nvPr userDrawn="1"/>
        </p:nvSpPr>
        <p:spPr bwMode="auto">
          <a:xfrm>
            <a:off x="914400" y="6583680"/>
            <a:ext cx="5173959" cy="22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85" tIns="47996" rIns="95985" bIns="47996"/>
          <a:lstStyle>
            <a:lvl1pPr defTabSz="963613" eaLnBrk="0" hangingPunct="0">
              <a:defRPr sz="1900">
                <a:solidFill>
                  <a:schemeClr val="tx1"/>
                </a:solidFill>
                <a:latin typeface="Calibri" pitchFamily="34" charset="0"/>
                <a:cs typeface="Arial" charset="0"/>
              </a:defRPr>
            </a:lvl1pPr>
            <a:lvl2pPr defTabSz="963613" eaLnBrk="0" hangingPunct="0">
              <a:defRPr sz="1900">
                <a:solidFill>
                  <a:schemeClr val="tx1"/>
                </a:solidFill>
                <a:latin typeface="Calibri" pitchFamily="34" charset="0"/>
                <a:cs typeface="Arial" charset="0"/>
              </a:defRPr>
            </a:lvl2pPr>
            <a:lvl3pPr defTabSz="963613" eaLnBrk="0" hangingPunct="0">
              <a:defRPr sz="1900">
                <a:solidFill>
                  <a:schemeClr val="tx1"/>
                </a:solidFill>
                <a:latin typeface="Calibri" pitchFamily="34" charset="0"/>
                <a:cs typeface="Arial" charset="0"/>
              </a:defRPr>
            </a:lvl3pPr>
            <a:lvl4pPr defTabSz="963613" eaLnBrk="0" hangingPunct="0">
              <a:defRPr sz="1900">
                <a:solidFill>
                  <a:schemeClr val="tx1"/>
                </a:solidFill>
                <a:latin typeface="Calibri" pitchFamily="34" charset="0"/>
                <a:cs typeface="Arial" charset="0"/>
              </a:defRPr>
            </a:lvl4pPr>
            <a:lvl5pPr defTabSz="963613" eaLnBrk="0" hangingPunct="0">
              <a:defRPr sz="1900">
                <a:solidFill>
                  <a:schemeClr val="tx1"/>
                </a:solidFill>
                <a:latin typeface="Calibri" pitchFamily="34" charset="0"/>
                <a:cs typeface="Arial" charset="0"/>
              </a:defRPr>
            </a:lvl5pPr>
            <a:lvl6pPr marL="2382838" indent="-96838" defTabSz="963613" eaLnBrk="0" fontAlgn="base" hangingPunct="0">
              <a:spcBef>
                <a:spcPct val="0"/>
              </a:spcBef>
              <a:spcAft>
                <a:spcPct val="0"/>
              </a:spcAft>
              <a:defRPr sz="1900">
                <a:solidFill>
                  <a:schemeClr val="tx1"/>
                </a:solidFill>
                <a:latin typeface="Calibri" pitchFamily="34" charset="0"/>
                <a:cs typeface="Arial" charset="0"/>
              </a:defRPr>
            </a:lvl6pPr>
            <a:lvl7pPr marL="2840038" indent="-96838" defTabSz="963613" eaLnBrk="0" fontAlgn="base" hangingPunct="0">
              <a:spcBef>
                <a:spcPct val="0"/>
              </a:spcBef>
              <a:spcAft>
                <a:spcPct val="0"/>
              </a:spcAft>
              <a:defRPr sz="1900">
                <a:solidFill>
                  <a:schemeClr val="tx1"/>
                </a:solidFill>
                <a:latin typeface="Calibri" pitchFamily="34" charset="0"/>
                <a:cs typeface="Arial" charset="0"/>
              </a:defRPr>
            </a:lvl7pPr>
            <a:lvl8pPr marL="3297238" indent="-96838" defTabSz="963613" eaLnBrk="0" fontAlgn="base" hangingPunct="0">
              <a:spcBef>
                <a:spcPct val="0"/>
              </a:spcBef>
              <a:spcAft>
                <a:spcPct val="0"/>
              </a:spcAft>
              <a:defRPr sz="1900">
                <a:solidFill>
                  <a:schemeClr val="tx1"/>
                </a:solidFill>
                <a:latin typeface="Calibri" pitchFamily="34" charset="0"/>
                <a:cs typeface="Arial" charset="0"/>
              </a:defRPr>
            </a:lvl8pPr>
            <a:lvl9pPr marL="3754438" indent="-96838" defTabSz="963613" eaLnBrk="0" fontAlgn="base" hangingPunct="0">
              <a:spcBef>
                <a:spcPct val="0"/>
              </a:spcBef>
              <a:spcAft>
                <a:spcPct val="0"/>
              </a:spcAft>
              <a:defRPr sz="1900">
                <a:solidFill>
                  <a:schemeClr val="tx1"/>
                </a:solidFill>
                <a:latin typeface="Calibri" pitchFamily="34" charset="0"/>
                <a:cs typeface="Arial" charset="0"/>
              </a:defRPr>
            </a:lvl9pPr>
          </a:lstStyle>
          <a:p>
            <a:pPr eaLnBrk="1" fontAlgn="base" hangingPunct="1">
              <a:spcBef>
                <a:spcPct val="0"/>
              </a:spcBef>
              <a:spcAft>
                <a:spcPct val="0"/>
              </a:spcAft>
            </a:pPr>
            <a:r>
              <a:rPr lang="en-US" sz="800" i="1" dirty="0">
                <a:solidFill>
                  <a:schemeClr val="bg1"/>
                </a:solidFill>
                <a:latin typeface="Arial" panose="020B0604020202020204" pitchFamily="34" charset="0"/>
                <a:cs typeface="Arial" panose="020B0604020202020204" pitchFamily="34" charset="0"/>
              </a:rPr>
              <a:t>©2017. </a:t>
            </a:r>
            <a:r>
              <a:rPr lang="en-US" altLang="zh-CN" sz="800" i="1" dirty="0">
                <a:solidFill>
                  <a:schemeClr val="bg1"/>
                </a:solidFill>
                <a:latin typeface="Arial" panose="020B0604020202020204" pitchFamily="34" charset="0"/>
                <a:cs typeface="Arial" panose="020B0604020202020204" pitchFamily="34" charset="0"/>
              </a:rPr>
              <a:t>This document is the proprietary and confidential property of RGP.</a:t>
            </a:r>
            <a:endParaRPr lang="en-US" altLang="zh-CN" sz="800" dirty="0">
              <a:solidFill>
                <a:schemeClr val="bg1"/>
              </a:solidFill>
              <a:latin typeface="Arial" panose="020B0604020202020204" pitchFamily="34" charset="0"/>
              <a:cs typeface="Arial" panose="020B0604020202020204" pitchFamily="34" charset="0"/>
            </a:endParaRPr>
          </a:p>
        </p:txBody>
      </p:sp>
      <p:sp>
        <p:nvSpPr>
          <p:cNvPr id="8" name="Rectangle 7"/>
          <p:cNvSpPr/>
          <p:nvPr userDrawn="1"/>
        </p:nvSpPr>
        <p:spPr>
          <a:xfrm>
            <a:off x="8787811" y="6612740"/>
            <a:ext cx="341609" cy="246147"/>
          </a:xfrm>
          <a:prstGeom prst="rect">
            <a:avLst/>
          </a:prstGeom>
        </p:spPr>
        <p:txBody>
          <a:bodyPr wrap="none" lIns="91365" tIns="45683" rIns="91365" bIns="45683">
            <a:spAutoFit/>
          </a:bodyPr>
          <a:lstStyle/>
          <a:p>
            <a:pPr defTabSz="913668"/>
            <a:fld id="{DEDF5CF4-D571-40A0-8738-8F1DC5E3745A}" type="slidenum">
              <a:rPr lang="en-US" sz="1000" smtClean="0">
                <a:solidFill>
                  <a:schemeClr val="bg1"/>
                </a:solidFill>
                <a:latin typeface="Arial" panose="020B0604020202020204" pitchFamily="34" charset="0"/>
                <a:cs typeface="Arial" panose="020B0604020202020204" pitchFamily="34" charset="0"/>
              </a:rPr>
              <a:pPr defTabSz="913668"/>
              <a:t>‹#›</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112946"/>
      </p:ext>
    </p:extLst>
  </p:cSld>
  <p:clrMap bg1="lt1" tx1="dk1" bg2="lt2" tx2="dk2" accent1="accent1" accent2="accent2" accent3="accent3" accent4="accent4" accent5="accent5" accent6="accent6" hlink="hlink" folHlink="folHlink"/>
  <p:sldLayoutIdLst>
    <p:sldLayoutId id="2147483718" r:id="rId1"/>
    <p:sldLayoutId id="2147483724" r:id="rId2"/>
  </p:sldLayoutIdLst>
  <p:txStyles>
    <p:titleStyle>
      <a:lvl1pPr algn="ctr" defTabSz="911713" rtl="0" eaLnBrk="1" latinLnBrk="0" hangingPunct="1">
        <a:spcBef>
          <a:spcPct val="0"/>
        </a:spcBef>
        <a:buNone/>
        <a:defRPr sz="4400" kern="1200">
          <a:solidFill>
            <a:schemeClr val="tx1"/>
          </a:solidFill>
          <a:latin typeface="+mj-lt"/>
          <a:ea typeface="+mj-ea"/>
          <a:cs typeface="+mj-cs"/>
        </a:defRPr>
      </a:lvl1pPr>
    </p:titleStyle>
    <p:bodyStyle>
      <a:lvl1pPr marL="0" indent="0" algn="r" defTabSz="911713" rtl="0" eaLnBrk="1" latinLnBrk="0" hangingPunct="1">
        <a:spcBef>
          <a:spcPct val="20000"/>
        </a:spcBef>
        <a:buFont typeface="Arial" pitchFamily="34" charset="0"/>
        <a:buNone/>
        <a:defRPr sz="1600" b="1" kern="1200">
          <a:solidFill>
            <a:schemeClr val="bg1"/>
          </a:solidFill>
          <a:latin typeface="+mn-lt"/>
          <a:ea typeface="+mn-ea"/>
          <a:cs typeface="+mn-cs"/>
        </a:defRPr>
      </a:lvl1pPr>
      <a:lvl2pPr marL="740769" indent="-284911" algn="l" defTabSz="911713"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39641" indent="-227930" algn="l" defTabSz="911713"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595503" indent="-227930" algn="l" defTabSz="911713"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1356" indent="-227930" algn="l" defTabSz="911713"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07216" indent="-227930" algn="l" defTabSz="9117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76" indent="-227930" algn="l" defTabSz="9117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31" indent="-227930" algn="l" defTabSz="9117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89" indent="-227930" algn="l" defTabSz="9117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3" rtl="0" eaLnBrk="1" latinLnBrk="0" hangingPunct="1">
        <a:defRPr sz="1800" kern="1200">
          <a:solidFill>
            <a:schemeClr val="tx1"/>
          </a:solidFill>
          <a:latin typeface="+mn-lt"/>
          <a:ea typeface="+mn-ea"/>
          <a:cs typeface="+mn-cs"/>
        </a:defRPr>
      </a:lvl1pPr>
      <a:lvl2pPr marL="455856" algn="l" defTabSz="911713" rtl="0" eaLnBrk="1" latinLnBrk="0" hangingPunct="1">
        <a:defRPr sz="1800" kern="1200">
          <a:solidFill>
            <a:schemeClr val="tx1"/>
          </a:solidFill>
          <a:latin typeface="+mn-lt"/>
          <a:ea typeface="+mn-ea"/>
          <a:cs typeface="+mn-cs"/>
        </a:defRPr>
      </a:lvl2pPr>
      <a:lvl3pPr marL="911713" algn="l" defTabSz="911713" rtl="0" eaLnBrk="1" latinLnBrk="0" hangingPunct="1">
        <a:defRPr sz="1800" kern="1200">
          <a:solidFill>
            <a:schemeClr val="tx1"/>
          </a:solidFill>
          <a:latin typeface="+mn-lt"/>
          <a:ea typeface="+mn-ea"/>
          <a:cs typeface="+mn-cs"/>
        </a:defRPr>
      </a:lvl3pPr>
      <a:lvl4pPr marL="1367566" algn="l" defTabSz="911713" rtl="0" eaLnBrk="1" latinLnBrk="0" hangingPunct="1">
        <a:defRPr sz="1800" kern="1200">
          <a:solidFill>
            <a:schemeClr val="tx1"/>
          </a:solidFill>
          <a:latin typeface="+mn-lt"/>
          <a:ea typeface="+mn-ea"/>
          <a:cs typeface="+mn-cs"/>
        </a:defRPr>
      </a:lvl4pPr>
      <a:lvl5pPr marL="1823428" algn="l" defTabSz="911713" rtl="0" eaLnBrk="1" latinLnBrk="0" hangingPunct="1">
        <a:defRPr sz="1800" kern="1200">
          <a:solidFill>
            <a:schemeClr val="tx1"/>
          </a:solidFill>
          <a:latin typeface="+mn-lt"/>
          <a:ea typeface="+mn-ea"/>
          <a:cs typeface="+mn-cs"/>
        </a:defRPr>
      </a:lvl5pPr>
      <a:lvl6pPr marL="2279288" algn="l" defTabSz="911713" rtl="0" eaLnBrk="1" latinLnBrk="0" hangingPunct="1">
        <a:defRPr sz="1800" kern="1200">
          <a:solidFill>
            <a:schemeClr val="tx1"/>
          </a:solidFill>
          <a:latin typeface="+mn-lt"/>
          <a:ea typeface="+mn-ea"/>
          <a:cs typeface="+mn-cs"/>
        </a:defRPr>
      </a:lvl6pPr>
      <a:lvl7pPr marL="2735139" algn="l" defTabSz="911713" rtl="0" eaLnBrk="1" latinLnBrk="0" hangingPunct="1">
        <a:defRPr sz="1800" kern="1200">
          <a:solidFill>
            <a:schemeClr val="tx1"/>
          </a:solidFill>
          <a:latin typeface="+mn-lt"/>
          <a:ea typeface="+mn-ea"/>
          <a:cs typeface="+mn-cs"/>
        </a:defRPr>
      </a:lvl7pPr>
      <a:lvl8pPr marL="3191001" algn="l" defTabSz="911713" rtl="0" eaLnBrk="1" latinLnBrk="0" hangingPunct="1">
        <a:defRPr sz="1800" kern="1200">
          <a:solidFill>
            <a:schemeClr val="tx1"/>
          </a:solidFill>
          <a:latin typeface="+mn-lt"/>
          <a:ea typeface="+mn-ea"/>
          <a:cs typeface="+mn-cs"/>
        </a:defRPr>
      </a:lvl8pPr>
      <a:lvl9pPr marL="3646861" algn="l" defTabSz="91171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1088571" y="194998"/>
            <a:ext cx="8078225" cy="338445"/>
          </a:xfrm>
          <a:prstGeom prst="rect">
            <a:avLst/>
          </a:prstGeom>
          <a:noFill/>
        </p:spPr>
        <p:txBody>
          <a:bodyPr wrap="square" lIns="91292" tIns="45646" rIns="91399" bIns="45646" anchor="ctr" anchorCtr="0">
            <a:spAutoFit/>
          </a:bodyPr>
          <a:lstStyle/>
          <a:p>
            <a:pPr algn="r" defTabSz="913015"/>
            <a:endParaRPr lang="en-U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9746630"/>
      </p:ext>
    </p:extLst>
  </p:cSld>
  <p:clrMap bg1="lt1" tx1="dk1" bg2="lt2" tx2="dk2" accent1="accent1" accent2="accent2" accent3="accent3" accent4="accent4" accent5="accent5" accent6="accent6" hlink="hlink" folHlink="folHlink"/>
  <p:sldLayoutIdLst>
    <p:sldLayoutId id="2147483722" r:id="rId1"/>
  </p:sldLayoutIdLst>
  <p:hf hdr="0" ftr="0" dt="0"/>
  <p:txStyles>
    <p:titleStyle>
      <a:lvl1pPr algn="r" defTabSz="963087" rtl="0" eaLnBrk="1" latinLnBrk="0" hangingPunct="1">
        <a:spcBef>
          <a:spcPct val="0"/>
        </a:spcBef>
        <a:buNone/>
        <a:defRPr sz="1600" b="0" kern="1200">
          <a:solidFill>
            <a:srgbClr val="CE1126"/>
          </a:solidFill>
          <a:effectLst/>
          <a:latin typeface="Arial" panose="020B0604020202020204" pitchFamily="34" charset="0"/>
          <a:ea typeface="+mj-ea"/>
          <a:cs typeface="Arial" pitchFamily="34" charset="0"/>
        </a:defRPr>
      </a:lvl1pPr>
    </p:titleStyle>
    <p:bodyStyle>
      <a:lvl1pPr marL="361158" indent="-361158" algn="l" defTabSz="963087" rtl="0" eaLnBrk="1" latinLnBrk="0" hangingPunct="1">
        <a:lnSpc>
          <a:spcPts val="2299"/>
        </a:lnSpc>
        <a:spcBef>
          <a:spcPts val="0"/>
        </a:spcBef>
        <a:spcAft>
          <a:spcPts val="1200"/>
        </a:spcAft>
        <a:buFontTx/>
        <a:buNone/>
        <a:defRPr sz="1600" kern="1200">
          <a:solidFill>
            <a:schemeClr val="tx1"/>
          </a:solidFill>
          <a:latin typeface="+mn-lt"/>
          <a:ea typeface="+mn-ea"/>
          <a:cs typeface="Arial" pitchFamily="34" charset="0"/>
        </a:defRPr>
      </a:lvl1pPr>
      <a:lvl2pPr marL="782503" indent="-300965" algn="l" defTabSz="963087" rtl="0" eaLnBrk="1" latinLnBrk="0" hangingPunct="1">
        <a:lnSpc>
          <a:spcPts val="2299"/>
        </a:lnSpc>
        <a:spcBef>
          <a:spcPts val="0"/>
        </a:spcBef>
        <a:spcAft>
          <a:spcPts val="1200"/>
        </a:spcAft>
        <a:buClr>
          <a:schemeClr val="accent1"/>
        </a:buClr>
        <a:buFont typeface="Wingdings" pitchFamily="2" charset="2"/>
        <a:buChar char="§"/>
        <a:defRPr sz="1600" kern="1200">
          <a:solidFill>
            <a:schemeClr val="tx1"/>
          </a:solidFill>
          <a:latin typeface="+mn-lt"/>
          <a:ea typeface="+mn-ea"/>
          <a:cs typeface="Arial" pitchFamily="34" charset="0"/>
        </a:defRPr>
      </a:lvl2pPr>
      <a:lvl3pPr marL="1203860" indent="-240774" algn="l" defTabSz="963087" rtl="0" eaLnBrk="1" latinLnBrk="0" hangingPunct="1">
        <a:lnSpc>
          <a:spcPts val="2299"/>
        </a:lnSpc>
        <a:spcBef>
          <a:spcPts val="0"/>
        </a:spcBef>
        <a:spcAft>
          <a:spcPts val="1200"/>
        </a:spcAft>
        <a:buFont typeface="Wingdings" pitchFamily="2" charset="2"/>
        <a:buChar char="§"/>
        <a:defRPr sz="1600" kern="1200">
          <a:solidFill>
            <a:schemeClr val="tx1"/>
          </a:solidFill>
          <a:latin typeface="+mn-lt"/>
          <a:ea typeface="+mn-ea"/>
          <a:cs typeface="Arial" pitchFamily="34" charset="0"/>
        </a:defRPr>
      </a:lvl3pPr>
      <a:lvl4pPr marL="1685401" indent="-240774" algn="l" defTabSz="963087" rtl="0" eaLnBrk="1" latinLnBrk="0" hangingPunct="1">
        <a:lnSpc>
          <a:spcPts val="2299"/>
        </a:lnSpc>
        <a:spcBef>
          <a:spcPts val="0"/>
        </a:spcBef>
        <a:spcAft>
          <a:spcPts val="1200"/>
        </a:spcAft>
        <a:buClr>
          <a:schemeClr val="accent3"/>
        </a:buClr>
        <a:buFont typeface="Wingdings" pitchFamily="2" charset="2"/>
        <a:buChar char="§"/>
        <a:defRPr sz="1600" kern="1200">
          <a:solidFill>
            <a:schemeClr val="tx1"/>
          </a:solidFill>
          <a:latin typeface="+mn-lt"/>
          <a:ea typeface="+mn-ea"/>
          <a:cs typeface="Arial" pitchFamily="34" charset="0"/>
        </a:defRPr>
      </a:lvl4pPr>
      <a:lvl5pPr marL="2166952" indent="-240774" algn="l" defTabSz="963087" rtl="0" eaLnBrk="1" latinLnBrk="0" hangingPunct="1">
        <a:lnSpc>
          <a:spcPts val="2299"/>
        </a:lnSpc>
        <a:spcBef>
          <a:spcPts val="0"/>
        </a:spcBef>
        <a:spcAft>
          <a:spcPts val="1200"/>
        </a:spcAft>
        <a:buClr>
          <a:schemeClr val="accent1"/>
        </a:buClr>
        <a:buFont typeface="Wingdings" pitchFamily="2" charset="2"/>
        <a:buChar char="§"/>
        <a:defRPr sz="1600" kern="1200">
          <a:solidFill>
            <a:schemeClr val="tx1"/>
          </a:solidFill>
          <a:latin typeface="+mn-lt"/>
          <a:ea typeface="+mn-ea"/>
          <a:cs typeface="Arial" pitchFamily="34" charset="0"/>
        </a:defRPr>
      </a:lvl5pPr>
      <a:lvl6pPr marL="2648494" indent="-240774" algn="l" defTabSz="963087"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30027" indent="-240774" algn="l" defTabSz="963087"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11575" indent="-240774" algn="l" defTabSz="963087"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93119" indent="-240774" algn="l" defTabSz="963087"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3087" rtl="0" eaLnBrk="1" latinLnBrk="0" hangingPunct="1">
        <a:defRPr sz="1900" kern="1200">
          <a:solidFill>
            <a:schemeClr val="tx1"/>
          </a:solidFill>
          <a:latin typeface="+mn-lt"/>
          <a:ea typeface="+mn-ea"/>
          <a:cs typeface="+mn-cs"/>
        </a:defRPr>
      </a:lvl1pPr>
      <a:lvl2pPr marL="481541" algn="l" defTabSz="963087" rtl="0" eaLnBrk="1" latinLnBrk="0" hangingPunct="1">
        <a:defRPr sz="1900" kern="1200">
          <a:solidFill>
            <a:schemeClr val="tx1"/>
          </a:solidFill>
          <a:latin typeface="+mn-lt"/>
          <a:ea typeface="+mn-ea"/>
          <a:cs typeface="+mn-cs"/>
        </a:defRPr>
      </a:lvl2pPr>
      <a:lvl3pPr marL="963087" algn="l" defTabSz="963087" rtl="0" eaLnBrk="1" latinLnBrk="0" hangingPunct="1">
        <a:defRPr sz="1900" kern="1200">
          <a:solidFill>
            <a:schemeClr val="tx1"/>
          </a:solidFill>
          <a:latin typeface="+mn-lt"/>
          <a:ea typeface="+mn-ea"/>
          <a:cs typeface="+mn-cs"/>
        </a:defRPr>
      </a:lvl3pPr>
      <a:lvl4pPr marL="1444628" algn="l" defTabSz="963087" rtl="0" eaLnBrk="1" latinLnBrk="0" hangingPunct="1">
        <a:defRPr sz="1900" kern="1200">
          <a:solidFill>
            <a:schemeClr val="tx1"/>
          </a:solidFill>
          <a:latin typeface="+mn-lt"/>
          <a:ea typeface="+mn-ea"/>
          <a:cs typeface="+mn-cs"/>
        </a:defRPr>
      </a:lvl4pPr>
      <a:lvl5pPr marL="1926172" algn="l" defTabSz="963087" rtl="0" eaLnBrk="1" latinLnBrk="0" hangingPunct="1">
        <a:defRPr sz="1900" kern="1200">
          <a:solidFill>
            <a:schemeClr val="tx1"/>
          </a:solidFill>
          <a:latin typeface="+mn-lt"/>
          <a:ea typeface="+mn-ea"/>
          <a:cs typeface="+mn-cs"/>
        </a:defRPr>
      </a:lvl5pPr>
      <a:lvl6pPr marL="2407719" algn="l" defTabSz="963087" rtl="0" eaLnBrk="1" latinLnBrk="0" hangingPunct="1">
        <a:defRPr sz="1900" kern="1200">
          <a:solidFill>
            <a:schemeClr val="tx1"/>
          </a:solidFill>
          <a:latin typeface="+mn-lt"/>
          <a:ea typeface="+mn-ea"/>
          <a:cs typeface="+mn-cs"/>
        </a:defRPr>
      </a:lvl6pPr>
      <a:lvl7pPr marL="2889265" algn="l" defTabSz="963087" rtl="0" eaLnBrk="1" latinLnBrk="0" hangingPunct="1">
        <a:defRPr sz="1900" kern="1200">
          <a:solidFill>
            <a:schemeClr val="tx1"/>
          </a:solidFill>
          <a:latin typeface="+mn-lt"/>
          <a:ea typeface="+mn-ea"/>
          <a:cs typeface="+mn-cs"/>
        </a:defRPr>
      </a:lvl7pPr>
      <a:lvl8pPr marL="3370804" algn="l" defTabSz="963087" rtl="0" eaLnBrk="1" latinLnBrk="0" hangingPunct="1">
        <a:defRPr sz="1900" kern="1200">
          <a:solidFill>
            <a:schemeClr val="tx1"/>
          </a:solidFill>
          <a:latin typeface="+mn-lt"/>
          <a:ea typeface="+mn-ea"/>
          <a:cs typeface="+mn-cs"/>
        </a:defRPr>
      </a:lvl8pPr>
      <a:lvl9pPr marL="3852349" algn="l" defTabSz="96308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6.jpeg"/><Relationship Id="rId4" Type="http://schemas.openxmlformats.org/officeDocument/2006/relationships/hyperlink" Target="http://www.forbes.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12" name="Rectangle 11"/>
          <p:cNvSpPr/>
          <p:nvPr/>
        </p:nvSpPr>
        <p:spPr>
          <a:xfrm>
            <a:off x="6" y="4"/>
            <a:ext cx="9143999" cy="137159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defTabSz="963429"/>
            <a:endParaRPr lang="en-US" sz="1900" dirty="0">
              <a:solidFill>
                <a:prstClr val="white"/>
              </a:solidFill>
            </a:endParaRPr>
          </a:p>
        </p:txBody>
      </p:sp>
      <p:sp>
        <p:nvSpPr>
          <p:cNvPr id="7" name="Rectangle 2"/>
          <p:cNvSpPr>
            <a:spLocks noChangeArrowheads="1"/>
          </p:cNvSpPr>
          <p:nvPr/>
        </p:nvSpPr>
        <p:spPr bwMode="auto">
          <a:xfrm>
            <a:off x="1" y="-1511"/>
            <a:ext cx="184714"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65" tIns="45683" rIns="91365" bIns="45683" numCol="1" anchor="ctr" anchorCtr="0" compatLnSpc="1">
            <a:prstTxWarp prst="textNoShape">
              <a:avLst/>
            </a:prstTxWarp>
            <a:spAutoFit/>
          </a:bodyPr>
          <a:lstStyle/>
          <a:p>
            <a:pPr defTabSz="913668"/>
            <a:endParaRPr lang="en-US" dirty="0">
              <a:solidFill>
                <a:prstClr val="black"/>
              </a:solidFill>
            </a:endParaRPr>
          </a:p>
        </p:txBody>
      </p:sp>
      <p:sp>
        <p:nvSpPr>
          <p:cNvPr id="8" name="Footer Placeholder 4"/>
          <p:cNvSpPr txBox="1">
            <a:spLocks/>
          </p:cNvSpPr>
          <p:nvPr/>
        </p:nvSpPr>
        <p:spPr bwMode="auto">
          <a:xfrm>
            <a:off x="0" y="6614385"/>
            <a:ext cx="5432657" cy="24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439" tIns="50724" rIns="101439" bIns="50724"/>
          <a:lstStyle>
            <a:lvl1pPr defTabSz="963613" eaLnBrk="0" hangingPunct="0">
              <a:defRPr sz="1900">
                <a:solidFill>
                  <a:schemeClr val="tx1"/>
                </a:solidFill>
                <a:latin typeface="Calibri" pitchFamily="34" charset="0"/>
                <a:cs typeface="Arial" charset="0"/>
              </a:defRPr>
            </a:lvl1pPr>
            <a:lvl2pPr defTabSz="963613" eaLnBrk="0" hangingPunct="0">
              <a:defRPr sz="1900">
                <a:solidFill>
                  <a:schemeClr val="tx1"/>
                </a:solidFill>
                <a:latin typeface="Calibri" pitchFamily="34" charset="0"/>
                <a:cs typeface="Arial" charset="0"/>
              </a:defRPr>
            </a:lvl2pPr>
            <a:lvl3pPr defTabSz="963613" eaLnBrk="0" hangingPunct="0">
              <a:defRPr sz="1900">
                <a:solidFill>
                  <a:schemeClr val="tx1"/>
                </a:solidFill>
                <a:latin typeface="Calibri" pitchFamily="34" charset="0"/>
                <a:cs typeface="Arial" charset="0"/>
              </a:defRPr>
            </a:lvl3pPr>
            <a:lvl4pPr defTabSz="963613" eaLnBrk="0" hangingPunct="0">
              <a:defRPr sz="1900">
                <a:solidFill>
                  <a:schemeClr val="tx1"/>
                </a:solidFill>
                <a:latin typeface="Calibri" pitchFamily="34" charset="0"/>
                <a:cs typeface="Arial" charset="0"/>
              </a:defRPr>
            </a:lvl4pPr>
            <a:lvl5pPr defTabSz="963613" eaLnBrk="0" hangingPunct="0">
              <a:defRPr sz="1900">
                <a:solidFill>
                  <a:schemeClr val="tx1"/>
                </a:solidFill>
                <a:latin typeface="Calibri" pitchFamily="34" charset="0"/>
                <a:cs typeface="Arial" charset="0"/>
              </a:defRPr>
            </a:lvl5pPr>
            <a:lvl6pPr marL="2382838" indent="-96838" defTabSz="963613" eaLnBrk="0" fontAlgn="base" hangingPunct="0">
              <a:spcBef>
                <a:spcPct val="0"/>
              </a:spcBef>
              <a:spcAft>
                <a:spcPct val="0"/>
              </a:spcAft>
              <a:defRPr sz="1900">
                <a:solidFill>
                  <a:schemeClr val="tx1"/>
                </a:solidFill>
                <a:latin typeface="Calibri" pitchFamily="34" charset="0"/>
                <a:cs typeface="Arial" charset="0"/>
              </a:defRPr>
            </a:lvl6pPr>
            <a:lvl7pPr marL="2840038" indent="-96838" defTabSz="963613" eaLnBrk="0" fontAlgn="base" hangingPunct="0">
              <a:spcBef>
                <a:spcPct val="0"/>
              </a:spcBef>
              <a:spcAft>
                <a:spcPct val="0"/>
              </a:spcAft>
              <a:defRPr sz="1900">
                <a:solidFill>
                  <a:schemeClr val="tx1"/>
                </a:solidFill>
                <a:latin typeface="Calibri" pitchFamily="34" charset="0"/>
                <a:cs typeface="Arial" charset="0"/>
              </a:defRPr>
            </a:lvl7pPr>
            <a:lvl8pPr marL="3297238" indent="-96838" defTabSz="963613" eaLnBrk="0" fontAlgn="base" hangingPunct="0">
              <a:spcBef>
                <a:spcPct val="0"/>
              </a:spcBef>
              <a:spcAft>
                <a:spcPct val="0"/>
              </a:spcAft>
              <a:defRPr sz="1900">
                <a:solidFill>
                  <a:schemeClr val="tx1"/>
                </a:solidFill>
                <a:latin typeface="Calibri" pitchFamily="34" charset="0"/>
                <a:cs typeface="Arial" charset="0"/>
              </a:defRPr>
            </a:lvl8pPr>
            <a:lvl9pPr marL="3754438" indent="-96838" defTabSz="963613" eaLnBrk="0" fontAlgn="base" hangingPunct="0">
              <a:spcBef>
                <a:spcPct val="0"/>
              </a:spcBef>
              <a:spcAft>
                <a:spcPct val="0"/>
              </a:spcAft>
              <a:defRPr sz="1900">
                <a:solidFill>
                  <a:schemeClr val="tx1"/>
                </a:solidFill>
                <a:latin typeface="Calibri" pitchFamily="34" charset="0"/>
                <a:cs typeface="Arial" charset="0"/>
              </a:defRPr>
            </a:lvl9pPr>
          </a:lstStyle>
          <a:p>
            <a:pPr eaLnBrk="1" fontAlgn="base" hangingPunct="1">
              <a:spcBef>
                <a:spcPct val="0"/>
              </a:spcBef>
              <a:spcAft>
                <a:spcPct val="0"/>
              </a:spcAft>
            </a:pPr>
            <a:r>
              <a:rPr lang="en-US" sz="800" i="1" dirty="0">
                <a:solidFill>
                  <a:prstClr val="white"/>
                </a:solidFill>
                <a:latin typeface="Arial" panose="020B0604020202020204" pitchFamily="34" charset="0"/>
                <a:cs typeface="Arial" panose="020B0604020202020204" pitchFamily="34" charset="0"/>
              </a:rPr>
              <a:t>©2017 RGP. </a:t>
            </a:r>
            <a:r>
              <a:rPr lang="en-US" altLang="zh-CN" sz="800" i="1" dirty="0">
                <a:solidFill>
                  <a:prstClr val="white"/>
                </a:solidFill>
                <a:latin typeface="Arial" panose="020B0604020202020204" pitchFamily="34" charset="0"/>
                <a:cs typeface="Arial" panose="020B0604020202020204" pitchFamily="34" charset="0"/>
              </a:rPr>
              <a:t>This document is the proprietary and confidential property of RGP.</a:t>
            </a:r>
            <a:endParaRPr lang="en-US" altLang="zh-CN" sz="800" dirty="0">
              <a:solidFill>
                <a:prstClr val="white"/>
              </a:solidFill>
              <a:latin typeface="Arial" panose="020B0604020202020204" pitchFamily="34" charset="0"/>
              <a:cs typeface="Arial" panose="020B0604020202020204" pitchFamily="34" charset="0"/>
            </a:endParaRPr>
          </a:p>
        </p:txBody>
      </p:sp>
      <p:sp>
        <p:nvSpPr>
          <p:cNvPr id="14" name="TextBox 13"/>
          <p:cNvSpPr txBox="1"/>
          <p:nvPr/>
        </p:nvSpPr>
        <p:spPr>
          <a:xfrm>
            <a:off x="6" y="1371604"/>
            <a:ext cx="9143999" cy="2133596"/>
          </a:xfrm>
          <a:prstGeom prst="rect">
            <a:avLst/>
          </a:prstGeom>
          <a:solidFill>
            <a:schemeClr val="tx1">
              <a:alpha val="60000"/>
            </a:schemeClr>
          </a:solidFill>
          <a:ln>
            <a:noFill/>
          </a:ln>
        </p:spPr>
        <p:txBody>
          <a:bodyPr wrap="square" lIns="273512" tIns="0" rIns="273512" bIns="0" rtlCol="0" anchor="ctr" anchorCtr="0">
            <a:noAutofit/>
          </a:bodyPr>
          <a:lstStyle/>
          <a:p>
            <a:pPr algn="ctr" defTabSz="959316">
              <a:spcAft>
                <a:spcPts val="300"/>
              </a:spcAft>
            </a:pPr>
            <a:r>
              <a:rPr lang="en-US" sz="2800" dirty="0">
                <a:solidFill>
                  <a:prstClr val="white"/>
                </a:solidFill>
                <a:latin typeface="Arial" panose="020B0604020202020204" pitchFamily="34" charset="0"/>
                <a:cs typeface="Arial" panose="020B0604020202020204" pitchFamily="34" charset="0"/>
              </a:rPr>
              <a:t>ORGANIZATIONAL CHANGE MANAGEMENT</a:t>
            </a:r>
            <a:br>
              <a:rPr lang="en-US" altLang="nl-NL" dirty="0">
                <a:solidFill>
                  <a:srgbClr val="FFFFFF"/>
                </a:solidFill>
                <a:latin typeface="Arial" panose="020B0604020202020204" pitchFamily="34" charset="0"/>
                <a:ea typeface="MS PGothic" pitchFamily="34" charset="-128"/>
                <a:cs typeface="Arial" panose="020B0604020202020204" pitchFamily="34" charset="0"/>
                <a:sym typeface="Arial Bold" pitchFamily="-84" charset="0"/>
              </a:rPr>
            </a:br>
            <a:r>
              <a:rPr lang="en-US" dirty="0">
                <a:solidFill>
                  <a:prstClr val="white"/>
                </a:solidFill>
                <a:latin typeface="Arial" panose="020B0604020202020204" pitchFamily="34" charset="0"/>
                <a:cs typeface="Arial" panose="020B0604020202020204" pitchFamily="34" charset="0"/>
              </a:rPr>
              <a:t>Accelerating adoption &amp; ensuring successful implementation of AWS cloud platform      </a:t>
            </a:r>
            <a:br>
              <a:rPr lang="en-US" dirty="0">
                <a:solidFill>
                  <a:prstClr val="white"/>
                </a:solidFill>
                <a:latin typeface="Arial" panose="020B0604020202020204" pitchFamily="34" charset="0"/>
                <a:cs typeface="Arial" panose="020B0604020202020204" pitchFamily="34" charset="0"/>
              </a:rPr>
            </a:br>
            <a:endParaRPr lang="en-US" dirty="0">
              <a:solidFill>
                <a:prstClr val="white"/>
              </a:solidFill>
              <a:latin typeface="Arial" panose="020B0604020202020204" pitchFamily="34" charset="0"/>
              <a:cs typeface="Arial" panose="020B0604020202020204" pitchFamily="34" charset="0"/>
            </a:endParaRPr>
          </a:p>
          <a:p>
            <a:pPr algn="ctr" defTabSz="959316">
              <a:spcAft>
                <a:spcPts val="300"/>
              </a:spcAft>
            </a:pPr>
            <a:r>
              <a:rPr lang="en-US" sz="2000" dirty="0">
                <a:solidFill>
                  <a:prstClr val="white"/>
                </a:solidFill>
                <a:latin typeface="Arial" panose="020B0604020202020204" pitchFamily="34" charset="0"/>
                <a:cs typeface="Arial" panose="020B0604020202020204" pitchFamily="34" charset="0"/>
              </a:rPr>
              <a:t>AN INTEGRATED APPROACH</a:t>
            </a:r>
            <a:br>
              <a:rPr lang="en-US" altLang="nl-NL" sz="2400" dirty="0">
                <a:solidFill>
                  <a:srgbClr val="FFFFFF"/>
                </a:solidFill>
                <a:latin typeface="Arial" panose="020B0604020202020204" pitchFamily="34" charset="0"/>
                <a:ea typeface="MS PGothic" pitchFamily="34" charset="-128"/>
                <a:cs typeface="Arial" panose="020B0604020202020204" pitchFamily="34" charset="0"/>
                <a:sym typeface="Arial Bold" pitchFamily="-84" charset="0"/>
              </a:rPr>
            </a:br>
            <a:endParaRPr lang="en-US" altLang="nl-NL" sz="2400" dirty="0">
              <a:solidFill>
                <a:srgbClr val="FFFFFF"/>
              </a:solidFill>
              <a:latin typeface="Arial" panose="020B0604020202020204" pitchFamily="34" charset="0"/>
              <a:ea typeface="MS PGothic" pitchFamily="34" charset="-128"/>
              <a:cs typeface="Arial" panose="020B0604020202020204" pitchFamily="34" charset="0"/>
              <a:sym typeface="Arial Bold" pitchFamily="-84" charset="0"/>
            </a:endParaRPr>
          </a:p>
          <a:p>
            <a:pPr algn="ctr" defTabSz="959316">
              <a:spcAft>
                <a:spcPts val="300"/>
              </a:spcAft>
            </a:pPr>
            <a:r>
              <a:rPr lang="en-CA" sz="1200" cap="all" dirty="0">
                <a:solidFill>
                  <a:prstClr val="white"/>
                </a:solidFill>
                <a:latin typeface="Arial" panose="020B0604020202020204" pitchFamily="34" charset="0"/>
                <a:cs typeface="Arial" panose="020B0604020202020204" pitchFamily="34" charset="0"/>
              </a:rPr>
              <a:t>January 19, 2017</a:t>
            </a:r>
          </a:p>
        </p:txBody>
      </p:sp>
    </p:spTree>
    <p:extLst>
      <p:ext uri="{BB962C8B-B14F-4D97-AF65-F5344CB8AC3E}">
        <p14:creationId xmlns:p14="http://schemas.microsoft.com/office/powerpoint/2010/main" val="275645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10"/>
          <p:cNvCxnSpPr/>
          <p:nvPr/>
        </p:nvCxnSpPr>
        <p:spPr>
          <a:xfrm>
            <a:off x="700482" y="914400"/>
            <a:ext cx="8443518"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1" name="Rectangle 32"/>
          <p:cNvSpPr/>
          <p:nvPr/>
        </p:nvSpPr>
        <p:spPr>
          <a:xfrm>
            <a:off x="385466" y="6543042"/>
            <a:ext cx="4206240" cy="2296160"/>
          </a:xfrm>
          <a:prstGeom prst="rect">
            <a:avLst/>
          </a:prstGeom>
          <a:noFill/>
          <a:ln w="3175" cap="flat" cmpd="sng" algn="ctr">
            <a:noFill/>
            <a:prstDash val="solid"/>
          </a:ln>
          <a:effectLst/>
        </p:spPr>
        <p:txBody>
          <a:bodyPr lIns="96201" tIns="48102" rIns="96201" bIns="48102" rtlCol="0" anchor="ctr"/>
          <a:lstStyle/>
          <a:p>
            <a:pPr algn="ctr" defTabSz="1016808">
              <a:defRPr/>
            </a:pPr>
            <a:endParaRPr lang="en-US" kern="0" dirty="0">
              <a:solidFill>
                <a:prstClr val="white"/>
              </a:solidFill>
            </a:endParaRPr>
          </a:p>
        </p:txBody>
      </p:sp>
      <p:sp>
        <p:nvSpPr>
          <p:cNvPr id="2" name="Rectangle 1"/>
          <p:cNvSpPr/>
          <p:nvPr/>
        </p:nvSpPr>
        <p:spPr>
          <a:xfrm>
            <a:off x="1905000" y="2057400"/>
            <a:ext cx="5638800" cy="914400"/>
          </a:xfrm>
          <a:prstGeom prst="rect">
            <a:avLst/>
          </a:prstGeom>
          <a:solidFill>
            <a:schemeClr val="bg1"/>
          </a:solidFill>
          <a:ln>
            <a:solidFill>
              <a:srgbClr val="7F7F7F"/>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t"/>
          <a:lstStyle/>
          <a:p>
            <a:pPr marL="0" lvl="1"/>
            <a:r>
              <a:rPr lang="en-US" sz="1400" dirty="0">
                <a:solidFill>
                  <a:schemeClr val="tx1"/>
                </a:solidFill>
                <a:latin typeface="Arial" panose="020B0604020202020204" pitchFamily="34" charset="0"/>
                <a:cs typeface="Arial" panose="020B0604020202020204" pitchFamily="34" charset="0"/>
              </a:rPr>
              <a:t>Seamlessly inserts targeted OCM strategies and tactics into appropriate stages of the AWS Cloud Adoption Framework</a:t>
            </a:r>
          </a:p>
          <a:p>
            <a:pPr algn="ctr"/>
            <a:endParaRPr lang="en-US" dirty="0">
              <a:solidFill>
                <a:schemeClr val="tx1"/>
              </a:solidFill>
            </a:endParaRPr>
          </a:p>
        </p:txBody>
      </p:sp>
      <p:sp>
        <p:nvSpPr>
          <p:cNvPr id="7" name="Rectangle 6"/>
          <p:cNvSpPr/>
          <p:nvPr/>
        </p:nvSpPr>
        <p:spPr>
          <a:xfrm>
            <a:off x="1905000" y="3124200"/>
            <a:ext cx="5638800" cy="838200"/>
          </a:xfrm>
          <a:prstGeom prst="rect">
            <a:avLst/>
          </a:prstGeom>
          <a:solidFill>
            <a:schemeClr val="bg1"/>
          </a:solidFill>
          <a:ln>
            <a:solidFill>
              <a:srgbClr val="7F7F7F"/>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t"/>
          <a:lstStyle/>
          <a:p>
            <a:pPr marL="0" lvl="1"/>
            <a:r>
              <a:rPr lang="en-US" sz="1400" dirty="0">
                <a:solidFill>
                  <a:schemeClr val="tx1"/>
                </a:solidFill>
                <a:latin typeface="Arial" panose="020B0604020202020204" pitchFamily="34" charset="0"/>
                <a:cs typeface="Arial" panose="020B0604020202020204" pitchFamily="34" charset="0"/>
              </a:rPr>
              <a:t>Codifies and bolsters existing organization and role related activities already in AWS Cloud Adoption Framework</a:t>
            </a:r>
          </a:p>
        </p:txBody>
      </p:sp>
      <p:sp>
        <p:nvSpPr>
          <p:cNvPr id="8" name="Rectangle 7"/>
          <p:cNvSpPr/>
          <p:nvPr/>
        </p:nvSpPr>
        <p:spPr>
          <a:xfrm>
            <a:off x="1905000" y="4114800"/>
            <a:ext cx="5638800" cy="1295400"/>
          </a:xfrm>
          <a:prstGeom prst="rect">
            <a:avLst/>
          </a:prstGeom>
          <a:solidFill>
            <a:schemeClr val="bg1"/>
          </a:solidFill>
          <a:ln>
            <a:solidFill>
              <a:srgbClr val="7F7F7F"/>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t"/>
          <a:lstStyle/>
          <a:p>
            <a:pPr marL="0" lvl="1"/>
            <a:r>
              <a:rPr lang="en-US" sz="1400" dirty="0">
                <a:solidFill>
                  <a:schemeClr val="tx1"/>
                </a:solidFill>
                <a:latin typeface="Arial" panose="020B0604020202020204" pitchFamily="34" charset="0"/>
                <a:cs typeface="Arial" panose="020B0604020202020204" pitchFamily="34" charset="0"/>
              </a:rPr>
              <a:t>Provides clients with holistic “soup to nuts” model that helps ensure implementation success – as all organizational elements will be addressed and managed, in addition to traditional AWS focus areas</a:t>
            </a:r>
          </a:p>
          <a:p>
            <a:pPr marL="182880" lvl="1" indent="-182880">
              <a:buFont typeface="Arial" panose="020B0604020202020204" pitchFamily="34" charset="0"/>
              <a:buChar char="•"/>
            </a:pPr>
            <a:endParaRPr lang="en-US" sz="1400" dirty="0">
              <a:solidFill>
                <a:schemeClr val="tx1"/>
              </a:solidFill>
              <a:latin typeface="Arial" panose="020B0604020202020204" pitchFamily="34" charset="0"/>
              <a:cs typeface="Arial" panose="020B0604020202020204" pitchFamily="34" charset="0"/>
            </a:endParaRPr>
          </a:p>
        </p:txBody>
      </p:sp>
      <p:sp>
        <p:nvSpPr>
          <p:cNvPr id="3" name="Rectangle 2"/>
          <p:cNvSpPr/>
          <p:nvPr/>
        </p:nvSpPr>
        <p:spPr>
          <a:xfrm>
            <a:off x="1905000" y="1295400"/>
            <a:ext cx="5638800" cy="612648"/>
          </a:xfrm>
          <a:prstGeom prst="rect">
            <a:avLst/>
          </a:prstGeom>
          <a:solidFill>
            <a:srgbClr val="7F7F7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ctr"/>
          <a:lstStyle/>
          <a:p>
            <a:pPr algn="ctr"/>
            <a:r>
              <a:rPr lang="en-US" sz="1600" dirty="0">
                <a:solidFill>
                  <a:schemeClr val="bg1"/>
                </a:solidFill>
                <a:latin typeface="Arial" panose="020B0604020202020204" pitchFamily="34" charset="0"/>
                <a:cs typeface="Arial" panose="020B0604020202020204" pitchFamily="34" charset="0"/>
              </a:rPr>
              <a:t>AWS and RGP </a:t>
            </a:r>
          </a:p>
          <a:p>
            <a:pPr algn="ctr"/>
            <a:r>
              <a:rPr lang="en-US" sz="1600" dirty="0">
                <a:solidFill>
                  <a:schemeClr val="bg1"/>
                </a:solidFill>
                <a:latin typeface="Arial" panose="020B0604020202020204" pitchFamily="34" charset="0"/>
                <a:cs typeface="Arial" panose="020B0604020202020204" pitchFamily="34" charset="0"/>
              </a:rPr>
              <a:t>Building integrated go-to-market model that: </a:t>
            </a:r>
          </a:p>
          <a:p>
            <a:pPr algn="ctr"/>
            <a:endParaRPr lang="en-US" dirty="0">
              <a:solidFill>
                <a:schemeClr val="bg1"/>
              </a:solidFill>
            </a:endParaRPr>
          </a:p>
        </p:txBody>
      </p:sp>
      <p:sp>
        <p:nvSpPr>
          <p:cNvPr id="9" name="Text Placeholder 8"/>
          <p:cNvSpPr>
            <a:spLocks noGrp="1"/>
          </p:cNvSpPr>
          <p:nvPr>
            <p:ph type="body" sz="quarter" idx="10"/>
          </p:nvPr>
        </p:nvSpPr>
        <p:spPr/>
        <p:txBody>
          <a:bodyPr/>
          <a:lstStyle/>
          <a:p>
            <a:r>
              <a:rPr lang="en-US" sz="1800" dirty="0"/>
              <a:t>AWS AND RGP:  HOW WE WORK TOGETHER</a:t>
            </a:r>
          </a:p>
          <a:p>
            <a:endParaRPr lang="en-US" dirty="0"/>
          </a:p>
        </p:txBody>
      </p:sp>
    </p:spTree>
    <p:extLst>
      <p:ext uri="{BB962C8B-B14F-4D97-AF65-F5344CB8AC3E}">
        <p14:creationId xmlns:p14="http://schemas.microsoft.com/office/powerpoint/2010/main" val="192184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71285"/>
            <a:ext cx="9144000" cy="456671"/>
          </a:xfrm>
          <a:prstGeom prst="rect">
            <a:avLst/>
          </a:prstGeom>
        </p:spPr>
        <p:txBody>
          <a:bodyPr wrap="square" lIns="86416" tIns="43208" rIns="86416" bIns="43208">
            <a:spAutoFit/>
          </a:bodyPr>
          <a:lstStyle/>
          <a:p>
            <a:pPr algn="ctr" defTabSz="907499"/>
            <a:r>
              <a:rPr lang="en-US" sz="2400" cap="small" dirty="0">
                <a:solidFill>
                  <a:prstClr val="white"/>
                </a:solidFill>
                <a:latin typeface="Arial" panose="020B0604020202020204" pitchFamily="34" charset="0"/>
                <a:cs typeface="Arial" panose="020B0604020202020204" pitchFamily="34" charset="0"/>
              </a:rPr>
              <a:t>RGP’s CHANGE ACCELERATION FRAMEWORK</a:t>
            </a:r>
          </a:p>
        </p:txBody>
      </p:sp>
    </p:spTree>
    <p:extLst>
      <p:ext uri="{BB962C8B-B14F-4D97-AF65-F5344CB8AC3E}">
        <p14:creationId xmlns:p14="http://schemas.microsoft.com/office/powerpoint/2010/main" val="145609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CA2AE2-7E9E-4A87-4661-555E8D7F18D3}"/>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49181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658991"/>
              </p:ext>
            </p:extLst>
          </p:nvPr>
        </p:nvGraphicFramePr>
        <p:xfrm>
          <a:off x="152400" y="838200"/>
          <a:ext cx="8839201" cy="5760724"/>
        </p:xfrm>
        <a:graphic>
          <a:graphicData uri="http://schemas.openxmlformats.org/drawingml/2006/table">
            <a:tbl>
              <a:tblPr/>
              <a:tblGrid>
                <a:gridCol w="1123627">
                  <a:extLst>
                    <a:ext uri="{9D8B030D-6E8A-4147-A177-3AD203B41FA5}">
                      <a16:colId xmlns:a16="http://schemas.microsoft.com/office/drawing/2014/main" val="20000"/>
                    </a:ext>
                  </a:extLst>
                </a:gridCol>
                <a:gridCol w="2471978">
                  <a:extLst>
                    <a:ext uri="{9D8B030D-6E8A-4147-A177-3AD203B41FA5}">
                      <a16:colId xmlns:a16="http://schemas.microsoft.com/office/drawing/2014/main" val="20001"/>
                    </a:ext>
                  </a:extLst>
                </a:gridCol>
                <a:gridCol w="2621798">
                  <a:extLst>
                    <a:ext uri="{9D8B030D-6E8A-4147-A177-3AD203B41FA5}">
                      <a16:colId xmlns:a16="http://schemas.microsoft.com/office/drawing/2014/main" val="20002"/>
                    </a:ext>
                  </a:extLst>
                </a:gridCol>
                <a:gridCol w="2621798">
                  <a:extLst>
                    <a:ext uri="{9D8B030D-6E8A-4147-A177-3AD203B41FA5}">
                      <a16:colId xmlns:a16="http://schemas.microsoft.com/office/drawing/2014/main" val="20003"/>
                    </a:ext>
                  </a:extLst>
                </a:gridCol>
              </a:tblGrid>
              <a:tr h="641619">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dirty="0">
                        <a:ln>
                          <a:noFill/>
                        </a:ln>
                        <a:solidFill>
                          <a:srgbClr val="EEBD5C"/>
                        </a:solidFill>
                        <a:effectLst/>
                        <a:latin typeface="Arial" panose="020B0604020202020204" pitchFamily="34" charset="0"/>
                        <a:ea typeface="MS PGothic" panose="020B0600070205080204" pitchFamily="34" charset="-128"/>
                        <a:cs typeface="Arial" panose="020B0604020202020204" pitchFamily="34" charset="0"/>
                      </a:endParaRPr>
                    </a:p>
                  </a:txBody>
                  <a:tcPr marL="85725" marR="85725" marT="42863" marB="42863" horzOverflow="overflow">
                    <a:lnL w="28575" cap="flat" cmpd="sng" algn="ctr">
                      <a:no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noFill/>
                  </a:tcPr>
                </a:tc>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anose="020B0604020202020204" pitchFamily="34" charset="0"/>
                          <a:ea typeface="MS PGothic" panose="020B0600070205080204" pitchFamily="34" charset="-128"/>
                          <a:cs typeface="Arial" panose="020B0604020202020204" pitchFamily="34" charset="0"/>
                        </a:rPr>
                        <a:t>1. Accelerate Execution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anose="020B0604020202020204" pitchFamily="34" charset="0"/>
                          <a:ea typeface="MS PGothic" panose="020B0600070205080204" pitchFamily="34" charset="-128"/>
                          <a:cs typeface="Arial" panose="020B0604020202020204" pitchFamily="34" charset="0"/>
                        </a:rPr>
                        <a:t>2. Align Leaders</a:t>
                      </a:r>
                    </a:p>
                  </a:txBody>
                  <a:tcPr marL="84385" marR="84385" marT="42193" marB="42193" anchor="ctr" horzOverflow="overflow">
                    <a:lnL w="12700" cap="flat" cmpd="sng" algn="ctr">
                      <a:solidFill>
                        <a:srgbClr val="7F7F7F"/>
                      </a:solidFill>
                      <a:prstDash val="solid"/>
                      <a:round/>
                      <a:headEnd type="none" w="med" len="med"/>
                      <a:tailEnd type="none" w="med" len="med"/>
                    </a:lnL>
                    <a:lnR w="38100" cap="flat" cmpd="sng" algn="ctr">
                      <a:solidFill>
                        <a:srgbClr val="CE1126"/>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7F7F7F"/>
                    </a:solidFill>
                  </a:tcPr>
                </a:tc>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 Envision the Future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 Engage the Organization</a:t>
                      </a:r>
                    </a:p>
                  </a:txBody>
                  <a:tcPr marL="84385" marR="84385" marT="42193" marB="42193" anchor="ctr" horzOverflow="overflow">
                    <a:lnL w="38100" cap="flat" cmpd="sng" algn="ctr">
                      <a:solidFill>
                        <a:srgbClr val="CE1126"/>
                      </a:solidFill>
                      <a:prstDash val="solid"/>
                      <a:round/>
                      <a:headEnd type="none" w="med" len="med"/>
                      <a:tailEnd type="none" w="med" len="med"/>
                    </a:lnL>
                    <a:lnR w="6350" cap="flat" cmpd="sng" algn="ctr">
                      <a:solidFill>
                        <a:srgbClr val="CE1126"/>
                      </a:solidFill>
                      <a:prstDash val="solid"/>
                      <a:round/>
                      <a:headEnd type="none" w="med" len="med"/>
                      <a:tailEnd type="none" w="med" len="med"/>
                    </a:lnR>
                    <a:lnT w="38100" cap="flat" cmpd="sng" algn="ctr">
                      <a:solidFill>
                        <a:srgbClr val="CE1126"/>
                      </a:solidFill>
                      <a:prstDash val="solid"/>
                      <a:round/>
                      <a:headEnd type="none" w="med" len="med"/>
                      <a:tailEnd type="none" w="med" len="med"/>
                    </a:lnT>
                    <a:lnB w="38100" cap="flat" cmpd="sng" algn="ctr">
                      <a:solidFill>
                        <a:srgbClr val="CE1126"/>
                      </a:solidFill>
                      <a:prstDash val="solid"/>
                      <a:round/>
                      <a:headEnd type="none" w="med" len="med"/>
                      <a:tailEnd type="none" w="med" len="med"/>
                    </a:lnB>
                    <a:lnTlToBr>
                      <a:noFill/>
                    </a:lnTlToBr>
                    <a:lnBlToTr>
                      <a:noFill/>
                    </a:lnBlToTr>
                    <a:solidFill>
                      <a:schemeClr val="bg1"/>
                    </a:solidFill>
                  </a:tcPr>
                </a:tc>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anose="020B0604020202020204" pitchFamily="34" charset="0"/>
                          <a:ea typeface="MS PGothic" panose="020B0600070205080204" pitchFamily="34" charset="-128"/>
                          <a:cs typeface="Arial" panose="020B0604020202020204" pitchFamily="34" charset="0"/>
                        </a:rPr>
                        <a:t>5. Enable Capacity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anose="020B0604020202020204" pitchFamily="34" charset="0"/>
                          <a:ea typeface="MS PGothic" panose="020B0600070205080204" pitchFamily="34" charset="-128"/>
                          <a:cs typeface="Arial" panose="020B0604020202020204" pitchFamily="34" charset="0"/>
                        </a:rPr>
                        <a:t>6. Make It Stick</a:t>
                      </a:r>
                    </a:p>
                  </a:txBody>
                  <a:tcPr marL="84385" marR="84385" marT="42193" marB="42193" anchor="ctr" horzOverflow="overflow">
                    <a:lnL w="6350" cap="flat" cmpd="sng" algn="ctr">
                      <a:solidFill>
                        <a:srgbClr val="CE1126"/>
                      </a:solidFill>
                      <a:prstDash val="solid"/>
                      <a:round/>
                      <a:headEnd type="none" w="med" len="med"/>
                      <a:tailEnd type="none" w="med" len="med"/>
                    </a:lnL>
                    <a:lnR w="28575" cap="flat" cmpd="sng" algn="ctr">
                      <a:solidFill>
                        <a:srgbClr val="CE1126"/>
                      </a:solidFill>
                      <a:prstDash val="solid"/>
                      <a:round/>
                      <a:headEnd type="none" w="med" len="med"/>
                      <a:tailEnd type="none" w="med" len="med"/>
                    </a:lnR>
                    <a:lnT w="28575" cap="flat" cmpd="sng" algn="ctr">
                      <a:solidFill>
                        <a:srgbClr val="CE1126"/>
                      </a:solidFill>
                      <a:prstDash val="solid"/>
                      <a:round/>
                      <a:headEnd type="none" w="med" len="med"/>
                      <a:tailEnd type="none" w="med" len="med"/>
                    </a:lnT>
                    <a:lnB w="28575" cap="flat" cmpd="sng" algn="ctr">
                      <a:solidFill>
                        <a:srgbClr val="CE1126"/>
                      </a:solidFill>
                      <a:prstDash val="solid"/>
                      <a:round/>
                      <a:headEnd type="none" w="med" len="med"/>
                      <a:tailEnd type="none" w="med" len="med"/>
                    </a:lnB>
                    <a:lnTlToBr>
                      <a:noFill/>
                    </a:lnTlToBr>
                    <a:lnBlToTr>
                      <a:noFill/>
                    </a:lnBlToTr>
                    <a:solidFill>
                      <a:srgbClr val="CE1126"/>
                    </a:solidFill>
                  </a:tcPr>
                </a:tc>
                <a:extLst>
                  <a:ext uri="{0D108BD9-81ED-4DB2-BD59-A6C34878D82A}">
                    <a16:rowId xmlns:a16="http://schemas.microsoft.com/office/drawing/2014/main" val="10000"/>
                  </a:ext>
                </a:extLst>
              </a:tr>
              <a:tr h="562341">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50" b="1" i="0" u="none" strike="noStrike" cap="all" normalizeH="0" baseline="0" dirty="0">
                          <a:ln>
                            <a:noFill/>
                          </a:ln>
                          <a:solidFill>
                            <a:schemeClr val="tx1"/>
                          </a:solidFill>
                          <a:effectLst/>
                          <a:latin typeface="Arial" panose="020B0604020202020204" pitchFamily="34" charset="0"/>
                          <a:cs typeface="Arial" panose="020B0604020202020204" pitchFamily="34" charset="0"/>
                        </a:rPr>
                        <a:t>Tag Lines</a:t>
                      </a:r>
                    </a:p>
                  </a:txBody>
                  <a:tcPr marL="85725" marR="85725" marT="42863" marB="42863"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7F7F7F">
                        <a:alpha val="21000"/>
                      </a:srgbClr>
                    </a:solidFill>
                  </a:tcPr>
                </a:tc>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change is critical </a:t>
                      </a:r>
                      <a:br>
                        <a:rPr kumimoji="0" 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and will succeed! </a:t>
                      </a: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We are all leaders of this change!</a:t>
                      </a:r>
                    </a:p>
                  </a:txBody>
                  <a:tcPr marL="85725" marR="85725" marT="42863" marB="42863" anchor="ctr" horzOverflow="overflow">
                    <a:lnL w="6350" cap="flat" cmpd="sng" algn="ctr">
                      <a:solidFill>
                        <a:schemeClr val="bg1"/>
                      </a:solidFill>
                      <a:prstDash val="solid"/>
                      <a:round/>
                      <a:headEnd type="none" w="med" len="med"/>
                      <a:tailEnd type="none" w="med" len="med"/>
                    </a:lnL>
                    <a:lnR w="6350" cap="flat" cmpd="sng" algn="ctr">
                      <a:solidFill>
                        <a:srgbClr val="C0C0C0"/>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solidFill>
                        <a:srgbClr val="C0C0C0"/>
                      </a:solidFill>
                      <a:prstDash val="solid"/>
                      <a:round/>
                      <a:headEnd type="none" w="med" len="med"/>
                      <a:tailEnd type="none" w="med" len="med"/>
                    </a:lnB>
                    <a:lnTlToBr>
                      <a:noFill/>
                    </a:lnTlToBr>
                    <a:lnBlToTr>
                      <a:noFill/>
                    </a:lnBlToTr>
                    <a:solidFill>
                      <a:schemeClr val="bg1">
                        <a:alpha val="21000"/>
                      </a:schemeClr>
                    </a:solidFill>
                  </a:tcPr>
                </a:tc>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is the vision, where we are going!</a:t>
                      </a: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000" b="1"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This is how we get there together!</a:t>
                      </a:r>
                      <a:endParaRPr kumimoji="0" 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85725" marR="85725" marT="42863" marB="42863" anchor="ctr" horzOverflow="overflow">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38100" cap="flat" cmpd="sng" algn="ctr">
                      <a:solidFill>
                        <a:srgbClr val="CE1126"/>
                      </a:solidFill>
                      <a:prstDash val="solid"/>
                      <a:round/>
                      <a:headEnd type="none" w="med" len="med"/>
                      <a:tailEnd type="none" w="med" len="med"/>
                    </a:lnT>
                    <a:lnB w="6350" cap="flat" cmpd="sng" algn="ctr">
                      <a:solidFill>
                        <a:srgbClr val="C0C0C0"/>
                      </a:solidFill>
                      <a:prstDash val="solid"/>
                      <a:round/>
                      <a:headEnd type="none" w="med" len="med"/>
                      <a:tailEnd type="none" w="med" len="med"/>
                    </a:lnB>
                    <a:lnTlToBr>
                      <a:noFill/>
                    </a:lnTlToBr>
                    <a:lnBlToTr>
                      <a:noFill/>
                    </a:lnBlToTr>
                    <a:solidFill>
                      <a:schemeClr val="bg1">
                        <a:alpha val="21000"/>
                      </a:schemeClr>
                    </a:solidFill>
                  </a:tcPr>
                </a:tc>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is how we make it happen!</a:t>
                      </a: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Are we where we want to be?</a:t>
                      </a:r>
                    </a:p>
                  </a:txBody>
                  <a:tcPr marL="85725" marR="85725" marT="42863" marB="42863" anchor="ctr" horzOverflow="overflow">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28575" cap="flat" cmpd="sng" algn="ctr">
                      <a:solidFill>
                        <a:srgbClr val="CE1126"/>
                      </a:solidFill>
                      <a:prstDash val="solid"/>
                      <a:round/>
                      <a:headEnd type="none" w="med" len="med"/>
                      <a:tailEnd type="none" w="med" len="med"/>
                    </a:lnT>
                    <a:lnB w="6350" cap="flat" cmpd="sng" algn="ctr">
                      <a:solidFill>
                        <a:srgbClr val="C0C0C0"/>
                      </a:solidFill>
                      <a:prstDash val="solid"/>
                      <a:round/>
                      <a:headEnd type="none" w="med" len="med"/>
                      <a:tailEnd type="none" w="med" len="med"/>
                    </a:lnB>
                    <a:lnTlToBr>
                      <a:noFill/>
                    </a:lnTlToBr>
                    <a:lnBlToTr>
                      <a:noFill/>
                    </a:lnBlToTr>
                    <a:solidFill>
                      <a:schemeClr val="bg1">
                        <a:alpha val="21000"/>
                      </a:schemeClr>
                    </a:solidFill>
                  </a:tcPr>
                </a:tc>
                <a:extLst>
                  <a:ext uri="{0D108BD9-81ED-4DB2-BD59-A6C34878D82A}">
                    <a16:rowId xmlns:a16="http://schemas.microsoft.com/office/drawing/2014/main" val="10001"/>
                  </a:ext>
                </a:extLst>
              </a:tr>
              <a:tr h="1543052">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50" b="1" i="0" u="none" strike="noStrike" cap="all" normalizeH="0" baseline="0" dirty="0">
                          <a:ln>
                            <a:noFill/>
                          </a:ln>
                          <a:solidFill>
                            <a:schemeClr val="tx1"/>
                          </a:solidFill>
                          <a:effectLst/>
                          <a:latin typeface="Arial" panose="020B0604020202020204" pitchFamily="34" charset="0"/>
                          <a:cs typeface="Arial" panose="020B0604020202020204" pitchFamily="34" charset="0"/>
                        </a:rPr>
                        <a:t>Objectives</a:t>
                      </a:r>
                    </a:p>
                  </a:txBody>
                  <a:tcPr marL="85725" marR="85725" marT="42863" marB="42863"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7F7F7F">
                        <a:alpha val="21000"/>
                      </a:srgbClr>
                    </a:solidFill>
                  </a:tcPr>
                </a:tc>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Confirm sponsorship</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Secure resources, expertise</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Form strong coalition of leaders</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Build momentum</a:t>
                      </a:r>
                    </a:p>
                  </a:txBody>
                  <a:tcPr marL="85725" marR="85725" marT="42863" marB="42863" horzOverflow="overflow">
                    <a:lnL w="6350" cap="flat" cmpd="sng" algn="ctr">
                      <a:solidFill>
                        <a:schemeClr val="bg1"/>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lnTlToBr>
                      <a:noFill/>
                    </a:lnTlToBr>
                    <a:lnBlToTr>
                      <a:noFill/>
                    </a:lnBlToTr>
                    <a:solidFill>
                      <a:schemeClr val="bg1">
                        <a:alpha val="21000"/>
                      </a:schemeClr>
                    </a:solidFill>
                  </a:tcPr>
                </a:tc>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Articulate vision and roadmap for transition to Cloud</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Mobilize organization, build commitment, create change urgency</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defRPr/>
                      </a:pPr>
                      <a:r>
                        <a:rPr lang="en-US" sz="1000" kern="1200" dirty="0">
                          <a:solidFill>
                            <a:schemeClr val="tx1"/>
                          </a:solidFill>
                          <a:latin typeface="Arial" panose="020B0604020202020204" pitchFamily="34" charset="0"/>
                          <a:ea typeface="+mn-ea"/>
                          <a:cs typeface="Arial" panose="020B0604020202020204" pitchFamily="34" charset="0"/>
                        </a:rPr>
                        <a:t>Establish communication channels to gain and maintain buy-in, support and participation throughout entire transition</a:t>
                      </a:r>
                    </a:p>
                  </a:txBody>
                  <a:tcPr marL="85725" marR="85725" marT="42863" marB="42863" horzOverflow="overflow">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lnTlToBr>
                      <a:noFill/>
                    </a:lnTlToBr>
                    <a:lnBlToTr>
                      <a:noFill/>
                    </a:lnBlToTr>
                    <a:solidFill>
                      <a:schemeClr val="bg1">
                        <a:alpha val="21000"/>
                      </a:schemeClr>
                    </a:solidFill>
                  </a:tcPr>
                </a:tc>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Ensure successful transition to Cloud</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Align IT org structure, roles, processes with AWS Cloud platform</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Ensure all IT staff/key stakeholders can operate in new environment</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defRPr/>
                      </a:pPr>
                      <a:r>
                        <a:rPr lang="en-US" sz="1000" kern="1200" dirty="0">
                          <a:solidFill>
                            <a:schemeClr val="tx1"/>
                          </a:solidFill>
                          <a:latin typeface="Arial" panose="020B0604020202020204" pitchFamily="34" charset="0"/>
                          <a:ea typeface="+mn-ea"/>
                          <a:cs typeface="Arial" panose="020B0604020202020204" pitchFamily="34" charset="0"/>
                        </a:rPr>
                        <a:t>Ensure Cloud benefits and objectives are achieved</a:t>
                      </a:r>
                    </a:p>
                  </a:txBody>
                  <a:tcPr marL="85725" marR="85725" marT="42863" marB="42863" horzOverflow="overflow">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lnTlToBr>
                      <a:noFill/>
                    </a:lnTlToBr>
                    <a:lnBlToTr>
                      <a:noFill/>
                    </a:lnBlToTr>
                    <a:solidFill>
                      <a:schemeClr val="bg1">
                        <a:alpha val="21000"/>
                      </a:schemeClr>
                    </a:solidFill>
                  </a:tcPr>
                </a:tc>
                <a:extLst>
                  <a:ext uri="{0D108BD9-81ED-4DB2-BD59-A6C34878D82A}">
                    <a16:rowId xmlns:a16="http://schemas.microsoft.com/office/drawing/2014/main" val="10002"/>
                  </a:ext>
                </a:extLst>
              </a:tr>
              <a:tr h="2482213">
                <a:tc>
                  <a:txBody>
                    <a:bodyPr/>
                    <a:lstStyle>
                      <a:lvl1pPr>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50" b="1" i="0" u="none" strike="noStrike" cap="all" normalizeH="0" baseline="0" dirty="0">
                          <a:ln>
                            <a:noFill/>
                          </a:ln>
                          <a:solidFill>
                            <a:schemeClr val="tx1"/>
                          </a:solidFill>
                          <a:effectLst/>
                          <a:latin typeface="Arial" panose="020B0604020202020204" pitchFamily="34" charset="0"/>
                          <a:cs typeface="Arial" panose="020B0604020202020204" pitchFamily="34" charset="0"/>
                        </a:rPr>
                        <a:t>Key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50" b="1" i="0" u="none" strike="noStrike" cap="all" normalizeH="0" baseline="0" dirty="0">
                          <a:ln>
                            <a:noFill/>
                          </a:ln>
                          <a:solidFill>
                            <a:schemeClr val="tx1"/>
                          </a:solidFill>
                          <a:effectLst/>
                          <a:latin typeface="Arial" panose="020B0604020202020204" pitchFamily="34" charset="0"/>
                          <a:cs typeface="Arial" panose="020B0604020202020204" pitchFamily="34" charset="0"/>
                        </a:rPr>
                        <a:t>Actions</a:t>
                      </a:r>
                    </a:p>
                  </a:txBody>
                  <a:tcPr marL="85725" marR="85725" marT="42863" marB="42863"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7F7F7F">
                        <a:alpha val="21000"/>
                      </a:srgbClr>
                    </a:solidFill>
                  </a:tcPr>
                </a:tc>
                <a:tc>
                  <a:txBody>
                    <a:bodyPr/>
                    <a:lstStyle>
                      <a:lvl1pPr marL="166688" indent="-166688" defTabSz="457200">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defTabSz="45720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defTabSz="4572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defTabSz="4572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defTabSz="4572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defTabSz="4572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defTabSz="4572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defTabSz="4572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defTabSz="4572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Form team to lead change </a:t>
                      </a:r>
                      <a:r>
                        <a:rPr lang="mr-IN" sz="1000" kern="1200" dirty="0">
                          <a:solidFill>
                            <a:schemeClr val="tx1"/>
                          </a:solidFill>
                          <a:latin typeface="Arial" panose="020B0604020202020204" pitchFamily="34" charset="0"/>
                          <a:ea typeface="+mn-ea"/>
                          <a:cs typeface="Arial" panose="020B0604020202020204" pitchFamily="34" charset="0"/>
                        </a:rPr>
                        <a:t>–</a:t>
                      </a:r>
                      <a:r>
                        <a:rPr lang="en-US" sz="1000" kern="1200" dirty="0">
                          <a:solidFill>
                            <a:schemeClr val="tx1"/>
                          </a:solidFill>
                          <a:latin typeface="Arial" panose="020B0604020202020204" pitchFamily="34" charset="0"/>
                          <a:ea typeface="+mn-ea"/>
                          <a:cs typeface="Arial" panose="020B0604020202020204" pitchFamily="34" charset="0"/>
                        </a:rPr>
                        <a:t> executive sponsors, stakeholders, line leaders, PMO, change management, communication, training, etc.</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Establish program charter, roles, milestones</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Build guiding coalition, mobilize leadership</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Shape program governance structure</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Assess and align change leadership roles</a:t>
                      </a:r>
                    </a:p>
                  </a:txBody>
                  <a:tcPr marL="85725" marR="85725" marT="42863" marB="42863" horzOverflow="overflow">
                    <a:lnL w="6350" cap="flat" cmpd="sng" algn="ctr">
                      <a:solidFill>
                        <a:schemeClr val="bg1"/>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171450" indent="-171450">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defRPr/>
                      </a:pPr>
                      <a:r>
                        <a:rPr lang="en-US" sz="1000" kern="1200" dirty="0">
                          <a:solidFill>
                            <a:schemeClr val="tx1"/>
                          </a:solidFill>
                          <a:latin typeface="Arial" panose="020B0604020202020204" pitchFamily="34" charset="0"/>
                          <a:ea typeface="+mn-ea"/>
                          <a:cs typeface="Arial" panose="020B0604020202020204" pitchFamily="34" charset="0"/>
                        </a:rPr>
                        <a:t>Identify/assess impacted stakeholders</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Develop key messages</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Enlist and mobilize Change Champion Network</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Develop customized communication plan</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defRPr/>
                      </a:pPr>
                      <a:r>
                        <a:rPr lang="en-US" sz="1000" kern="1200" dirty="0">
                          <a:solidFill>
                            <a:schemeClr val="tx1"/>
                          </a:solidFill>
                          <a:latin typeface="Arial" panose="020B0604020202020204" pitchFamily="34" charset="0"/>
                          <a:ea typeface="+mn-ea"/>
                          <a:cs typeface="Arial" panose="020B0604020202020204" pitchFamily="34" charset="0"/>
                        </a:rPr>
                        <a:t>Drive ongoing communication, feedback – two-way conversations</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Address “How does this impact me?”</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Celebrate progress and control issues</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endParaRPr lang="en-US" sz="1000" kern="1200" dirty="0">
                        <a:solidFill>
                          <a:schemeClr val="tx1"/>
                        </a:solidFill>
                        <a:latin typeface="Arial" panose="020B0604020202020204" pitchFamily="34" charset="0"/>
                        <a:ea typeface="+mn-ea"/>
                        <a:cs typeface="Arial" panose="020B0604020202020204" pitchFamily="34" charset="0"/>
                      </a:endParaRPr>
                    </a:p>
                  </a:txBody>
                  <a:tcPr marL="85725" marR="85725" marT="42863" marB="42863" horzOverflow="overflow">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166688" indent="-166688" defTabSz="457200">
                        <a:lnSpc>
                          <a:spcPct val="95000"/>
                        </a:lnSpc>
                        <a:spcBef>
                          <a:spcPct val="35000"/>
                        </a:spcBef>
                        <a:buClr>
                          <a:schemeClr val="folHlink"/>
                        </a:buClr>
                        <a:buFont typeface="Wingdings" panose="05000000000000000000" pitchFamily="2" charset="2"/>
                        <a:defRPr sz="2000">
                          <a:solidFill>
                            <a:schemeClr val="tx1"/>
                          </a:solidFill>
                          <a:latin typeface="Arial Narrow" panose="020B0606020202030204" pitchFamily="34" charset="0"/>
                          <a:cs typeface="Arial" panose="020B0604020202020204" pitchFamily="34" charset="0"/>
                        </a:defRPr>
                      </a:lvl1pPr>
                      <a:lvl2pPr marL="742950" indent="-285750" defTabSz="457200">
                        <a:lnSpc>
                          <a:spcPct val="95000"/>
                        </a:lnSpc>
                        <a:spcBef>
                          <a:spcPct val="35000"/>
                        </a:spcBef>
                        <a:buClr>
                          <a:schemeClr val="folHlink"/>
                        </a:buClr>
                        <a:buFont typeface="Arial" panose="020B0604020202020204" pitchFamily="34" charset="0"/>
                        <a:defRPr>
                          <a:solidFill>
                            <a:schemeClr val="tx1"/>
                          </a:solidFill>
                          <a:latin typeface="Arial Narrow" panose="020B0606020202030204" pitchFamily="34" charset="0"/>
                          <a:cs typeface="Arial" panose="020B0604020202020204" pitchFamily="34" charset="0"/>
                        </a:defRPr>
                      </a:lvl2pPr>
                      <a:lvl3pPr marL="1143000" indent="-228600" defTabSz="457200">
                        <a:lnSpc>
                          <a:spcPct val="95000"/>
                        </a:lnSpc>
                        <a:spcBef>
                          <a:spcPct val="35000"/>
                        </a:spcBef>
                        <a:buClr>
                          <a:schemeClr val="folHlink"/>
                        </a:buClr>
                        <a:buFont typeface="Wingdings" panose="05000000000000000000" pitchFamily="2" charset="2"/>
                        <a:defRPr sz="1600">
                          <a:solidFill>
                            <a:schemeClr val="tx1"/>
                          </a:solidFill>
                          <a:latin typeface="Arial Narrow" panose="020B0606020202030204" pitchFamily="34" charset="0"/>
                          <a:cs typeface="Arial" panose="020B0604020202020204" pitchFamily="34" charset="0"/>
                        </a:defRPr>
                      </a:lvl3pPr>
                      <a:lvl4pPr marL="1600200" indent="-228600" defTabSz="4572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4pPr>
                      <a:lvl5pPr marL="2057400" indent="-228600" defTabSz="457200">
                        <a:lnSpc>
                          <a:spcPct val="95000"/>
                        </a:lnSpc>
                        <a:spcBef>
                          <a:spcPct val="35000"/>
                        </a:spcBef>
                        <a:buClr>
                          <a:schemeClr val="folHlink"/>
                        </a:buClr>
                        <a:defRPr sz="1400">
                          <a:solidFill>
                            <a:schemeClr val="tx1"/>
                          </a:solidFill>
                          <a:latin typeface="Arial Narrow" panose="020B0606020202030204" pitchFamily="34" charset="0"/>
                          <a:cs typeface="Arial" panose="020B0604020202020204" pitchFamily="34" charset="0"/>
                        </a:defRPr>
                      </a:lvl5pPr>
                      <a:lvl6pPr marL="2514600" indent="-228600" defTabSz="4572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6pPr>
                      <a:lvl7pPr marL="2971800" indent="-228600" defTabSz="4572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7pPr>
                      <a:lvl8pPr marL="3429000" indent="-228600" defTabSz="4572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8pPr>
                      <a:lvl9pPr marL="3886200" indent="-228600" defTabSz="457200" eaLnBrk="0" fontAlgn="base" hangingPunct="0">
                        <a:lnSpc>
                          <a:spcPct val="95000"/>
                        </a:lnSpc>
                        <a:spcBef>
                          <a:spcPct val="35000"/>
                        </a:spcBef>
                        <a:spcAft>
                          <a:spcPct val="0"/>
                        </a:spcAft>
                        <a:buClr>
                          <a:schemeClr val="folHlink"/>
                        </a:buClr>
                        <a:defRPr sz="1400">
                          <a:solidFill>
                            <a:schemeClr val="tx1"/>
                          </a:solidFill>
                          <a:latin typeface="Arial Narrow" panose="020B0606020202030204" pitchFamily="34" charset="0"/>
                          <a:cs typeface="Arial" panose="020B0604020202020204" pitchFamily="34" charset="0"/>
                        </a:defRPr>
                      </a:lvl9pPr>
                    </a:lstStyle>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Identify change impacts to IT roles, policy, org structure, process, etc.</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Modify IT roles, org structure, job descriptions and processes to support AWS Cloud</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Align IT staff to new org model</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Develop and implement targeted training</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Setup measurement structures</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Measure and evaluate outcomes</a:t>
                      </a:r>
                    </a:p>
                    <a:p>
                      <a:pPr marL="283464" marR="0" lvl="0" indent="-283464" algn="l" defTabSz="965924" rtl="0" eaLnBrk="1" fontAlgn="base" latinLnBrk="0" hangingPunct="1">
                        <a:lnSpc>
                          <a:spcPct val="100000"/>
                        </a:lnSpc>
                        <a:spcBef>
                          <a:spcPts val="300"/>
                        </a:spcBef>
                        <a:spcAft>
                          <a:spcPts val="600"/>
                        </a:spcAft>
                        <a:buClr>
                          <a:srgbClr val="CE1126"/>
                        </a:buClr>
                        <a:buSzPct val="115000"/>
                        <a:buFont typeface="Wingdings" panose="05000000000000000000" pitchFamily="2" charset="2"/>
                        <a:buChar char="§"/>
                        <a:tabLst/>
                      </a:pPr>
                      <a:r>
                        <a:rPr lang="en-US" sz="1000" kern="1200" dirty="0">
                          <a:solidFill>
                            <a:schemeClr val="tx1"/>
                          </a:solidFill>
                          <a:latin typeface="Arial" panose="020B0604020202020204" pitchFamily="34" charset="0"/>
                          <a:ea typeface="+mn-ea"/>
                          <a:cs typeface="Arial" panose="020B0604020202020204" pitchFamily="34" charset="0"/>
                        </a:rPr>
                        <a:t>Course correct where needed</a:t>
                      </a:r>
                    </a:p>
                  </a:txBody>
                  <a:tcPr marL="85725" marR="85725" marT="42863" marB="42863" horzOverflow="overflow">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lnTlToBr>
                      <a:noFill/>
                    </a:lnTlToBr>
                    <a:lnBlToTr>
                      <a:noFill/>
                    </a:lnBlToTr>
                    <a:solidFill>
                      <a:schemeClr val="bg1">
                        <a:alpha val="21000"/>
                      </a:schemeClr>
                    </a:solidFill>
                  </a:tcPr>
                </a:tc>
                <a:extLst>
                  <a:ext uri="{0D108BD9-81ED-4DB2-BD59-A6C34878D82A}">
                    <a16:rowId xmlns:a16="http://schemas.microsoft.com/office/drawing/2014/main" val="10003"/>
                  </a:ext>
                </a:extLst>
              </a:tr>
              <a:tr h="333374">
                <a:tc gridSpan="4">
                  <a:txBody>
                    <a:bodyPr/>
                    <a:lstStyle/>
                    <a:p>
                      <a:pPr algn="ct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Tools and deliverable accelerators are available</a:t>
                      </a:r>
                      <a:r>
                        <a:rPr lang="en-US" sz="1200" b="1" baseline="0" dirty="0">
                          <a:solidFill>
                            <a:schemeClr val="tx1"/>
                          </a:solidFill>
                          <a:latin typeface="Arial" panose="020B0604020202020204" pitchFamily="34" charset="0"/>
                          <a:cs typeface="Arial" panose="020B0604020202020204" pitchFamily="34" charset="0"/>
                        </a:rPr>
                        <a:t> </a:t>
                      </a:r>
                      <a:r>
                        <a:rPr lang="en-US" sz="1200" b="1" dirty="0">
                          <a:solidFill>
                            <a:schemeClr val="tx1"/>
                          </a:solidFill>
                          <a:latin typeface="Arial" panose="020B0604020202020204" pitchFamily="34" charset="0"/>
                          <a:cs typeface="Arial" panose="020B0604020202020204" pitchFamily="34" charset="0"/>
                        </a:rPr>
                        <a:t>online and can be customized</a:t>
                      </a:r>
                    </a:p>
                  </a:txBody>
                  <a:tcPr marL="85725" marR="85725" marT="42863" marB="4286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hMerge="1">
                  <a:txBody>
                    <a:bodyPr/>
                    <a:lstStyle/>
                    <a:p>
                      <a:pPr marL="283464" marR="0" lvl="0" indent="-283464" algn="l" defTabSz="965924" rtl="0" eaLnBrk="1" fontAlgn="base" latinLnBrk="0" hangingPunct="1">
                        <a:lnSpc>
                          <a:spcPct val="100000"/>
                        </a:lnSpc>
                        <a:spcBef>
                          <a:spcPts val="300"/>
                        </a:spcBef>
                        <a:spcAft>
                          <a:spcPts val="600"/>
                        </a:spcAft>
                        <a:buClr>
                          <a:srgbClr val="CE1126"/>
                        </a:buClr>
                        <a:buSzPct val="100000"/>
                        <a:buFont typeface="Wingdings" panose="05000000000000000000" pitchFamily="2" charset="2"/>
                        <a:buChar char="§"/>
                        <a:tabLst/>
                      </a:pPr>
                      <a:endParaRPr lang="en-US" sz="1000" kern="1200" dirty="0">
                        <a:solidFill>
                          <a:schemeClr val="tx1"/>
                        </a:solidFill>
                        <a:latin typeface="Arial" panose="020B0604020202020204" pitchFamily="34" charset="0"/>
                        <a:ea typeface="+mn-ea"/>
                        <a:cs typeface="Arial" panose="020B0604020202020204" pitchFamily="34" charset="0"/>
                      </a:endParaRPr>
                    </a:p>
                  </a:txBody>
                  <a:tcPr marL="85725" marR="85725" marT="42863" marB="428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CE1126"/>
                      </a:solidFill>
                      <a:prstDash val="solid"/>
                      <a:round/>
                      <a:headEnd type="none" w="med" len="med"/>
                      <a:tailEnd type="none" w="med" len="med"/>
                    </a:lnB>
                    <a:lnTlToBr>
                      <a:noFill/>
                    </a:lnTlToBr>
                    <a:lnBlToTr>
                      <a:noFill/>
                    </a:lnBlToTr>
                    <a:solidFill>
                      <a:schemeClr val="bg1">
                        <a:alpha val="21000"/>
                      </a:schemeClr>
                    </a:solidFill>
                  </a:tcPr>
                </a:tc>
                <a:tc hMerge="1">
                  <a:txBody>
                    <a:bodyPr/>
                    <a:lstStyle/>
                    <a:p>
                      <a:pPr marL="283464" marR="0" lvl="0" indent="-283464" algn="l" defTabSz="965924" rtl="0" eaLnBrk="1" fontAlgn="base" latinLnBrk="0" hangingPunct="1">
                        <a:lnSpc>
                          <a:spcPct val="100000"/>
                        </a:lnSpc>
                        <a:spcBef>
                          <a:spcPts val="300"/>
                        </a:spcBef>
                        <a:spcAft>
                          <a:spcPts val="600"/>
                        </a:spcAft>
                        <a:buClr>
                          <a:srgbClr val="CE1126"/>
                        </a:buClr>
                        <a:buSzPct val="100000"/>
                        <a:buFont typeface="Wingdings" panose="05000000000000000000" pitchFamily="2" charset="2"/>
                        <a:buChar char="§"/>
                        <a:tabLst/>
                      </a:pPr>
                      <a:endParaRPr lang="en-US" sz="1000" kern="1200" dirty="0">
                        <a:solidFill>
                          <a:schemeClr val="tx1"/>
                        </a:solidFill>
                        <a:latin typeface="Arial" panose="020B0604020202020204" pitchFamily="34" charset="0"/>
                        <a:ea typeface="+mn-ea"/>
                        <a:cs typeface="Arial" panose="020B0604020202020204" pitchFamily="34" charset="0"/>
                      </a:endParaRPr>
                    </a:p>
                  </a:txBody>
                  <a:tcPr marL="85725" marR="85725" marT="42863" marB="428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CE1126"/>
                      </a:solidFill>
                      <a:prstDash val="solid"/>
                      <a:round/>
                      <a:headEnd type="none" w="med" len="med"/>
                      <a:tailEnd type="none" w="med" len="med"/>
                    </a:lnB>
                    <a:lnTlToBr>
                      <a:noFill/>
                    </a:lnTlToBr>
                    <a:lnBlToTr>
                      <a:noFill/>
                    </a:lnBlToTr>
                    <a:solidFill>
                      <a:schemeClr val="bg1">
                        <a:alpha val="21000"/>
                      </a:schemeClr>
                    </a:solidFill>
                  </a:tcPr>
                </a:tc>
                <a:tc hMerge="1">
                  <a:txBody>
                    <a:bodyPr/>
                    <a:lstStyle/>
                    <a:p>
                      <a:pPr marL="283464" marR="0" lvl="0" indent="-283464" algn="l" defTabSz="965924" rtl="0" eaLnBrk="1" fontAlgn="base" latinLnBrk="0" hangingPunct="1">
                        <a:lnSpc>
                          <a:spcPct val="100000"/>
                        </a:lnSpc>
                        <a:spcBef>
                          <a:spcPts val="300"/>
                        </a:spcBef>
                        <a:spcAft>
                          <a:spcPts val="600"/>
                        </a:spcAft>
                        <a:buClr>
                          <a:srgbClr val="CE1126"/>
                        </a:buClr>
                        <a:buSzPct val="100000"/>
                        <a:buFont typeface="Wingdings" panose="05000000000000000000" pitchFamily="2" charset="2"/>
                        <a:buChar char="§"/>
                        <a:tabLst/>
                      </a:pPr>
                      <a:endParaRPr lang="en-US" sz="1000" kern="1200" dirty="0">
                        <a:solidFill>
                          <a:schemeClr val="tx1"/>
                        </a:solidFill>
                        <a:latin typeface="Arial" panose="020B0604020202020204" pitchFamily="34" charset="0"/>
                        <a:ea typeface="+mn-ea"/>
                        <a:cs typeface="Arial" panose="020B0604020202020204" pitchFamily="34" charset="0"/>
                      </a:endParaRPr>
                    </a:p>
                  </a:txBody>
                  <a:tcPr marL="85725" marR="85725" marT="42863" marB="428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CE1126"/>
                      </a:solidFill>
                      <a:prstDash val="solid"/>
                      <a:round/>
                      <a:headEnd type="none" w="med" len="med"/>
                      <a:tailEnd type="none" w="med" len="med"/>
                    </a:lnB>
                    <a:lnTlToBr>
                      <a:noFill/>
                    </a:lnTlToBr>
                    <a:lnBlToTr>
                      <a:noFill/>
                    </a:lnBlToTr>
                    <a:solidFill>
                      <a:schemeClr val="bg1">
                        <a:alpha val="21000"/>
                      </a:schemeClr>
                    </a:solidFill>
                  </a:tcPr>
                </a:tc>
                <a:extLst>
                  <a:ext uri="{0D108BD9-81ED-4DB2-BD59-A6C34878D82A}">
                    <a16:rowId xmlns:a16="http://schemas.microsoft.com/office/drawing/2014/main" val="10004"/>
                  </a:ext>
                </a:extLst>
              </a:tr>
            </a:tbl>
          </a:graphicData>
        </a:graphic>
      </p:graphicFrame>
      <p:sp>
        <p:nvSpPr>
          <p:cNvPr id="5" name="Text Placeholder 4"/>
          <p:cNvSpPr>
            <a:spLocks noGrp="1"/>
          </p:cNvSpPr>
          <p:nvPr>
            <p:ph type="body" sz="quarter" idx="10"/>
          </p:nvPr>
        </p:nvSpPr>
        <p:spPr>
          <a:xfrm>
            <a:off x="685800" y="207867"/>
            <a:ext cx="8458203" cy="385762"/>
          </a:xfrm>
        </p:spPr>
        <p:txBody>
          <a:bodyPr/>
          <a:lstStyle/>
          <a:p>
            <a:r>
              <a:rPr lang="en-US" sz="1800" dirty="0"/>
              <a:t>CHANGE ACCELERATION PRIORITIES AND TASKS</a:t>
            </a:r>
            <a:endParaRPr lang="en-US" altLang="zh-CN" sz="1800" dirty="0"/>
          </a:p>
          <a:p>
            <a:endParaRPr lang="en-US" dirty="0"/>
          </a:p>
        </p:txBody>
      </p:sp>
      <p:sp>
        <p:nvSpPr>
          <p:cNvPr id="6" name="Slide Number Placeholder 1"/>
          <p:cNvSpPr>
            <a:spLocks noGrp="1"/>
          </p:cNvSpPr>
          <p:nvPr>
            <p:ph type="sldNum" sz="quarter" idx="4294967295"/>
          </p:nvPr>
        </p:nvSpPr>
        <p:spPr>
          <a:xfrm>
            <a:off x="8837613" y="6686550"/>
            <a:ext cx="306387" cy="222250"/>
          </a:xfrm>
          <a:prstGeom prst="rect">
            <a:avLst/>
          </a:prstGeom>
        </p:spPr>
        <p:txBody>
          <a:bodyPr lIns="91416" tIns="45708" rIns="91416" bIns="45708"/>
          <a:lstStyle/>
          <a:p>
            <a:pPr>
              <a:defRPr/>
            </a:pPr>
            <a:fld id="{F44D12BE-F998-49C7-A21C-429139A55C33}" type="slidenum">
              <a:rPr lang="en-US" sz="900">
                <a:solidFill>
                  <a:schemeClr val="bg1"/>
                </a:solidFill>
              </a:rPr>
              <a:pPr>
                <a:defRPr/>
              </a:pPr>
              <a:t>13</a:t>
            </a:fld>
            <a:endParaRPr lang="en-US" sz="900" dirty="0">
              <a:solidFill>
                <a:schemeClr val="bg1"/>
              </a:solidFill>
            </a:endParaRPr>
          </a:p>
        </p:txBody>
      </p:sp>
    </p:spTree>
    <p:extLst>
      <p:ext uri="{BB962C8B-B14F-4D97-AF65-F5344CB8AC3E}">
        <p14:creationId xmlns:p14="http://schemas.microsoft.com/office/powerpoint/2010/main" val="263160244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71285"/>
            <a:ext cx="9144000" cy="456671"/>
          </a:xfrm>
          <a:prstGeom prst="rect">
            <a:avLst/>
          </a:prstGeom>
        </p:spPr>
        <p:txBody>
          <a:bodyPr wrap="square" lIns="86416" tIns="43208" rIns="86416" bIns="43208">
            <a:spAutoFit/>
          </a:bodyPr>
          <a:lstStyle/>
          <a:p>
            <a:pPr algn="ctr" defTabSz="907499"/>
            <a:r>
              <a:rPr lang="en-US" sz="2400" cap="small" dirty="0">
                <a:solidFill>
                  <a:prstClr val="white"/>
                </a:solidFill>
                <a:latin typeface="Arial" panose="020B0604020202020204" pitchFamily="34" charset="0"/>
                <a:cs typeface="Arial" panose="020B0604020202020204" pitchFamily="34" charset="0"/>
              </a:rPr>
              <a:t>SAMPLE TOOLS AND DELIVERABLES</a:t>
            </a:r>
          </a:p>
        </p:txBody>
      </p:sp>
    </p:spTree>
    <p:extLst>
      <p:ext uri="{BB962C8B-B14F-4D97-AF65-F5344CB8AC3E}">
        <p14:creationId xmlns:p14="http://schemas.microsoft.com/office/powerpoint/2010/main" val="1456098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8200" y="207867"/>
            <a:ext cx="8305803" cy="385762"/>
          </a:xfrm>
        </p:spPr>
        <p:txBody>
          <a:bodyPr/>
          <a:lstStyle/>
          <a:p>
            <a:r>
              <a:rPr lang="en-US" sz="1800" dirty="0"/>
              <a:t>STAKEHOLDER ANALYSIS &amp; ENGAGEMENT PLAN </a:t>
            </a:r>
          </a:p>
          <a:p>
            <a:endParaRPr lang="en-US" dirty="0"/>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1842749618"/>
              </p:ext>
            </p:extLst>
          </p:nvPr>
        </p:nvGraphicFramePr>
        <p:xfrm>
          <a:off x="5257800" y="1295401"/>
          <a:ext cx="3581400" cy="4674111"/>
        </p:xfrm>
        <a:graphic>
          <a:graphicData uri="http://schemas.openxmlformats.org/drawingml/2006/table">
            <a:tbl>
              <a:tblPr firstRow="1" bandRow="1">
                <a:tableStyleId>{5A111915-BE36-4E01-A7E5-04B1672EAD32}</a:tableStyleId>
              </a:tblPr>
              <a:tblGrid>
                <a:gridCol w="3581400">
                  <a:extLst>
                    <a:ext uri="{9D8B030D-6E8A-4147-A177-3AD203B41FA5}">
                      <a16:colId xmlns:a16="http://schemas.microsoft.com/office/drawing/2014/main" val="20000"/>
                    </a:ext>
                  </a:extLst>
                </a:gridCol>
              </a:tblGrid>
              <a:tr h="467871">
                <a:tc>
                  <a:txBody>
                    <a:bodyPr/>
                    <a:lstStyle/>
                    <a:p>
                      <a:pPr algn="ctr"/>
                      <a:r>
                        <a:rPr lang="en-US" sz="1400" b="0" dirty="0">
                          <a:solidFill>
                            <a:schemeClr val="bg1"/>
                          </a:solidFill>
                          <a:latin typeface="Arial" panose="020B0604020202020204" pitchFamily="34" charset="0"/>
                          <a:cs typeface="Arial" panose="020B0604020202020204" pitchFamily="34" charset="0"/>
                        </a:rPr>
                        <a:t>HIGH-LEVEL TASKS / MILESTONES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D4D4D"/>
                    </a:solidFill>
                  </a:tcPr>
                </a:tc>
                <a:extLst>
                  <a:ext uri="{0D108BD9-81ED-4DB2-BD59-A6C34878D82A}">
                    <a16:rowId xmlns:a16="http://schemas.microsoft.com/office/drawing/2014/main" val="10000"/>
                  </a:ext>
                </a:extLst>
              </a:tr>
              <a:tr h="4027929">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Define WIIFM (what’s in it for me) by audience group</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Define audience groups and map Stakeholders and key influencers to each group</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Evaluate level of influence by Stakeholder groups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Develop Key Messages Timeline leveraging Communications plan (map messaging by audience to plan for stakeholder awareness and reinforcement)</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Schedule ongoing touch points and routines with Stakeholders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Review plan with business owners and leaders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Solicit feedback from Stakeholders as appropriate</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Refine plan as appropriate to inform Stakeholders of issues, risks, watch items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Review plan with Project Team(s) leadership</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Regular engagement with project to understand current status and reaction </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Maintain and track all items defined in the Stakeholder Engagement Plan</a:t>
                      </a:r>
                    </a:p>
                  </a:txBody>
                  <a:tcP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03691214"/>
              </p:ext>
            </p:extLst>
          </p:nvPr>
        </p:nvGraphicFramePr>
        <p:xfrm>
          <a:off x="381000" y="1828800"/>
          <a:ext cx="4648200" cy="4114800"/>
        </p:xfrm>
        <a:graphic>
          <a:graphicData uri="http://schemas.openxmlformats.org/drawingml/2006/table">
            <a:tbl>
              <a:tblPr firstCol="1" bandRow="1">
                <a:tableStyleId>{9DCAF9ED-07DC-4A11-8D7F-57B35C25682E}</a:tableStyleId>
              </a:tblPr>
              <a:tblGrid>
                <a:gridCol w="910745">
                  <a:extLst>
                    <a:ext uri="{9D8B030D-6E8A-4147-A177-3AD203B41FA5}">
                      <a16:colId xmlns:a16="http://schemas.microsoft.com/office/drawing/2014/main" val="20000"/>
                    </a:ext>
                  </a:extLst>
                </a:gridCol>
                <a:gridCol w="3737455">
                  <a:extLst>
                    <a:ext uri="{9D8B030D-6E8A-4147-A177-3AD203B41FA5}">
                      <a16:colId xmlns:a16="http://schemas.microsoft.com/office/drawing/2014/main" val="20001"/>
                    </a:ext>
                  </a:extLst>
                </a:gridCol>
              </a:tblGrid>
              <a:tr h="1018716">
                <a:tc>
                  <a:txBody>
                    <a:bodyPr/>
                    <a:lstStyle/>
                    <a:p>
                      <a:pPr algn="ctr"/>
                      <a:r>
                        <a:rPr lang="en-US" sz="1100" b="0" dirty="0">
                          <a:solidFill>
                            <a:schemeClr val="bg1"/>
                          </a:solidFill>
                          <a:latin typeface="Arial" panose="020B0604020202020204" pitchFamily="34" charset="0"/>
                          <a:cs typeface="Arial" panose="020B0604020202020204" pitchFamily="34" charset="0"/>
                        </a:rPr>
                        <a:t>What </a:t>
                      </a:r>
                      <a:br>
                        <a:rPr lang="en-US" sz="1100" b="0" dirty="0">
                          <a:solidFill>
                            <a:schemeClr val="bg1"/>
                          </a:solidFill>
                          <a:latin typeface="Arial" panose="020B0604020202020204" pitchFamily="34" charset="0"/>
                          <a:cs typeface="Arial" panose="020B0604020202020204" pitchFamily="34" charset="0"/>
                        </a:rPr>
                      </a:br>
                      <a:r>
                        <a:rPr lang="en-US" sz="1100" b="0" dirty="0">
                          <a:solidFill>
                            <a:schemeClr val="bg1"/>
                          </a:solidFill>
                          <a:latin typeface="Arial" panose="020B0604020202020204" pitchFamily="34" charset="0"/>
                          <a:cs typeface="Arial" panose="020B0604020202020204" pitchFamily="34" charset="0"/>
                        </a:rPr>
                        <a:t>Is This Used For?</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lvl="0" indent="-283464" algn="l" defTabSz="965924" rtl="0" eaLnBrk="1" latinLnBrk="0" hangingPunct="1">
                        <a:spcAft>
                          <a:spcPts val="600"/>
                        </a:spcAft>
                        <a:buClr>
                          <a:srgbClr val="CE1126"/>
                        </a:buClr>
                        <a:buSzPct val="110000"/>
                        <a:buFont typeface="Wingdings" panose="05000000000000000000" pitchFamily="2" charset="2"/>
                        <a:buChar char="§"/>
                      </a:pPr>
                      <a:r>
                        <a:rPr lang="en-US" sz="1100" kern="1200" dirty="0">
                          <a:solidFill>
                            <a:schemeClr val="tx1"/>
                          </a:solidFill>
                          <a:latin typeface="Arial" panose="020B0604020202020204" pitchFamily="34" charset="0"/>
                          <a:ea typeface="+mn-ea"/>
                          <a:cs typeface="Arial" panose="020B0604020202020204" pitchFamily="34" charset="0"/>
                        </a:rPr>
                        <a:t>Ensures that every audience group impacted by Cloud Adoption is evaluated for degree of impact</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0"/>
                  </a:ext>
                </a:extLst>
              </a:tr>
              <a:tr h="1018716">
                <a:tc>
                  <a:txBody>
                    <a:bodyPr/>
                    <a:lstStyle/>
                    <a:p>
                      <a:pPr algn="ctr"/>
                      <a:r>
                        <a:rPr lang="en-US" sz="1100" b="0" dirty="0">
                          <a:solidFill>
                            <a:schemeClr val="bg1"/>
                          </a:solidFill>
                          <a:latin typeface="Arial" panose="020B0604020202020204" pitchFamily="34" charset="0"/>
                          <a:cs typeface="Arial" panose="020B0604020202020204" pitchFamily="34" charset="0"/>
                        </a:rPr>
                        <a:t>Benefits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Stakeholder WIIFMs (what’s in it for me) and concerns are understood and plans are in place to bring them along throughout the project (timely messaging and reinforcement) to champion and act as key influencers of adoption</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1"/>
                  </a:ext>
                </a:extLst>
              </a:tr>
              <a:tr h="1038684">
                <a:tc>
                  <a:txBody>
                    <a:bodyPr/>
                    <a:lstStyle/>
                    <a:p>
                      <a:pPr algn="ctr"/>
                      <a:r>
                        <a:rPr lang="en-US" sz="1100" b="0" dirty="0">
                          <a:solidFill>
                            <a:schemeClr val="bg1"/>
                          </a:solidFill>
                          <a:latin typeface="Arial" panose="020B0604020202020204" pitchFamily="34" charset="0"/>
                          <a:cs typeface="Arial" panose="020B0604020202020204" pitchFamily="34" charset="0"/>
                        </a:rPr>
                        <a:t>Risks</a:t>
                      </a:r>
                      <a:r>
                        <a:rPr lang="en-US" sz="1100" b="0" baseline="0" dirty="0">
                          <a:solidFill>
                            <a:schemeClr val="bg1"/>
                          </a:solidFill>
                          <a:latin typeface="Arial" panose="020B0604020202020204" pitchFamily="34" charset="0"/>
                          <a:cs typeface="Arial" panose="020B0604020202020204" pitchFamily="34" charset="0"/>
                        </a:rPr>
                        <a: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chemeClr val="bg1"/>
                          </a:solidFill>
                          <a:latin typeface="Arial" panose="020B0604020202020204" pitchFamily="34" charset="0"/>
                          <a:cs typeface="Arial" panose="020B0604020202020204" pitchFamily="34" charset="0"/>
                        </a:rPr>
                        <a:t>If Not Done?</a:t>
                      </a:r>
                      <a:endParaRPr lang="en-US" sz="1100" b="0"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lvl="0" indent="-283464" algn="l" defTabSz="965924" rtl="0" eaLnBrk="1" latinLnBrk="0" hangingPunct="1">
                        <a:spcAft>
                          <a:spcPts val="600"/>
                        </a:spcAft>
                        <a:buClr>
                          <a:srgbClr val="CE1126"/>
                        </a:buClr>
                        <a:buSzPct val="110000"/>
                        <a:buFont typeface="Wingdings" panose="05000000000000000000" pitchFamily="2" charset="2"/>
                        <a:buChar char="§"/>
                      </a:pPr>
                      <a:r>
                        <a:rPr lang="en-US" sz="1100" kern="1200" dirty="0">
                          <a:solidFill>
                            <a:schemeClr val="tx1"/>
                          </a:solidFill>
                          <a:latin typeface="Arial" panose="020B0604020202020204" pitchFamily="34" charset="0"/>
                          <a:ea typeface="+mn-ea"/>
                          <a:cs typeface="Arial" panose="020B0604020202020204" pitchFamily="34" charset="0"/>
                        </a:rPr>
                        <a:t>We don’t understand where a key Stakeholder stands, inadvertently derailing successful adoption</a:t>
                      </a:r>
                    </a:p>
                    <a:p>
                      <a:pPr marL="283464" lvl="0" indent="-283464" algn="l" defTabSz="965924" rtl="0" eaLnBrk="1" latinLnBrk="0" hangingPunct="1">
                        <a:spcAft>
                          <a:spcPts val="600"/>
                        </a:spcAft>
                        <a:buClr>
                          <a:srgbClr val="CE1126"/>
                        </a:buClr>
                        <a:buSzPct val="110000"/>
                        <a:buFont typeface="Wingdings" panose="05000000000000000000" pitchFamily="2" charset="2"/>
                        <a:buChar char="§"/>
                      </a:pPr>
                      <a:r>
                        <a:rPr lang="en-US" sz="1100" kern="1200" dirty="0">
                          <a:solidFill>
                            <a:schemeClr val="tx1"/>
                          </a:solidFill>
                          <a:latin typeface="Arial" panose="020B0604020202020204" pitchFamily="34" charset="0"/>
                          <a:ea typeface="+mn-ea"/>
                          <a:cs typeface="Arial" panose="020B0604020202020204" pitchFamily="34" charset="0"/>
                        </a:rPr>
                        <a:t>We miss opportunities to bring people at all levels along</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2"/>
                  </a:ext>
                </a:extLst>
              </a:tr>
              <a:tr h="1038684">
                <a:tc>
                  <a:txBody>
                    <a:bodyPr/>
                    <a:lstStyle/>
                    <a:p>
                      <a:pPr algn="ctr"/>
                      <a:r>
                        <a:rPr lang="en-US" sz="1100" b="0" dirty="0">
                          <a:solidFill>
                            <a:schemeClr val="bg1"/>
                          </a:solidFill>
                          <a:latin typeface="Arial" panose="020B0604020202020204" pitchFamily="34" charset="0"/>
                          <a:cs typeface="Arial" panose="020B0604020202020204" pitchFamily="34" charset="0"/>
                        </a:rPr>
                        <a:t>How Has This Helped?</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lvl="0" indent="-283464" rtl="0">
                        <a:spcAft>
                          <a:spcPts val="600"/>
                        </a:spcAft>
                        <a:buClr>
                          <a:srgbClr val="CE1126"/>
                        </a:buClr>
                        <a:buSzPct val="110000"/>
                        <a:buFont typeface="Wingdings" panose="05000000000000000000" pitchFamily="2" charset="2"/>
                        <a:buChar char="§"/>
                      </a:pPr>
                      <a:r>
                        <a:rPr lang="en-US" sz="1100" dirty="0">
                          <a:solidFill>
                            <a:schemeClr val="tx1"/>
                          </a:solidFill>
                          <a:latin typeface="Arial" panose="020B0604020202020204" pitchFamily="34" charset="0"/>
                          <a:cs typeface="Arial" panose="020B0604020202020204" pitchFamily="34" charset="0"/>
                        </a:rPr>
                        <a:t>Messaging isn’t making its way through</a:t>
                      </a:r>
                      <a:r>
                        <a:rPr lang="en-US" sz="1100" baseline="0" dirty="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to key Stakeholders and impacted audiences </a:t>
                      </a:r>
                    </a:p>
                    <a:p>
                      <a:pPr marL="283464" lvl="0" indent="-283464" rtl="0">
                        <a:spcAft>
                          <a:spcPts val="600"/>
                        </a:spcAft>
                        <a:buClr>
                          <a:srgbClr val="CE1126"/>
                        </a:buClr>
                        <a:buSzPct val="110000"/>
                        <a:buFont typeface="Wingdings" panose="05000000000000000000" pitchFamily="2" charset="2"/>
                        <a:buChar char="§"/>
                      </a:pPr>
                      <a:r>
                        <a:rPr lang="en-US" sz="1100" dirty="0">
                          <a:solidFill>
                            <a:schemeClr val="tx1"/>
                          </a:solidFill>
                          <a:latin typeface="Arial" panose="020B0604020202020204" pitchFamily="34" charset="0"/>
                          <a:cs typeface="Arial" panose="020B0604020202020204" pitchFamily="34" charset="0"/>
                        </a:rPr>
                        <a:t>We don’t address the WIIFM / concerns, resulting in low adoption and significant effort to improve adoption </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8290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52600" y="0"/>
            <a:ext cx="7391403" cy="385762"/>
          </a:xfrm>
        </p:spPr>
        <p:txBody>
          <a:bodyPr/>
          <a:lstStyle/>
          <a:p>
            <a:pPr>
              <a:spcBef>
                <a:spcPts val="0"/>
              </a:spcBef>
            </a:pPr>
            <a:r>
              <a:rPr lang="en-US" sz="1800" dirty="0"/>
              <a:t>STAKEHOLDER ANALYSIS &amp; HIGH-LEVEL PLAN </a:t>
            </a:r>
          </a:p>
          <a:p>
            <a:pPr>
              <a:spcBef>
                <a:spcPts val="0"/>
              </a:spcBef>
            </a:pPr>
            <a:r>
              <a:rPr lang="en-US" sz="1600" dirty="0"/>
              <a:t>(</a:t>
            </a:r>
            <a:r>
              <a:rPr lang="en-US" sz="1600" i="1" dirty="0"/>
              <a:t>example content below not Cloud adoption specific</a:t>
            </a:r>
            <a:r>
              <a:rPr lang="en-US" sz="1600" dirty="0"/>
              <a:t>)</a:t>
            </a:r>
          </a:p>
        </p:txBody>
      </p:sp>
      <p:graphicFrame>
        <p:nvGraphicFramePr>
          <p:cNvPr id="3" name="Table 2"/>
          <p:cNvGraphicFramePr>
            <a:graphicFrameLocks noGrp="1"/>
          </p:cNvGraphicFramePr>
          <p:nvPr>
            <p:extLst>
              <p:ext uri="{D42A27DB-BD31-4B8C-83A1-F6EECF244321}">
                <p14:modId xmlns:p14="http://schemas.microsoft.com/office/powerpoint/2010/main" val="494659497"/>
              </p:ext>
            </p:extLst>
          </p:nvPr>
        </p:nvGraphicFramePr>
        <p:xfrm>
          <a:off x="266700" y="1219200"/>
          <a:ext cx="8610599" cy="4676140"/>
        </p:xfrm>
        <a:graphic>
          <a:graphicData uri="http://schemas.openxmlformats.org/drawingml/2006/table">
            <a:tbl>
              <a:tblPr firstRow="1" bandRow="1">
                <a:tableStyleId>{5C22544A-7EE6-4342-B048-85BDC9FD1C3A}</a:tableStyleId>
              </a:tblPr>
              <a:tblGrid>
                <a:gridCol w="968968">
                  <a:extLst>
                    <a:ext uri="{9D8B030D-6E8A-4147-A177-3AD203B41FA5}">
                      <a16:colId xmlns:a16="http://schemas.microsoft.com/office/drawing/2014/main" val="20000"/>
                    </a:ext>
                  </a:extLst>
                </a:gridCol>
                <a:gridCol w="770770">
                  <a:extLst>
                    <a:ext uri="{9D8B030D-6E8A-4147-A177-3AD203B41FA5}">
                      <a16:colId xmlns:a16="http://schemas.microsoft.com/office/drawing/2014/main" val="20001"/>
                    </a:ext>
                  </a:extLst>
                </a:gridCol>
                <a:gridCol w="792791">
                  <a:extLst>
                    <a:ext uri="{9D8B030D-6E8A-4147-A177-3AD203B41FA5}">
                      <a16:colId xmlns:a16="http://schemas.microsoft.com/office/drawing/2014/main" val="20002"/>
                    </a:ext>
                  </a:extLst>
                </a:gridCol>
                <a:gridCol w="176175">
                  <a:extLst>
                    <a:ext uri="{9D8B030D-6E8A-4147-A177-3AD203B41FA5}">
                      <a16:colId xmlns:a16="http://schemas.microsoft.com/office/drawing/2014/main" val="20003"/>
                    </a:ext>
                  </a:extLst>
                </a:gridCol>
                <a:gridCol w="880879">
                  <a:extLst>
                    <a:ext uri="{9D8B030D-6E8A-4147-A177-3AD203B41FA5}">
                      <a16:colId xmlns:a16="http://schemas.microsoft.com/office/drawing/2014/main" val="20004"/>
                    </a:ext>
                  </a:extLst>
                </a:gridCol>
                <a:gridCol w="1409408">
                  <a:extLst>
                    <a:ext uri="{9D8B030D-6E8A-4147-A177-3AD203B41FA5}">
                      <a16:colId xmlns:a16="http://schemas.microsoft.com/office/drawing/2014/main" val="20005"/>
                    </a:ext>
                  </a:extLst>
                </a:gridCol>
                <a:gridCol w="1233232">
                  <a:extLst>
                    <a:ext uri="{9D8B030D-6E8A-4147-A177-3AD203B41FA5}">
                      <a16:colId xmlns:a16="http://schemas.microsoft.com/office/drawing/2014/main" val="20006"/>
                    </a:ext>
                  </a:extLst>
                </a:gridCol>
                <a:gridCol w="1321320">
                  <a:extLst>
                    <a:ext uri="{9D8B030D-6E8A-4147-A177-3AD203B41FA5}">
                      <a16:colId xmlns:a16="http://schemas.microsoft.com/office/drawing/2014/main" val="20007"/>
                    </a:ext>
                  </a:extLst>
                </a:gridCol>
                <a:gridCol w="1057056">
                  <a:extLst>
                    <a:ext uri="{9D8B030D-6E8A-4147-A177-3AD203B41FA5}">
                      <a16:colId xmlns:a16="http://schemas.microsoft.com/office/drawing/2014/main" val="20008"/>
                    </a:ext>
                  </a:extLst>
                </a:gridCol>
              </a:tblGrid>
              <a:tr h="294640">
                <a:tc gridSpan="9">
                  <a:txBody>
                    <a:bodyPr/>
                    <a:lstStyle/>
                    <a:p>
                      <a:pPr>
                        <a:spcBef>
                          <a:spcPts val="600"/>
                        </a:spcBef>
                        <a:spcAft>
                          <a:spcPts val="0"/>
                        </a:spcAft>
                      </a:pPr>
                      <a:r>
                        <a:rPr lang="en-US" sz="1100" dirty="0">
                          <a:solidFill>
                            <a:schemeClr val="tx1"/>
                          </a:solidFill>
                          <a:latin typeface="Arial" panose="020B0604020202020204" pitchFamily="34" charset="0"/>
                          <a:cs typeface="Arial" panose="020B0604020202020204" pitchFamily="34" charset="0"/>
                        </a:rPr>
                        <a:t>Stakeholder</a:t>
                      </a:r>
                      <a:r>
                        <a:rPr lang="en-US" sz="1100" baseline="0" dirty="0">
                          <a:solidFill>
                            <a:schemeClr val="tx1"/>
                          </a:solidFill>
                          <a:latin typeface="Arial" panose="020B0604020202020204" pitchFamily="34" charset="0"/>
                          <a:cs typeface="Arial" panose="020B0604020202020204" pitchFamily="34" charset="0"/>
                        </a:rPr>
                        <a:t> Analysis &amp; High-Level Plan</a:t>
                      </a:r>
                    </a:p>
                    <a:p>
                      <a:pPr>
                        <a:spcBef>
                          <a:spcPts val="0"/>
                        </a:spcBef>
                        <a:spcAft>
                          <a:spcPts val="0"/>
                        </a:spcAft>
                      </a:pPr>
                      <a:r>
                        <a:rPr lang="en-US" sz="1000" b="0" dirty="0">
                          <a:solidFill>
                            <a:schemeClr val="tx1"/>
                          </a:solidFill>
                          <a:latin typeface="Arial" panose="020B0604020202020204" pitchFamily="34" charset="0"/>
                          <a:cs typeface="Arial" panose="020B0604020202020204" pitchFamily="34" charset="0"/>
                        </a:rPr>
                        <a:t>Program</a:t>
                      </a:r>
                      <a:r>
                        <a:rPr lang="en-US" sz="1000" b="0" baseline="0" dirty="0">
                          <a:solidFill>
                            <a:schemeClr val="tx1"/>
                          </a:solidFill>
                          <a:latin typeface="Arial" panose="020B0604020202020204" pitchFamily="34" charset="0"/>
                          <a:cs typeface="Arial" panose="020B0604020202020204" pitchFamily="34" charset="0"/>
                        </a:rPr>
                        <a:t> Name: Unified Desktop </a:t>
                      </a:r>
                      <a:r>
                        <a:rPr lang="en-US" sz="1000" b="0" baseline="0" dirty="0" err="1">
                          <a:solidFill>
                            <a:schemeClr val="tx1"/>
                          </a:solidFill>
                          <a:latin typeface="Arial" panose="020B0604020202020204" pitchFamily="34" charset="0"/>
                          <a:cs typeface="Arial" panose="020B0604020202020204" pitchFamily="34" charset="0"/>
                        </a:rPr>
                        <a:t>MyBob</a:t>
                      </a:r>
                      <a:r>
                        <a:rPr lang="en-US" sz="1000" b="0" baseline="0" dirty="0">
                          <a:solidFill>
                            <a:schemeClr val="tx1"/>
                          </a:solidFill>
                          <a:latin typeface="Arial" panose="020B0604020202020204" pitchFamily="34" charset="0"/>
                          <a:cs typeface="Arial" panose="020B0604020202020204" pitchFamily="34" charset="0"/>
                        </a:rPr>
                        <a:t> Project</a:t>
                      </a:r>
                      <a:endParaRPr lang="en-US" sz="10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65924" rtl="0" eaLnBrk="1" fontAlgn="auto" latinLnBrk="0" hangingPunct="1">
                        <a:lnSpc>
                          <a:spcPct val="100000"/>
                        </a:lnSpc>
                        <a:spcBef>
                          <a:spcPts val="0"/>
                        </a:spcBef>
                        <a:spcAft>
                          <a:spcPts val="0"/>
                        </a:spcAft>
                        <a:buClrTx/>
                        <a:buSzTx/>
                        <a:buFontTx/>
                        <a:buNone/>
                        <a:tabLst/>
                        <a:defRPr/>
                      </a:pPr>
                      <a:r>
                        <a:rPr lang="en-US" sz="650" kern="1200" dirty="0">
                          <a:solidFill>
                            <a:schemeClr val="dk1"/>
                          </a:solidFill>
                          <a:latin typeface="Arial" panose="020B0604020202020204" pitchFamily="34" charset="0"/>
                          <a:ea typeface="+mn-ea"/>
                          <a:cs typeface="Arial" panose="020B0604020202020204" pitchFamily="34" charset="0"/>
                        </a:rPr>
                        <a:t>Stakeholder Group</a:t>
                      </a:r>
                    </a:p>
                    <a:p>
                      <a:pPr marL="0" algn="l" defTabSz="965924" rtl="0" eaLnBrk="1" latinLnBrk="0" hangingPunct="1"/>
                      <a:endParaRPr lang="en-US" sz="650" kern="1200" dirty="0">
                        <a:solidFill>
                          <a:schemeClr val="dk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800" dirty="0">
                          <a:solidFill>
                            <a:schemeClr val="bg1"/>
                          </a:solidFill>
                          <a:latin typeface="Arial" panose="020B0604020202020204" pitchFamily="34" charset="0"/>
                          <a:cs typeface="Arial" panose="020B0604020202020204" pitchFamily="34" charset="0"/>
                        </a:rPr>
                        <a:t>Level of Influence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F7F7F"/>
                    </a:solidFill>
                  </a:tcPr>
                </a:tc>
                <a:tc gridSpan="2">
                  <a:txBody>
                    <a:bodyPr/>
                    <a:lstStyle/>
                    <a:p>
                      <a:r>
                        <a:rPr lang="en-US" sz="800" dirty="0">
                          <a:solidFill>
                            <a:schemeClr val="bg1"/>
                          </a:solidFill>
                          <a:latin typeface="Arial" panose="020B0604020202020204" pitchFamily="34" charset="0"/>
                          <a:cs typeface="Arial" panose="020B0604020202020204" pitchFamily="34" charset="0"/>
                        </a:rPr>
                        <a:t>Level of Awareness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F7F7F"/>
                    </a:solidFill>
                  </a:tcPr>
                </a:tc>
                <a:tc hMerge="1">
                  <a:txBody>
                    <a:bodyPr/>
                    <a:lstStyle/>
                    <a:p>
                      <a:endParaRPr lang="en-US" sz="800" dirty="0">
                        <a:solidFill>
                          <a:schemeClr val="bg1"/>
                        </a:solidFill>
                        <a:latin typeface="Arial" panose="020B0604020202020204" pitchFamily="34" charset="0"/>
                        <a:cs typeface="Arial" panose="020B0604020202020204" pitchFamily="34"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800" dirty="0">
                          <a:solidFill>
                            <a:schemeClr val="bg1"/>
                          </a:solidFill>
                          <a:latin typeface="Arial" panose="020B0604020202020204" pitchFamily="34" charset="0"/>
                          <a:cs typeface="Arial" panose="020B0604020202020204" pitchFamily="34" charset="0"/>
                        </a:rPr>
                        <a:t>Willingness</a:t>
                      </a:r>
                    </a:p>
                    <a:p>
                      <a:r>
                        <a:rPr lang="en-US" sz="800" dirty="0">
                          <a:solidFill>
                            <a:schemeClr val="bg1"/>
                          </a:solidFill>
                          <a:latin typeface="Arial" panose="020B0604020202020204" pitchFamily="34" charset="0"/>
                          <a:cs typeface="Arial" panose="020B0604020202020204" pitchFamily="34" charset="0"/>
                        </a:rPr>
                        <a:t>to Engage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F7F7F"/>
                    </a:solidFill>
                  </a:tcPr>
                </a:tc>
                <a:tc gridSpan="4">
                  <a:txBody>
                    <a:bodyPr/>
                    <a:lstStyle/>
                    <a:p>
                      <a:pPr algn="ctr"/>
                      <a:r>
                        <a:rPr lang="en-US" sz="1100" b="1" dirty="0">
                          <a:solidFill>
                            <a:schemeClr val="bg1"/>
                          </a:solidFill>
                          <a:latin typeface="Arial" panose="020B0604020202020204" pitchFamily="34" charset="0"/>
                          <a:cs typeface="Arial" panose="020B0604020202020204" pitchFamily="34" charset="0"/>
                        </a:rPr>
                        <a:t>Engagement Details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F7F7F"/>
                    </a:solidFill>
                  </a:tcPr>
                </a:tc>
                <a:tc hMerge="1">
                  <a:txBody>
                    <a:bodyPr/>
                    <a:lstStyle/>
                    <a:p>
                      <a:endParaRPr lang="en-US" sz="900" dirty="0">
                        <a:solidFill>
                          <a:schemeClr val="bg1"/>
                        </a:solidFill>
                        <a:latin typeface="Arial" panose="020B0604020202020204" pitchFamily="34" charset="0"/>
                        <a:cs typeface="Arial" panose="020B0604020202020204" pitchFamily="34" charset="0"/>
                      </a:endParaRPr>
                    </a:p>
                  </a:txBody>
                  <a:tcPr>
                    <a:lnL w="952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hMerge="1">
                  <a:txBody>
                    <a:bodyPr/>
                    <a:lstStyle/>
                    <a:p>
                      <a:endParaRPr lang="en-US" sz="1050" dirty="0">
                        <a:latin typeface="Arial" panose="020B0604020202020204" pitchFamily="34" charset="0"/>
                        <a:cs typeface="Arial" panose="020B0604020202020204" pitchFamily="34" charset="0"/>
                      </a:endParaRPr>
                    </a:p>
                  </a:txBody>
                  <a:tcPr/>
                </a:tc>
                <a:tc hMerge="1">
                  <a:txBody>
                    <a:bodyPr/>
                    <a:lstStyle/>
                    <a:p>
                      <a:endParaRPr lang="en-US" sz="10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44780">
                <a:tc>
                  <a:txBody>
                    <a:bodyPr/>
                    <a:lstStyle/>
                    <a:p>
                      <a:pPr marL="0" algn="l" defTabSz="965924" rtl="0" eaLnBrk="1" latinLnBrk="0" hangingPunct="1"/>
                      <a:endParaRPr lang="en-US" sz="650" kern="1200" dirty="0">
                        <a:solidFill>
                          <a:schemeClr val="dk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sz="800" dirty="0">
                          <a:solidFill>
                            <a:schemeClr val="bg1"/>
                          </a:solidFill>
                          <a:latin typeface="Arial" panose="020B0604020202020204" pitchFamily="34" charset="0"/>
                          <a:cs typeface="Arial" panose="020B0604020202020204" pitchFamily="34" charset="0"/>
                        </a:rPr>
                        <a:t>H = Significant;  M = Moderate;  L</a:t>
                      </a:r>
                      <a:r>
                        <a:rPr lang="en-US" sz="800" baseline="0" dirty="0">
                          <a:solidFill>
                            <a:schemeClr val="bg1"/>
                          </a:solidFill>
                          <a:latin typeface="Arial" panose="020B0604020202020204" pitchFamily="34" charset="0"/>
                          <a:cs typeface="Arial" panose="020B0604020202020204" pitchFamily="34" charset="0"/>
                        </a:rPr>
                        <a:t> = Low</a:t>
                      </a:r>
                      <a:endParaRPr lang="en-US" sz="8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endParaRPr lang="en-US" sz="11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a:txBody>
                    <a:bodyPr/>
                    <a:lstStyle/>
                    <a:p>
                      <a:pPr marL="0" algn="l" defTabSz="965924" rtl="0" eaLnBrk="1" latinLnBrk="0" hangingPunct="1"/>
                      <a:endParaRPr lang="en-US" sz="650" kern="1200" dirty="0">
                        <a:solidFill>
                          <a:schemeClr val="dk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65924" rtl="0" eaLnBrk="1" latinLnBrk="0" hangingPunct="1"/>
                      <a:endParaRPr lang="en-US" sz="650" kern="1200" dirty="0">
                        <a:solidFill>
                          <a:schemeClr val="dk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65924" rtl="0" eaLnBrk="1" latinLnBrk="0" hangingPunct="1"/>
                      <a:endParaRPr lang="en-US" sz="650" kern="1200" dirty="0">
                        <a:solidFill>
                          <a:schemeClr val="dk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algn="l" defTabSz="965924" rtl="0" eaLnBrk="1" latinLnBrk="0" hangingPunct="1"/>
                      <a:endParaRPr lang="en-US" sz="650" kern="1200" dirty="0">
                        <a:solidFill>
                          <a:schemeClr val="dk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r>
                        <a:rPr lang="en-US" sz="700" b="1" dirty="0">
                          <a:latin typeface="Arial" panose="020B0604020202020204" pitchFamily="34" charset="0"/>
                          <a:cs typeface="Arial" panose="020B0604020202020204" pitchFamily="34" charset="0"/>
                        </a:rPr>
                        <a:t>WIIFMs</a:t>
                      </a:r>
                      <a:r>
                        <a:rPr lang="en-US" sz="700" b="1" baseline="0" dirty="0">
                          <a:latin typeface="Arial" panose="020B0604020202020204" pitchFamily="34" charset="0"/>
                          <a:cs typeface="Arial" panose="020B0604020202020204" pitchFamily="34" charset="0"/>
                        </a:rPr>
                        <a:t> </a:t>
                      </a:r>
                      <a:br>
                        <a:rPr lang="en-US" sz="700" b="1" baseline="0" dirty="0">
                          <a:latin typeface="Arial" panose="020B0604020202020204" pitchFamily="34" charset="0"/>
                          <a:cs typeface="Arial" panose="020B0604020202020204" pitchFamily="34" charset="0"/>
                        </a:rPr>
                      </a:br>
                      <a:r>
                        <a:rPr lang="en-US" sz="700" b="1" dirty="0">
                          <a:latin typeface="Arial" panose="020B0604020202020204" pitchFamily="34" charset="0"/>
                          <a:cs typeface="Arial" panose="020B0604020202020204" pitchFamily="34" charset="0"/>
                        </a:rPr>
                        <a:t>(Benefit to Stakeholder)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700" b="1" dirty="0">
                          <a:latin typeface="Arial" panose="020B0604020202020204" pitchFamily="34" charset="0"/>
                          <a:cs typeface="Arial" panose="020B0604020202020204" pitchFamily="34" charset="0"/>
                        </a:rPr>
                        <a:t>Concerns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700" b="1" dirty="0">
                          <a:latin typeface="Arial" panose="020B0604020202020204" pitchFamily="34" charset="0"/>
                          <a:cs typeface="Arial" panose="020B0604020202020204" pitchFamily="34" charset="0"/>
                        </a:rPr>
                        <a:t>Actions to Increase Engagement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700" b="1" dirty="0">
                          <a:latin typeface="Arial" panose="020B0604020202020204" pitchFamily="34" charset="0"/>
                          <a:cs typeface="Arial" panose="020B0604020202020204" pitchFamily="34" charset="0"/>
                        </a:rPr>
                        <a:t>Project Tracking Mechanism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650" dirty="0">
                          <a:latin typeface="Arial" panose="020B0604020202020204" pitchFamily="34" charset="0"/>
                          <a:cs typeface="Arial" panose="020B0604020202020204" pitchFamily="34" charset="0"/>
                        </a:rPr>
                        <a:t>New Hires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pPr marL="0" algn="l" defTabSz="965924" rtl="0" eaLnBrk="1" latinLnBrk="0" hangingPunct="1"/>
                      <a:r>
                        <a:rPr lang="en-US" sz="650" kern="1200" dirty="0">
                          <a:solidFill>
                            <a:schemeClr val="dk1"/>
                          </a:solidFill>
                          <a:latin typeface="Arial" panose="020B0604020202020204" pitchFamily="34" charset="0"/>
                          <a:ea typeface="+mn-ea"/>
                          <a:cs typeface="Arial" panose="020B0604020202020204" pitchFamily="34" charset="0"/>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65924" rtl="0" eaLnBrk="1" latinLnBrk="0" hangingPunct="1"/>
                      <a:r>
                        <a:rPr lang="en-US" sz="650" kern="1200" dirty="0">
                          <a:solidFill>
                            <a:schemeClr val="dk1"/>
                          </a:solidFill>
                          <a:latin typeface="Arial" panose="020B0604020202020204" pitchFamily="34" charset="0"/>
                          <a:ea typeface="+mn-ea"/>
                          <a:cs typeface="Arial" panose="020B0604020202020204" pitchFamily="34"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algn="l" defTabSz="965924" rtl="0" eaLnBrk="1" latinLnBrk="0" hangingPunct="1"/>
                      <a:r>
                        <a:rPr lang="en-US" sz="650" kern="1200" dirty="0">
                          <a:solidFill>
                            <a:schemeClr val="dk1"/>
                          </a:solidFill>
                          <a:latin typeface="Arial" panose="020B0604020202020204" pitchFamily="34" charset="0"/>
                          <a:ea typeface="+mn-ea"/>
                          <a:cs typeface="Arial" panose="020B0604020202020204" pitchFamily="34"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Provides a structured and simplified way to manage your book</a:t>
                      </a:r>
                    </a:p>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See entire book in one view </a:t>
                      </a:r>
                    </a:p>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Customize lists of clients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This application doesn’t</a:t>
                      </a:r>
                      <a:r>
                        <a:rPr lang="en-US" sz="650" baseline="0" dirty="0">
                          <a:latin typeface="Arial" panose="020B0604020202020204" pitchFamily="34" charset="0"/>
                          <a:cs typeface="Arial" panose="020B0604020202020204" pitchFamily="34" charset="0"/>
                        </a:rPr>
                        <a:t> seem that intuitive</a:t>
                      </a:r>
                    </a:p>
                    <a:p>
                      <a:pPr marL="91440" indent="-91440">
                        <a:buFont typeface="Arial" panose="020B0604020202020204" pitchFamily="34" charset="0"/>
                        <a:buChar char="•"/>
                      </a:pPr>
                      <a:r>
                        <a:rPr lang="en-US" sz="650" baseline="0" dirty="0">
                          <a:latin typeface="Arial" panose="020B0604020202020204" pitchFamily="34" charset="0"/>
                          <a:cs typeface="Arial" panose="020B0604020202020204" pitchFamily="34" charset="0"/>
                        </a:rPr>
                        <a:t>The advisors on my team aren't using it</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Offer a series on Project</a:t>
                      </a:r>
                      <a:r>
                        <a:rPr lang="en-US" sz="650" baseline="0" dirty="0">
                          <a:latin typeface="Arial" panose="020B0604020202020204" pitchFamily="34" charset="0"/>
                          <a:cs typeface="Arial" panose="020B0604020202020204" pitchFamily="34" charset="0"/>
                        </a:rPr>
                        <a:t> ‘Lunch &amp;  Learns’ for new hires</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65924" rtl="0" eaLnBrk="1" fontAlgn="auto" latinLnBrk="0" hangingPunct="1">
                        <a:lnSpc>
                          <a:spcPct val="100000"/>
                        </a:lnSpc>
                        <a:spcBef>
                          <a:spcPts val="0"/>
                        </a:spcBef>
                        <a:spcAft>
                          <a:spcPts val="0"/>
                        </a:spcAft>
                        <a:buClrTx/>
                        <a:buSzTx/>
                        <a:buFontTx/>
                        <a:buNone/>
                        <a:tabLst/>
                        <a:defRPr/>
                      </a:pPr>
                      <a:r>
                        <a:rPr lang="en-US" sz="650" dirty="0">
                          <a:latin typeface="Arial" panose="020B0604020202020204" pitchFamily="34" charset="0"/>
                          <a:cs typeface="Arial" panose="020B0604020202020204" pitchFamily="34" charset="0"/>
                        </a:rPr>
                        <a:t>Communication</a:t>
                      </a:r>
                      <a:r>
                        <a:rPr lang="en-US" sz="650" baseline="0" dirty="0">
                          <a:latin typeface="Arial" panose="020B0604020202020204" pitchFamily="34" charset="0"/>
                          <a:cs typeface="Arial" panose="020B0604020202020204" pitchFamily="34" charset="0"/>
                        </a:rPr>
                        <a:t> Plan </a:t>
                      </a:r>
                      <a:endParaRPr lang="en-US" sz="650" dirty="0">
                        <a:latin typeface="Arial" panose="020B0604020202020204" pitchFamily="34" charset="0"/>
                        <a:cs typeface="Arial" panose="020B0604020202020204" pitchFamily="34" charset="0"/>
                      </a:endParaRPr>
                    </a:p>
                    <a:p>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650" dirty="0">
                          <a:latin typeface="Arial" panose="020B0604020202020204" pitchFamily="34" charset="0"/>
                          <a:cs typeface="Arial" panose="020B0604020202020204" pitchFamily="34" charset="0"/>
                        </a:rPr>
                        <a:t>New</a:t>
                      </a:r>
                      <a:r>
                        <a:rPr lang="en-US" sz="650" baseline="0" dirty="0">
                          <a:latin typeface="Arial" panose="020B0604020202020204" pitchFamily="34" charset="0"/>
                          <a:cs typeface="Arial" panose="020B0604020202020204" pitchFamily="34" charset="0"/>
                        </a:rPr>
                        <a:t> Hires</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650" dirty="0">
                          <a:latin typeface="Arial" panose="020B0604020202020204" pitchFamily="34" charset="0"/>
                          <a:cs typeface="Arial" panose="020B0604020202020204" pitchFamily="34"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Provides a structured and simplified way to manage your book</a:t>
                      </a:r>
                    </a:p>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See entire book in one view </a:t>
                      </a:r>
                    </a:p>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Customize lists of clients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This application doesn’t</a:t>
                      </a:r>
                      <a:r>
                        <a:rPr lang="en-US" sz="650" baseline="0" dirty="0">
                          <a:latin typeface="Arial" panose="020B0604020202020204" pitchFamily="34" charset="0"/>
                          <a:cs typeface="Arial" panose="020B0604020202020204" pitchFamily="34" charset="0"/>
                        </a:rPr>
                        <a:t> seem that intuitive</a:t>
                      </a:r>
                    </a:p>
                    <a:p>
                      <a:pPr marL="91440" indent="-91440">
                        <a:buFont typeface="Arial" panose="020B0604020202020204" pitchFamily="34" charset="0"/>
                        <a:buChar char="•"/>
                      </a:pPr>
                      <a:r>
                        <a:rPr lang="en-US" sz="650" baseline="0" dirty="0">
                          <a:latin typeface="Arial" panose="020B0604020202020204" pitchFamily="34" charset="0"/>
                          <a:cs typeface="Arial" panose="020B0604020202020204" pitchFamily="34" charset="0"/>
                        </a:rPr>
                        <a:t>The advisors on my team aren't using it</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Partner new hires with experienced Project users/ champions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65924" rtl="0" eaLnBrk="1" fontAlgn="auto" latinLnBrk="0" hangingPunct="1">
                        <a:lnSpc>
                          <a:spcPct val="100000"/>
                        </a:lnSpc>
                        <a:spcBef>
                          <a:spcPts val="0"/>
                        </a:spcBef>
                        <a:spcAft>
                          <a:spcPts val="0"/>
                        </a:spcAft>
                        <a:buClrTx/>
                        <a:buSzTx/>
                        <a:buFontTx/>
                        <a:buNone/>
                        <a:tabLst/>
                        <a:defRPr/>
                      </a:pPr>
                      <a:r>
                        <a:rPr lang="en-US" sz="650" dirty="0">
                          <a:latin typeface="Arial" panose="020B0604020202020204" pitchFamily="34" charset="0"/>
                          <a:cs typeface="Arial" panose="020B0604020202020204" pitchFamily="34" charset="0"/>
                        </a:rPr>
                        <a:t>Communication</a:t>
                      </a:r>
                      <a:r>
                        <a:rPr lang="en-US" sz="650" baseline="0" dirty="0">
                          <a:latin typeface="Arial" panose="020B0604020202020204" pitchFamily="34" charset="0"/>
                          <a:cs typeface="Arial" panose="020B0604020202020204" pitchFamily="34" charset="0"/>
                        </a:rPr>
                        <a:t> Plan </a:t>
                      </a:r>
                      <a:endParaRPr lang="en-US" sz="650" dirty="0">
                        <a:latin typeface="Arial" panose="020B0604020202020204" pitchFamily="34" charset="0"/>
                        <a:cs typeface="Arial" panose="020B0604020202020204" pitchFamily="34" charset="0"/>
                      </a:endParaRPr>
                    </a:p>
                    <a:p>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650" dirty="0">
                          <a:latin typeface="Arial" panose="020B0604020202020204" pitchFamily="34" charset="0"/>
                          <a:cs typeface="Arial" panose="020B0604020202020204" pitchFamily="34" charset="0"/>
                        </a:rPr>
                        <a:t>32%</a:t>
                      </a:r>
                      <a:r>
                        <a:rPr lang="en-US" sz="650" baseline="0" dirty="0">
                          <a:latin typeface="Arial" panose="020B0604020202020204" pitchFamily="34" charset="0"/>
                          <a:cs typeface="Arial" panose="020B0604020202020204" pitchFamily="34" charset="0"/>
                        </a:rPr>
                        <a:t> of Advisors retiring in 10 years </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650" dirty="0">
                          <a:latin typeface="Arial" panose="020B0604020202020204" pitchFamily="34" charset="0"/>
                          <a:cs typeface="Arial" panose="020B0604020202020204" pitchFamily="34" charset="0"/>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91440" indent="-91440" algn="l" defTabSz="965924" rtl="0" eaLnBrk="1" latinLnBrk="0" hangingPunct="1">
                        <a:buFont typeface="Arial" panose="020B0604020202020204" pitchFamily="34" charset="0"/>
                        <a:buChar char="•"/>
                      </a:pPr>
                      <a:r>
                        <a:rPr lang="en-US" sz="650" kern="1200" dirty="0">
                          <a:solidFill>
                            <a:schemeClr val="dk1"/>
                          </a:solidFill>
                          <a:latin typeface="Arial" panose="020B0604020202020204" pitchFamily="34" charset="0"/>
                          <a:ea typeface="+mn-ea"/>
                          <a:cs typeface="Arial" panose="020B0604020202020204" pitchFamily="34" charset="0"/>
                        </a:rPr>
                        <a:t>Gain capacity with a simplified tool to manage your book</a:t>
                      </a:r>
                    </a:p>
                    <a:p>
                      <a:pPr marL="91440" indent="-91440" algn="l" defTabSz="965924" rtl="0" eaLnBrk="1" latinLnBrk="0" hangingPunct="1">
                        <a:buFont typeface="Arial" panose="020B0604020202020204" pitchFamily="34" charset="0"/>
                        <a:buChar char="•"/>
                      </a:pPr>
                      <a:r>
                        <a:rPr lang="en-US" sz="650" kern="1200" dirty="0">
                          <a:solidFill>
                            <a:schemeClr val="dk1"/>
                          </a:solidFill>
                          <a:latin typeface="Arial" panose="020B0604020202020204" pitchFamily="34" charset="0"/>
                          <a:ea typeface="+mn-ea"/>
                          <a:cs typeface="Arial" panose="020B0604020202020204" pitchFamily="34" charset="0"/>
                        </a:rPr>
                        <a:t>Customize client lists and send targeted communications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I’ve</a:t>
                      </a:r>
                      <a:r>
                        <a:rPr lang="en-US" sz="650" baseline="0" dirty="0">
                          <a:latin typeface="Arial" panose="020B0604020202020204" pitchFamily="34" charset="0"/>
                          <a:cs typeface="Arial" panose="020B0604020202020204" pitchFamily="34" charset="0"/>
                        </a:rPr>
                        <a:t> been highly successful and am close to retiring, why change</a:t>
                      </a:r>
                    </a:p>
                    <a:p>
                      <a:pPr marL="91440" indent="-91440">
                        <a:buFont typeface="Arial" panose="020B0604020202020204" pitchFamily="34" charset="0"/>
                        <a:buChar char="•"/>
                      </a:pPr>
                      <a:r>
                        <a:rPr lang="en-US" sz="650" baseline="0" dirty="0">
                          <a:latin typeface="Arial" panose="020B0604020202020204" pitchFamily="34" charset="0"/>
                          <a:cs typeface="Arial" panose="020B0604020202020204" pitchFamily="34" charset="0"/>
                        </a:rPr>
                        <a:t>Low confidence in UD applications at first, I’ll wait to see how it works and hear what my colleagues are saying</a:t>
                      </a:r>
                    </a:p>
                    <a:p>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Identify UD champions</a:t>
                      </a:r>
                      <a:r>
                        <a:rPr lang="en-US" sz="650" baseline="0" dirty="0">
                          <a:latin typeface="Arial" panose="020B0604020202020204" pitchFamily="34" charset="0"/>
                          <a:cs typeface="Arial" panose="020B0604020202020204" pitchFamily="34" charset="0"/>
                        </a:rPr>
                        <a:t> who are a part of this group to their peers about their experience with Project and results they’ve achieved. </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Communication</a:t>
                      </a:r>
                      <a:r>
                        <a:rPr lang="en-US" sz="650" baseline="0" dirty="0">
                          <a:latin typeface="Arial" panose="020B0604020202020204" pitchFamily="34" charset="0"/>
                          <a:cs typeface="Arial" panose="020B0604020202020204" pitchFamily="34" charset="0"/>
                        </a:rPr>
                        <a:t> Plan </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r>
                        <a:rPr lang="en-US" sz="650" dirty="0">
                          <a:latin typeface="Arial" panose="020B0604020202020204" pitchFamily="34" charset="0"/>
                          <a:cs typeface="Arial" panose="020B0604020202020204" pitchFamily="34" charset="0"/>
                        </a:rPr>
                        <a:t>Advisors with greater</a:t>
                      </a:r>
                      <a:r>
                        <a:rPr lang="en-US" sz="650" baseline="0" dirty="0">
                          <a:latin typeface="Arial" panose="020B0604020202020204" pitchFamily="34" charset="0"/>
                          <a:cs typeface="Arial" panose="020B0604020202020204" pitchFamily="34" charset="0"/>
                        </a:rPr>
                        <a:t> than 1 year on the job</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650" dirty="0">
                          <a:latin typeface="Arial" panose="020B0604020202020204" pitchFamily="34" charset="0"/>
                          <a:cs typeface="Arial" panose="020B0604020202020204" pitchFamily="34" charset="0"/>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Provides a structured and simplified way to manage your book</a:t>
                      </a:r>
                    </a:p>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See entire book in one view </a:t>
                      </a:r>
                    </a:p>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Customize lists of clients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650" dirty="0">
                          <a:latin typeface="Arial" panose="020B0604020202020204" pitchFamily="34" charset="0"/>
                          <a:cs typeface="Arial" panose="020B0604020202020204" pitchFamily="34" charset="0"/>
                        </a:rPr>
                        <a:t>My</a:t>
                      </a:r>
                      <a:r>
                        <a:rPr lang="en-US" sz="650" baseline="0" dirty="0">
                          <a:latin typeface="Arial" panose="020B0604020202020204" pitchFamily="34" charset="0"/>
                          <a:cs typeface="Arial" panose="020B0604020202020204" pitchFamily="34" charset="0"/>
                        </a:rPr>
                        <a:t> P2P mentor had a bad client experience with Project so it doesn’t seem like very many people trust the application</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650" dirty="0">
                          <a:latin typeface="Arial" panose="020B0604020202020204" pitchFamily="34" charset="0"/>
                          <a:cs typeface="Arial" panose="020B0604020202020204" pitchFamily="34" charset="0"/>
                        </a:rPr>
                        <a:t>Build the skills of the P2P mentors so they can champion use of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Training Plan</a:t>
                      </a:r>
                      <a:r>
                        <a:rPr lang="en-US" sz="650" baseline="0" dirty="0">
                          <a:latin typeface="Arial" panose="020B0604020202020204" pitchFamily="34" charset="0"/>
                          <a:cs typeface="Arial" panose="020B0604020202020204" pitchFamily="34" charset="0"/>
                        </a:rPr>
                        <a:t> </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r>
                        <a:rPr lang="en-US" sz="650" dirty="0">
                          <a:latin typeface="Arial" panose="020B0604020202020204" pitchFamily="34" charset="0"/>
                          <a:cs typeface="Arial" panose="020B0604020202020204" pitchFamily="34" charset="0"/>
                        </a:rPr>
                        <a:t>Advisors with greater than 1 year on the 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650" dirty="0">
                          <a:latin typeface="Arial" panose="020B0604020202020204" pitchFamily="34" charset="0"/>
                          <a:cs typeface="Arial" panose="020B0604020202020204" pitchFamily="34" charset="0"/>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Provides a structured and simplified way to manage your book</a:t>
                      </a:r>
                    </a:p>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See entire book in one view </a:t>
                      </a:r>
                    </a:p>
                    <a:p>
                      <a:pPr marL="91440" indent="-91440">
                        <a:buFont typeface="Arial" panose="020B0604020202020204" pitchFamily="34" charset="0"/>
                        <a:buChar char="•"/>
                      </a:pPr>
                      <a:r>
                        <a:rPr lang="en-US" sz="650" dirty="0">
                          <a:latin typeface="Arial" panose="020B0604020202020204" pitchFamily="34" charset="0"/>
                          <a:cs typeface="Arial" panose="020B0604020202020204" pitchFamily="34" charset="0"/>
                        </a:rPr>
                        <a:t>Customize lists of clients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65924" rtl="0" eaLnBrk="1" fontAlgn="auto" latinLnBrk="0" hangingPunct="1">
                        <a:lnSpc>
                          <a:spcPct val="100000"/>
                        </a:lnSpc>
                        <a:spcBef>
                          <a:spcPts val="0"/>
                        </a:spcBef>
                        <a:spcAft>
                          <a:spcPts val="0"/>
                        </a:spcAft>
                        <a:buClrTx/>
                        <a:buSzTx/>
                        <a:buFontTx/>
                        <a:buNone/>
                        <a:tabLst/>
                        <a:defRPr/>
                      </a:pPr>
                      <a:r>
                        <a:rPr lang="en-US" sz="650" dirty="0">
                          <a:latin typeface="Arial" panose="020B0604020202020204" pitchFamily="34" charset="0"/>
                          <a:cs typeface="Arial" panose="020B0604020202020204" pitchFamily="34" charset="0"/>
                        </a:rPr>
                        <a:t>My</a:t>
                      </a:r>
                      <a:r>
                        <a:rPr lang="en-US" sz="650" baseline="0" dirty="0">
                          <a:latin typeface="Arial" panose="020B0604020202020204" pitchFamily="34" charset="0"/>
                          <a:cs typeface="Arial" panose="020B0604020202020204" pitchFamily="34" charset="0"/>
                        </a:rPr>
                        <a:t> P2P mentor had a bad client experience with Project so it doesn’t seem like very many people trust the application</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Offer a series of Project Lunch &amp; Learns for advisors</a:t>
                      </a:r>
                      <a:r>
                        <a:rPr lang="en-US" sz="650" baseline="0" dirty="0">
                          <a:latin typeface="Arial" panose="020B0604020202020204" pitchFamily="34" charset="0"/>
                          <a:cs typeface="Arial" panose="020B0604020202020204" pitchFamily="34" charset="0"/>
                        </a:rPr>
                        <a:t> with greater than 1 year with TC</a:t>
                      </a:r>
                      <a:endParaRPr lang="en-US" sz="65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Communication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7217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t>COMMUNICATION PLAN</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208129484"/>
              </p:ext>
            </p:extLst>
          </p:nvPr>
        </p:nvGraphicFramePr>
        <p:xfrm>
          <a:off x="228600" y="1650642"/>
          <a:ext cx="4721352" cy="4359202"/>
        </p:xfrm>
        <a:graphic>
          <a:graphicData uri="http://schemas.openxmlformats.org/drawingml/2006/table">
            <a:tbl>
              <a:tblPr firstCol="1" bandRow="1">
                <a:tableStyleId>{9DCAF9ED-07DC-4A11-8D7F-57B35C25682E}</a:tableStyleId>
              </a:tblPr>
              <a:tblGrid>
                <a:gridCol w="1018762">
                  <a:extLst>
                    <a:ext uri="{9D8B030D-6E8A-4147-A177-3AD203B41FA5}">
                      <a16:colId xmlns:a16="http://schemas.microsoft.com/office/drawing/2014/main" val="20000"/>
                    </a:ext>
                  </a:extLst>
                </a:gridCol>
                <a:gridCol w="3702590">
                  <a:extLst>
                    <a:ext uri="{9D8B030D-6E8A-4147-A177-3AD203B41FA5}">
                      <a16:colId xmlns:a16="http://schemas.microsoft.com/office/drawing/2014/main" val="20001"/>
                    </a:ext>
                  </a:extLst>
                </a:gridCol>
              </a:tblGrid>
              <a:tr h="968021">
                <a:tc>
                  <a:txBody>
                    <a:bodyPr/>
                    <a:lstStyle/>
                    <a:p>
                      <a:pPr algn="ctr"/>
                      <a:r>
                        <a:rPr lang="en-US" sz="1100" b="0" dirty="0">
                          <a:solidFill>
                            <a:schemeClr val="bg1"/>
                          </a:solidFill>
                          <a:latin typeface="Arial" panose="020B0604020202020204" pitchFamily="34" charset="0"/>
                          <a:cs typeface="Arial" panose="020B0604020202020204" pitchFamily="34" charset="0"/>
                        </a:rPr>
                        <a:t>What Is This Used For?</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Outlines recommended end-to-end plan for all communications associated with the change throughout entire Cloud Adoption journey</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968021">
                <a:tc>
                  <a:txBody>
                    <a:bodyPr/>
                    <a:lstStyle/>
                    <a:p>
                      <a:pPr algn="ctr"/>
                      <a:r>
                        <a:rPr lang="en-US" sz="1100" b="0" dirty="0">
                          <a:solidFill>
                            <a:schemeClr val="bg1"/>
                          </a:solidFill>
                          <a:latin typeface="Arial" panose="020B0604020202020204" pitchFamily="34" charset="0"/>
                          <a:cs typeface="Arial" panose="020B0604020202020204" pitchFamily="34" charset="0"/>
                        </a:rPr>
                        <a:t>When Is This Done (Timing)?</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At beginning of project </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Updated throughout the project</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41530">
                <a:tc>
                  <a:txBody>
                    <a:bodyPr/>
                    <a:lstStyle/>
                    <a:p>
                      <a:pPr algn="ctr"/>
                      <a:r>
                        <a:rPr lang="en-US" sz="1100" b="0" dirty="0">
                          <a:solidFill>
                            <a:schemeClr val="bg1"/>
                          </a:solidFill>
                          <a:latin typeface="Arial" panose="020B0604020202020204" pitchFamily="34" charset="0"/>
                          <a:cs typeface="Arial" panose="020B0604020202020204" pitchFamily="34" charset="0"/>
                        </a:rPr>
                        <a:t>Benefits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Effective communication builds buy-in to change</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Demonstrates and reinforces expectations and support</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Ensures that impacted staff know what is expected of them at key points during and following implementation  </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165827">
                <a:tc>
                  <a:txBody>
                    <a:bodyPr/>
                    <a:lstStyle/>
                    <a:p>
                      <a:pPr algn="ctr"/>
                      <a:r>
                        <a:rPr lang="en-US" sz="1100" b="0" dirty="0">
                          <a:solidFill>
                            <a:schemeClr val="bg1"/>
                          </a:solidFill>
                          <a:latin typeface="Arial" panose="020B0604020202020204" pitchFamily="34" charset="0"/>
                          <a:cs typeface="Arial" panose="020B0604020202020204" pitchFamily="34" charset="0"/>
                        </a:rPr>
                        <a:t>Risks If</a:t>
                      </a:r>
                      <a:r>
                        <a:rPr lang="en-US" sz="1100" b="0" baseline="0" dirty="0">
                          <a:solidFill>
                            <a:schemeClr val="bg1"/>
                          </a:solidFill>
                          <a:latin typeface="Arial" panose="020B0604020202020204" pitchFamily="34" charset="0"/>
                          <a:cs typeface="Arial" panose="020B0604020202020204" pitchFamily="34" charset="0"/>
                        </a:rPr>
                        <a:t> Not Done?</a:t>
                      </a:r>
                      <a:endParaRPr lang="en-US" sz="1100" b="0"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Confused or unaware people with little, no or inaccurate information can’t successfully navigate change</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If messaging is not applicable to them or ill timed, it is dismissed and forgotten and adoption negatively impacted</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913357015"/>
              </p:ext>
            </p:extLst>
          </p:nvPr>
        </p:nvGraphicFramePr>
        <p:xfrm>
          <a:off x="5334000" y="1295401"/>
          <a:ext cx="3581400" cy="4704591"/>
        </p:xfrm>
        <a:graphic>
          <a:graphicData uri="http://schemas.openxmlformats.org/drawingml/2006/table">
            <a:tbl>
              <a:tblPr firstRow="1" bandRow="1">
                <a:tableStyleId>{5A111915-BE36-4E01-A7E5-04B1672EAD32}</a:tableStyleId>
              </a:tblPr>
              <a:tblGrid>
                <a:gridCol w="3581400">
                  <a:extLst>
                    <a:ext uri="{9D8B030D-6E8A-4147-A177-3AD203B41FA5}">
                      <a16:colId xmlns:a16="http://schemas.microsoft.com/office/drawing/2014/main" val="20000"/>
                    </a:ext>
                  </a:extLst>
                </a:gridCol>
              </a:tblGrid>
              <a:tr h="467871">
                <a:tc>
                  <a:txBody>
                    <a:bodyPr/>
                    <a:lstStyle/>
                    <a:p>
                      <a:pPr algn="ctr"/>
                      <a:r>
                        <a:rPr lang="en-US" sz="1400" b="0" dirty="0">
                          <a:solidFill>
                            <a:schemeClr val="bg1"/>
                          </a:solidFill>
                          <a:latin typeface="Arial" panose="020B0604020202020204" pitchFamily="34" charset="0"/>
                          <a:cs typeface="Arial" panose="020B0604020202020204" pitchFamily="34" charset="0"/>
                        </a:rPr>
                        <a:t>HIGH-LEVEL TASKS / MILESTONES</a:t>
                      </a:r>
                    </a:p>
                  </a:txBody>
                  <a:tcPr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4D4D4D"/>
                    </a:solidFill>
                  </a:tcPr>
                </a:tc>
                <a:extLst>
                  <a:ext uri="{0D108BD9-81ED-4DB2-BD59-A6C34878D82A}">
                    <a16:rowId xmlns:a16="http://schemas.microsoft.com/office/drawing/2014/main" val="10000"/>
                  </a:ext>
                </a:extLst>
              </a:tr>
              <a:tr h="4027929">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Detailed impact analysis at the role level to understand what is changing from a functional and business as usual standpoint</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Updated communication vehicle assessment to define all potential modes of communications existing across impacted audience groups; knowledge of how information is shared (communication culture) in different groups/orgs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Knowledge of employee</a:t>
                      </a:r>
                      <a:r>
                        <a:rPr lang="en-US" sz="1100" kern="1200" baseline="0" noProof="0" dirty="0">
                          <a:solidFill>
                            <a:schemeClr val="tx1"/>
                          </a:solidFill>
                          <a:latin typeface="Arial" panose="020B0604020202020204" pitchFamily="34" charset="0"/>
                          <a:ea typeface="+mn-ea"/>
                          <a:cs typeface="Arial" panose="020B0604020202020204" pitchFamily="34" charset="0"/>
                        </a:rPr>
                        <a:t> or </a:t>
                      </a:r>
                      <a:r>
                        <a:rPr lang="en-US" sz="1100" kern="1200" noProof="0" dirty="0">
                          <a:solidFill>
                            <a:schemeClr val="tx1"/>
                          </a:solidFill>
                          <a:latin typeface="Arial" panose="020B0604020202020204" pitchFamily="34" charset="0"/>
                          <a:ea typeface="+mn-ea"/>
                          <a:cs typeface="Arial" panose="020B0604020202020204" pitchFamily="34" charset="0"/>
                        </a:rPr>
                        <a:t>user experience (by role) to understand how each impact will be perceived / received</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Overall plan includes comprehensive mapping of impacts and defines how and when each impact is communicated.  Often times a single impact is communicated in different ways to different audiences (newsletter for one group, manager meeting or huddle in another group);</a:t>
                      </a:r>
                      <a:r>
                        <a:rPr lang="en-US" sz="1100" kern="1200" baseline="0" noProof="0" dirty="0">
                          <a:solidFill>
                            <a:schemeClr val="tx1"/>
                          </a:solidFill>
                          <a:latin typeface="Arial" panose="020B0604020202020204" pitchFamily="34" charset="0"/>
                          <a:ea typeface="+mn-ea"/>
                          <a:cs typeface="Arial" panose="020B0604020202020204" pitchFamily="34" charset="0"/>
                        </a:rPr>
                        <a:t> p</a:t>
                      </a:r>
                      <a:r>
                        <a:rPr lang="en-US" sz="1100" kern="1200" noProof="0" dirty="0">
                          <a:solidFill>
                            <a:schemeClr val="tx1"/>
                          </a:solidFill>
                          <a:latin typeface="Arial" panose="020B0604020202020204" pitchFamily="34" charset="0"/>
                          <a:ea typeface="+mn-ea"/>
                          <a:cs typeface="Arial" panose="020B0604020202020204" pitchFamily="34" charset="0"/>
                        </a:rPr>
                        <a:t>lan captures each instance and bundles impacts as appropriate, by audience</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Regular engagement with project team</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Ability to drive out key messages and timing</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Execution of Plan</a:t>
                      </a:r>
                    </a:p>
                  </a:txBody>
                  <a:tcP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1206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43000" y="-4762"/>
            <a:ext cx="8001003" cy="385762"/>
          </a:xfrm>
        </p:spPr>
        <p:txBody>
          <a:bodyPr lIns="0" tIns="63980" rIns="91399" bIns="63980"/>
          <a:lstStyle/>
          <a:p>
            <a:pPr>
              <a:spcBef>
                <a:spcPts val="0"/>
              </a:spcBef>
            </a:pPr>
            <a:r>
              <a:rPr lang="en-US" sz="1800" dirty="0"/>
              <a:t>COMMUNICATION PLAN </a:t>
            </a:r>
          </a:p>
          <a:p>
            <a:pPr>
              <a:spcBef>
                <a:spcPts val="0"/>
              </a:spcBef>
            </a:pPr>
            <a:r>
              <a:rPr lang="en-US" sz="1600" i="1" dirty="0"/>
              <a:t>(example content below not Cloud adoption specific) </a:t>
            </a:r>
            <a:r>
              <a:rPr lang="en-US" sz="1800" dirty="0"/>
              <a:t> </a:t>
            </a:r>
          </a:p>
          <a:p>
            <a:pPr>
              <a:spcBef>
                <a:spcPts val="0"/>
              </a:spcBef>
            </a:pPr>
            <a:endParaRPr lang="en-US" sz="1800" dirty="0"/>
          </a:p>
          <a:p>
            <a:pPr>
              <a:spcBef>
                <a:spcPts val="0"/>
              </a:spcBef>
            </a:pP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995473847"/>
              </p:ext>
            </p:extLst>
          </p:nvPr>
        </p:nvGraphicFramePr>
        <p:xfrm>
          <a:off x="152400" y="914400"/>
          <a:ext cx="8839201" cy="5054547"/>
        </p:xfrm>
        <a:graphic>
          <a:graphicData uri="http://schemas.openxmlformats.org/drawingml/2006/table">
            <a:tbl>
              <a:tblPr firstRow="1" bandRow="1">
                <a:tableStyleId>{5C22544A-7EE6-4342-B048-85BDC9FD1C3A}</a:tableStyleId>
              </a:tblPr>
              <a:tblGrid>
                <a:gridCol w="852905">
                  <a:extLst>
                    <a:ext uri="{9D8B030D-6E8A-4147-A177-3AD203B41FA5}">
                      <a16:colId xmlns:a16="http://schemas.microsoft.com/office/drawing/2014/main" val="20000"/>
                    </a:ext>
                  </a:extLst>
                </a:gridCol>
                <a:gridCol w="671094">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009973">
                  <a:extLst>
                    <a:ext uri="{9D8B030D-6E8A-4147-A177-3AD203B41FA5}">
                      <a16:colId xmlns:a16="http://schemas.microsoft.com/office/drawing/2014/main" val="20003"/>
                    </a:ext>
                  </a:extLst>
                </a:gridCol>
                <a:gridCol w="823993">
                  <a:extLst>
                    <a:ext uri="{9D8B030D-6E8A-4147-A177-3AD203B41FA5}">
                      <a16:colId xmlns:a16="http://schemas.microsoft.com/office/drawing/2014/main" val="20004"/>
                    </a:ext>
                  </a:extLst>
                </a:gridCol>
                <a:gridCol w="823993">
                  <a:extLst>
                    <a:ext uri="{9D8B030D-6E8A-4147-A177-3AD203B41FA5}">
                      <a16:colId xmlns:a16="http://schemas.microsoft.com/office/drawing/2014/main" val="20005"/>
                    </a:ext>
                  </a:extLst>
                </a:gridCol>
                <a:gridCol w="749085">
                  <a:extLst>
                    <a:ext uri="{9D8B030D-6E8A-4147-A177-3AD203B41FA5}">
                      <a16:colId xmlns:a16="http://schemas.microsoft.com/office/drawing/2014/main" val="20006"/>
                    </a:ext>
                  </a:extLst>
                </a:gridCol>
                <a:gridCol w="898902">
                  <a:extLst>
                    <a:ext uri="{9D8B030D-6E8A-4147-A177-3AD203B41FA5}">
                      <a16:colId xmlns:a16="http://schemas.microsoft.com/office/drawing/2014/main" val="20007"/>
                    </a:ext>
                  </a:extLst>
                </a:gridCol>
                <a:gridCol w="749085">
                  <a:extLst>
                    <a:ext uri="{9D8B030D-6E8A-4147-A177-3AD203B41FA5}">
                      <a16:colId xmlns:a16="http://schemas.microsoft.com/office/drawing/2014/main" val="20008"/>
                    </a:ext>
                  </a:extLst>
                </a:gridCol>
                <a:gridCol w="599268">
                  <a:extLst>
                    <a:ext uri="{9D8B030D-6E8A-4147-A177-3AD203B41FA5}">
                      <a16:colId xmlns:a16="http://schemas.microsoft.com/office/drawing/2014/main" val="20009"/>
                    </a:ext>
                  </a:extLst>
                </a:gridCol>
                <a:gridCol w="898903">
                  <a:extLst>
                    <a:ext uri="{9D8B030D-6E8A-4147-A177-3AD203B41FA5}">
                      <a16:colId xmlns:a16="http://schemas.microsoft.com/office/drawing/2014/main" val="20010"/>
                    </a:ext>
                  </a:extLst>
                </a:gridCol>
              </a:tblGrid>
              <a:tr h="304800">
                <a:tc gridSpan="11">
                  <a:txBody>
                    <a:bodyPr/>
                    <a:lstStyle/>
                    <a:p>
                      <a:r>
                        <a:rPr lang="en-US" sz="1000" b="0" dirty="0">
                          <a:solidFill>
                            <a:schemeClr val="tx1"/>
                          </a:solidFill>
                          <a:latin typeface="Arial" panose="020B0604020202020204" pitchFamily="34" charset="0"/>
                          <a:cs typeface="Arial" panose="020B0604020202020204" pitchFamily="34" charset="0"/>
                        </a:rPr>
                        <a:t>COMMUNICATION PLAN (SAMPLE)      </a:t>
                      </a:r>
                      <a:r>
                        <a:rPr lang="en-US" sz="1050" b="0" dirty="0">
                          <a:solidFill>
                            <a:schemeClr val="tx1"/>
                          </a:solidFill>
                          <a:latin typeface="Arial" panose="020B0604020202020204" pitchFamily="34" charset="0"/>
                          <a:cs typeface="Arial" panose="020B0604020202020204" pitchFamily="34" charset="0"/>
                        </a:rPr>
                        <a:t>Program Name: UD              Project</a:t>
                      </a:r>
                      <a:r>
                        <a:rPr lang="en-US" sz="1050" b="0" baseline="0" dirty="0">
                          <a:solidFill>
                            <a:schemeClr val="tx1"/>
                          </a:solidFill>
                          <a:latin typeface="Arial" panose="020B0604020202020204" pitchFamily="34" charset="0"/>
                          <a:cs typeface="Arial" panose="020B0604020202020204" pitchFamily="34" charset="0"/>
                        </a:rPr>
                        <a:t> Name:  </a:t>
                      </a:r>
                      <a:r>
                        <a:rPr lang="en-US" sz="1050" b="0" baseline="0" dirty="0" err="1">
                          <a:solidFill>
                            <a:schemeClr val="tx1"/>
                          </a:solidFill>
                          <a:latin typeface="Arial" panose="020B0604020202020204" pitchFamily="34" charset="0"/>
                          <a:cs typeface="Arial" panose="020B0604020202020204" pitchFamily="34" charset="0"/>
                        </a:rPr>
                        <a:t>MyBob</a:t>
                      </a:r>
                      <a:endParaRPr lang="en-US" sz="1050" b="0" dirty="0">
                        <a:solidFill>
                          <a:schemeClr val="tx1"/>
                        </a:solidFill>
                        <a:latin typeface="Arial" panose="020B0604020202020204" pitchFamily="34" charset="0"/>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30147">
                <a:tc>
                  <a:txBody>
                    <a:bodyPr/>
                    <a:lstStyle/>
                    <a:p>
                      <a:r>
                        <a:rPr lang="en-US" sz="700" dirty="0">
                          <a:solidFill>
                            <a:schemeClr val="bg1"/>
                          </a:solidFill>
                          <a:latin typeface="Arial" panose="020B0604020202020204" pitchFamily="34" charset="0"/>
                          <a:cs typeface="Arial" panose="020B0604020202020204" pitchFamily="34" charset="0"/>
                        </a:rPr>
                        <a:t>Delivery </a:t>
                      </a:r>
                    </a:p>
                    <a:p>
                      <a:r>
                        <a:rPr lang="en-US" sz="700" dirty="0">
                          <a:solidFill>
                            <a:schemeClr val="bg1"/>
                          </a:solidFill>
                          <a:latin typeface="Arial" panose="020B0604020202020204" pitchFamily="34" charset="0"/>
                          <a:cs typeface="Arial" panose="020B0604020202020204" pitchFamily="34" charset="0"/>
                        </a:rPr>
                        <a:t>Date/Timing</a:t>
                      </a:r>
                    </a:p>
                  </a:txBody>
                  <a:tcPr>
                    <a:lnL w="12700" cap="flat" cmpd="sng" algn="ctr">
                      <a:solidFill>
                        <a:srgbClr val="7F7F7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Project</a:t>
                      </a:r>
                      <a:r>
                        <a:rPr lang="en-US" sz="700" baseline="0" dirty="0">
                          <a:solidFill>
                            <a:schemeClr val="bg1"/>
                          </a:solidFill>
                          <a:latin typeface="Arial" panose="020B0604020202020204" pitchFamily="34" charset="0"/>
                          <a:cs typeface="Arial" panose="020B0604020202020204" pitchFamily="34" charset="0"/>
                        </a:rPr>
                        <a:t> </a:t>
                      </a:r>
                      <a:r>
                        <a:rPr lang="en-US" sz="700" dirty="0">
                          <a:solidFill>
                            <a:schemeClr val="bg1"/>
                          </a:solidFill>
                          <a:latin typeface="Arial" panose="020B0604020202020204" pitchFamily="34" charset="0"/>
                          <a:cs typeface="Arial" panose="020B0604020202020204" pitchFamily="34" charset="0"/>
                        </a:rPr>
                        <a:t>Phase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Type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Objective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Audience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Key Messages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Frequency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Content Owner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Delivery Owner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Delivery Channel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Dependencies</a:t>
                      </a:r>
                    </a:p>
                  </a:txBody>
                  <a:tcPr>
                    <a:lnL w="12700" cap="flat" cmpd="sng" algn="ctr">
                      <a:solidFill>
                        <a:schemeClr val="bg1"/>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7F7F7F"/>
                    </a:solidFill>
                  </a:tcPr>
                </a:tc>
                <a:extLst>
                  <a:ext uri="{0D108BD9-81ED-4DB2-BD59-A6C34878D82A}">
                    <a16:rowId xmlns:a16="http://schemas.microsoft.com/office/drawing/2014/main" val="10001"/>
                  </a:ext>
                </a:extLst>
              </a:tr>
              <a:tr h="624113">
                <a:tc>
                  <a:txBody>
                    <a:bodyPr/>
                    <a:lstStyle/>
                    <a:p>
                      <a:r>
                        <a:rPr lang="en-US" sz="650" dirty="0">
                          <a:solidFill>
                            <a:schemeClr val="tx1"/>
                          </a:solidFill>
                          <a:latin typeface="Arial" panose="020B0604020202020204" pitchFamily="34" charset="0"/>
                          <a:cs typeface="Arial" panose="020B0604020202020204" pitchFamily="34" charset="0"/>
                        </a:rPr>
                        <a:t>Indicates date or timeframe delivering communication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650" dirty="0">
                          <a:solidFill>
                            <a:schemeClr val="tx1"/>
                          </a:solidFill>
                          <a:latin typeface="Arial" panose="020B0604020202020204" pitchFamily="34" charset="0"/>
                          <a:cs typeface="Arial" panose="020B0604020202020204" pitchFamily="34" charset="0"/>
                        </a:rPr>
                        <a:t>What phase of PLC will communication happen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650" dirty="0">
                          <a:solidFill>
                            <a:schemeClr val="tx1"/>
                          </a:solidFill>
                          <a:latin typeface="Arial" panose="020B0604020202020204" pitchFamily="34" charset="0"/>
                          <a:cs typeface="Arial" panose="020B0604020202020204" pitchFamily="34" charset="0"/>
                        </a:rPr>
                        <a:t>Identifies what</a:t>
                      </a:r>
                      <a:r>
                        <a:rPr lang="en-US" sz="650" baseline="0" dirty="0">
                          <a:solidFill>
                            <a:schemeClr val="tx1"/>
                          </a:solidFill>
                          <a:latin typeface="Arial" panose="020B0604020202020204" pitchFamily="34" charset="0"/>
                          <a:cs typeface="Arial" panose="020B0604020202020204" pitchFamily="34" charset="0"/>
                        </a:rPr>
                        <a:t> the communication is </a:t>
                      </a:r>
                      <a:endParaRPr lang="en-US" sz="650" dirty="0">
                        <a:solidFill>
                          <a:schemeClr val="tx1"/>
                        </a:solidFill>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650" dirty="0">
                          <a:solidFill>
                            <a:schemeClr val="tx1"/>
                          </a:solidFill>
                          <a:latin typeface="Arial" panose="020B0604020202020204" pitchFamily="34" charset="0"/>
                          <a:cs typeface="Arial" panose="020B0604020202020204" pitchFamily="34" charset="0"/>
                        </a:rPr>
                        <a:t>Describes</a:t>
                      </a:r>
                      <a:r>
                        <a:rPr lang="en-US" sz="650" baseline="0" dirty="0">
                          <a:solidFill>
                            <a:schemeClr val="tx1"/>
                          </a:solidFill>
                          <a:latin typeface="Arial" panose="020B0604020202020204" pitchFamily="34" charset="0"/>
                          <a:cs typeface="Arial" panose="020B0604020202020204" pitchFamily="34" charset="0"/>
                        </a:rPr>
                        <a:t> what you are trying to achieve with each communication</a:t>
                      </a:r>
                      <a:endParaRPr lang="en-US" sz="650" dirty="0">
                        <a:solidFill>
                          <a:schemeClr val="tx1"/>
                        </a:solidFill>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pPr marL="0" marR="0" indent="0" algn="l" defTabSz="965924" rtl="0" eaLnBrk="1" fontAlgn="auto" latinLnBrk="0" hangingPunct="1">
                        <a:lnSpc>
                          <a:spcPct val="100000"/>
                        </a:lnSpc>
                        <a:spcBef>
                          <a:spcPts val="0"/>
                        </a:spcBef>
                        <a:spcAft>
                          <a:spcPts val="0"/>
                        </a:spcAft>
                        <a:buClrTx/>
                        <a:buSzTx/>
                        <a:buFontTx/>
                        <a:buNone/>
                        <a:tabLst/>
                        <a:defRPr/>
                      </a:pPr>
                      <a:r>
                        <a:rPr lang="en-US" sz="650" dirty="0">
                          <a:solidFill>
                            <a:schemeClr val="tx1"/>
                          </a:solidFill>
                          <a:latin typeface="Arial" panose="020B0604020202020204" pitchFamily="34" charset="0"/>
                          <a:cs typeface="Arial" panose="020B0604020202020204" pitchFamily="34" charset="0"/>
                        </a:rPr>
                        <a:t>Names</a:t>
                      </a:r>
                      <a:r>
                        <a:rPr lang="en-US" sz="650" baseline="0" dirty="0">
                          <a:solidFill>
                            <a:schemeClr val="tx1"/>
                          </a:solidFill>
                          <a:latin typeface="Arial" panose="020B0604020202020204" pitchFamily="34" charset="0"/>
                          <a:cs typeface="Arial" panose="020B0604020202020204" pitchFamily="34" charset="0"/>
                        </a:rPr>
                        <a:t> the recipient group(s) for whom the </a:t>
                      </a:r>
                      <a:r>
                        <a:rPr lang="en-US" sz="650" dirty="0">
                          <a:solidFill>
                            <a:schemeClr val="tx1"/>
                          </a:solidFill>
                          <a:latin typeface="Arial" panose="020B0604020202020204" pitchFamily="34" charset="0"/>
                          <a:cs typeface="Arial" panose="020B0604020202020204" pitchFamily="34" charset="0"/>
                        </a:rPr>
                        <a:t>ABC is intended (select multiple groups from drop down)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650" dirty="0">
                          <a:solidFill>
                            <a:schemeClr val="tx1"/>
                          </a:solidFill>
                          <a:latin typeface="Arial" panose="020B0604020202020204" pitchFamily="34" charset="0"/>
                          <a:cs typeface="Arial" panose="020B0604020202020204" pitchFamily="34" charset="0"/>
                        </a:rPr>
                        <a:t>Lists the specific</a:t>
                      </a:r>
                      <a:r>
                        <a:rPr lang="en-US" sz="650" baseline="0" dirty="0">
                          <a:solidFill>
                            <a:schemeClr val="tx1"/>
                          </a:solidFill>
                          <a:latin typeface="Arial" panose="020B0604020202020204" pitchFamily="34" charset="0"/>
                          <a:cs typeface="Arial" panose="020B0604020202020204" pitchFamily="34" charset="0"/>
                        </a:rPr>
                        <a:t> pieces of information to cover in the key message</a:t>
                      </a:r>
                      <a:endParaRPr lang="en-US" sz="650" dirty="0">
                        <a:solidFill>
                          <a:schemeClr val="tx1"/>
                        </a:solidFill>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650" dirty="0">
                          <a:solidFill>
                            <a:schemeClr val="tx1"/>
                          </a:solidFill>
                          <a:latin typeface="Arial" panose="020B0604020202020204" pitchFamily="34" charset="0"/>
                          <a:cs typeface="Arial" panose="020B0604020202020204" pitchFamily="34" charset="0"/>
                        </a:rPr>
                        <a:t>Indicates</a:t>
                      </a:r>
                      <a:r>
                        <a:rPr lang="en-US" sz="650" baseline="0" dirty="0">
                          <a:solidFill>
                            <a:schemeClr val="tx1"/>
                          </a:solidFill>
                          <a:latin typeface="Arial" panose="020B0604020202020204" pitchFamily="34" charset="0"/>
                          <a:cs typeface="Arial" panose="020B0604020202020204" pitchFamily="34" charset="0"/>
                        </a:rPr>
                        <a:t> how often the </a:t>
                      </a:r>
                      <a:r>
                        <a:rPr lang="en-US" sz="600" baseline="0" dirty="0">
                          <a:solidFill>
                            <a:schemeClr val="tx1"/>
                          </a:solidFill>
                          <a:latin typeface="Arial" panose="020B0604020202020204" pitchFamily="34" charset="0"/>
                          <a:cs typeface="Arial" panose="020B0604020202020204" pitchFamily="34" charset="0"/>
                        </a:rPr>
                        <a:t>communications</a:t>
                      </a:r>
                      <a:r>
                        <a:rPr lang="en-US" sz="650" baseline="0" dirty="0">
                          <a:solidFill>
                            <a:schemeClr val="tx1"/>
                          </a:solidFill>
                          <a:latin typeface="Arial" panose="020B0604020202020204" pitchFamily="34" charset="0"/>
                          <a:cs typeface="Arial" panose="020B0604020202020204" pitchFamily="34" charset="0"/>
                        </a:rPr>
                        <a:t> will be issued</a:t>
                      </a:r>
                      <a:endParaRPr lang="en-US" sz="650" dirty="0">
                        <a:solidFill>
                          <a:schemeClr val="tx1"/>
                        </a:solidFill>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650" dirty="0">
                          <a:solidFill>
                            <a:schemeClr val="tx1"/>
                          </a:solidFill>
                          <a:latin typeface="Arial" panose="020B0604020202020204" pitchFamily="34" charset="0"/>
                          <a:cs typeface="Arial" panose="020B0604020202020204" pitchFamily="34" charset="0"/>
                        </a:rPr>
                        <a:t>Indicates who is responsible for crafting</a:t>
                      </a:r>
                      <a:r>
                        <a:rPr lang="en-US" sz="650" baseline="0" dirty="0">
                          <a:solidFill>
                            <a:schemeClr val="tx1"/>
                          </a:solidFill>
                          <a:latin typeface="Arial" panose="020B0604020202020204" pitchFamily="34" charset="0"/>
                          <a:cs typeface="Arial" panose="020B0604020202020204" pitchFamily="34" charset="0"/>
                        </a:rPr>
                        <a:t> the communication</a:t>
                      </a:r>
                      <a:endParaRPr lang="en-US" sz="650" dirty="0">
                        <a:solidFill>
                          <a:schemeClr val="tx1"/>
                        </a:solidFill>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650" dirty="0">
                          <a:solidFill>
                            <a:schemeClr val="tx1"/>
                          </a:solidFill>
                          <a:latin typeface="Arial" panose="020B0604020202020204" pitchFamily="34" charset="0"/>
                          <a:cs typeface="Arial" panose="020B0604020202020204" pitchFamily="34" charset="0"/>
                        </a:rPr>
                        <a:t>Indicates who is responsible for delivering the ABC to</a:t>
                      </a:r>
                      <a:r>
                        <a:rPr lang="en-US" sz="650" baseline="0" dirty="0">
                          <a:solidFill>
                            <a:schemeClr val="tx1"/>
                          </a:solidFill>
                          <a:latin typeface="Arial" panose="020B0604020202020204" pitchFamily="34" charset="0"/>
                          <a:cs typeface="Arial" panose="020B0604020202020204" pitchFamily="34" charset="0"/>
                        </a:rPr>
                        <a:t> the stakeholders</a:t>
                      </a:r>
                      <a:endParaRPr lang="en-US" sz="650" dirty="0">
                        <a:solidFill>
                          <a:schemeClr val="tx1"/>
                        </a:solidFill>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650" dirty="0">
                          <a:solidFill>
                            <a:schemeClr val="tx1"/>
                          </a:solidFill>
                          <a:latin typeface="Arial" panose="020B0604020202020204" pitchFamily="34" charset="0"/>
                          <a:cs typeface="Arial" panose="020B0604020202020204" pitchFamily="34" charset="0"/>
                        </a:rPr>
                        <a:t>Indicates how the ABC</a:t>
                      </a:r>
                      <a:r>
                        <a:rPr lang="en-US" sz="650" baseline="0" dirty="0">
                          <a:solidFill>
                            <a:schemeClr val="tx1"/>
                          </a:solidFill>
                          <a:latin typeface="Arial" panose="020B0604020202020204" pitchFamily="34" charset="0"/>
                          <a:cs typeface="Arial" panose="020B0604020202020204" pitchFamily="34" charset="0"/>
                        </a:rPr>
                        <a:t> will be communicated to the audience</a:t>
                      </a:r>
                      <a:r>
                        <a:rPr lang="en-US" sz="650" dirty="0">
                          <a:solidFill>
                            <a:schemeClr val="tx1"/>
                          </a:solidFill>
                          <a:latin typeface="Arial" panose="020B0604020202020204" pitchFamily="34" charset="0"/>
                          <a:cs typeface="Arial" panose="020B0604020202020204" pitchFamily="34" charset="0"/>
                        </a:rPr>
                        <a:t> </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650" dirty="0">
                          <a:solidFill>
                            <a:schemeClr val="tx1"/>
                          </a:solidFill>
                          <a:latin typeface="Arial" panose="020B0604020202020204" pitchFamily="34" charset="0"/>
                          <a:cs typeface="Arial" panose="020B0604020202020204" pitchFamily="34" charset="0"/>
                        </a:rPr>
                        <a:t>Lists project- related dependencies</a:t>
                      </a:r>
                      <a:r>
                        <a:rPr lang="en-US" sz="650" baseline="0" dirty="0">
                          <a:solidFill>
                            <a:schemeClr val="tx1"/>
                          </a:solidFill>
                          <a:latin typeface="Arial" panose="020B0604020202020204" pitchFamily="34" charset="0"/>
                          <a:cs typeface="Arial" panose="020B0604020202020204" pitchFamily="34" charset="0"/>
                        </a:rPr>
                        <a:t> that may affect when and how ABC is communicated</a:t>
                      </a:r>
                      <a:endParaRPr lang="en-US" sz="650" dirty="0">
                        <a:solidFill>
                          <a:schemeClr val="tx1"/>
                        </a:solidFill>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732654">
                <a:tc>
                  <a:txBody>
                    <a:bodyPr/>
                    <a:lstStyle/>
                    <a:p>
                      <a:r>
                        <a:rPr lang="en-US" sz="650" dirty="0">
                          <a:latin typeface="Arial" panose="020B0604020202020204" pitchFamily="34" charset="0"/>
                          <a:cs typeface="Arial" panose="020B0604020202020204" pitchFamily="34" charset="0"/>
                        </a:rPr>
                        <a:t>TBD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Optimization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Lunch &amp; Learn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To give new hires the opportunity,</a:t>
                      </a:r>
                      <a:r>
                        <a:rPr lang="en-US" sz="650" baseline="0" dirty="0">
                          <a:latin typeface="Arial" panose="020B0604020202020204" pitchFamily="34" charset="0"/>
                          <a:cs typeface="Arial" panose="020B0604020202020204" pitchFamily="34" charset="0"/>
                        </a:rPr>
                        <a:t> post training, to become more comfortable using and accomplish customizing a client list</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pPr marL="0" marR="0" indent="0" algn="l" defTabSz="965924" rtl="0" eaLnBrk="1" fontAlgn="auto" latinLnBrk="0" hangingPunct="1">
                        <a:lnSpc>
                          <a:spcPct val="100000"/>
                        </a:lnSpc>
                        <a:spcBef>
                          <a:spcPts val="0"/>
                        </a:spcBef>
                        <a:spcAft>
                          <a:spcPts val="0"/>
                        </a:spcAft>
                        <a:buClrTx/>
                        <a:buSzTx/>
                        <a:buFontTx/>
                        <a:buNone/>
                        <a:tabLst/>
                        <a:defRPr/>
                      </a:pPr>
                      <a:r>
                        <a:rPr lang="en-US" sz="650" dirty="0">
                          <a:latin typeface="Arial" panose="020B0604020202020204" pitchFamily="34" charset="0"/>
                          <a:cs typeface="Arial" panose="020B0604020202020204" pitchFamily="34" charset="0"/>
                        </a:rPr>
                        <a:t>WMA / WMA</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Project</a:t>
                      </a:r>
                      <a:r>
                        <a:rPr lang="en-US" sz="650" baseline="0" dirty="0">
                          <a:latin typeface="Arial" panose="020B0604020202020204" pitchFamily="34" charset="0"/>
                          <a:cs typeface="Arial" panose="020B0604020202020204" pitchFamily="34" charset="0"/>
                        </a:rPr>
                        <a:t> simplifies managing your book and makes it easy to expand your client touchpoints</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Weekly for four weeks, post training</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XXX</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Project champion (TBD)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Webinar</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New hire training</a:t>
                      </a:r>
                      <a:r>
                        <a:rPr lang="en-US" sz="650" baseline="0" dirty="0">
                          <a:latin typeface="Arial" panose="020B0604020202020204" pitchFamily="34" charset="0"/>
                          <a:cs typeface="Arial" panose="020B0604020202020204" pitchFamily="34" charset="0"/>
                        </a:rPr>
                        <a:t> is complete</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32654">
                <a:tc>
                  <a:txBody>
                    <a:bodyPr/>
                    <a:lstStyle/>
                    <a:p>
                      <a:r>
                        <a:rPr lang="en-US" sz="650" dirty="0">
                          <a:latin typeface="Arial" panose="020B0604020202020204" pitchFamily="34" charset="0"/>
                          <a:cs typeface="Arial" panose="020B0604020202020204" pitchFamily="34" charset="0"/>
                        </a:rPr>
                        <a:t>TBD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pPr marL="0" marR="0" lvl="0" indent="0" algn="l" defTabSz="96592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Optimization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1:1 or small group coaching</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To give</a:t>
                      </a:r>
                      <a:r>
                        <a:rPr lang="en-US" sz="650" baseline="0" dirty="0">
                          <a:latin typeface="Arial" panose="020B0604020202020204" pitchFamily="34" charset="0"/>
                          <a:cs typeface="Arial" panose="020B0604020202020204" pitchFamily="34" charset="0"/>
                        </a:rPr>
                        <a:t> new hires the opportunity, post training, to become more comfortable with Project and accomplish customizing a client list.</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pPr marL="0" marR="0" indent="0" algn="l" defTabSz="965924" rtl="0" eaLnBrk="1" fontAlgn="auto" latinLnBrk="0" hangingPunct="1">
                        <a:lnSpc>
                          <a:spcPct val="100000"/>
                        </a:lnSpc>
                        <a:spcBef>
                          <a:spcPts val="0"/>
                        </a:spcBef>
                        <a:spcAft>
                          <a:spcPts val="0"/>
                        </a:spcAft>
                        <a:buClrTx/>
                        <a:buSzTx/>
                        <a:buFontTx/>
                        <a:buNone/>
                        <a:tabLst/>
                        <a:defRPr/>
                      </a:pPr>
                      <a:r>
                        <a:rPr lang="en-US" sz="650" dirty="0">
                          <a:latin typeface="Arial" panose="020B0604020202020204" pitchFamily="34" charset="0"/>
                          <a:cs typeface="Arial" panose="020B0604020202020204" pitchFamily="34" charset="0"/>
                        </a:rPr>
                        <a:t>WMA/WMA</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Project simplifies managing your books</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Weekly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Project champion (TBD)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Regional UD Champions (TBD)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Face</a:t>
                      </a:r>
                      <a:r>
                        <a:rPr lang="en-US" sz="650" baseline="0" dirty="0">
                          <a:latin typeface="Arial" panose="020B0604020202020204" pitchFamily="34" charset="0"/>
                          <a:cs typeface="Arial" panose="020B0604020202020204" pitchFamily="34" charset="0"/>
                        </a:rPr>
                        <a:t> to Face</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New hire training is complete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41196">
                <a:tc>
                  <a:txBody>
                    <a:bodyPr/>
                    <a:lstStyle/>
                    <a:p>
                      <a:r>
                        <a:rPr lang="en-US" sz="650" dirty="0">
                          <a:latin typeface="Arial" panose="020B0604020202020204" pitchFamily="34" charset="0"/>
                          <a:cs typeface="Arial" panose="020B0604020202020204" pitchFamily="34" charset="0"/>
                        </a:rPr>
                        <a:t>TBD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Execution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Facilitated discussion during Tier 1 meeting</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To gain buy-in of 32% of</a:t>
                      </a:r>
                      <a:r>
                        <a:rPr lang="en-US" sz="650" baseline="0" dirty="0">
                          <a:latin typeface="Arial" panose="020B0604020202020204" pitchFamily="34" charset="0"/>
                          <a:cs typeface="Arial" panose="020B0604020202020204" pitchFamily="34" charset="0"/>
                        </a:rPr>
                        <a:t> advisors approaching retirement to use and champion Project training, to become more comfortable with Project and accomplish XXX.</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WMA / WMA</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Project</a:t>
                      </a:r>
                      <a:r>
                        <a:rPr lang="en-US" sz="650" baseline="0" dirty="0">
                          <a:latin typeface="Arial" panose="020B0604020202020204" pitchFamily="34" charset="0"/>
                          <a:cs typeface="Arial" panose="020B0604020202020204" pitchFamily="34" charset="0"/>
                        </a:rPr>
                        <a:t> will give you capacity to focus more on clients and simplifies book management</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Monthly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Tier 1 Project champions</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Tier 1 Project champions</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Tier 1 meeting</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949737">
                <a:tc>
                  <a:txBody>
                    <a:bodyPr/>
                    <a:lstStyle/>
                    <a:p>
                      <a:r>
                        <a:rPr lang="en-US" sz="650" dirty="0">
                          <a:latin typeface="Arial" panose="020B0604020202020204" pitchFamily="34" charset="0"/>
                          <a:cs typeface="Arial" panose="020B0604020202020204" pitchFamily="34" charset="0"/>
                        </a:rPr>
                        <a:t>TBD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Planning</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Business Management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1) To inform what the project is delivering outcome of impact analysis, and plan to communicate</a:t>
                      </a:r>
                    </a:p>
                    <a:p>
                      <a:r>
                        <a:rPr lang="en-US" sz="650" dirty="0">
                          <a:latin typeface="Arial" panose="020B0604020202020204" pitchFamily="34" charset="0"/>
                          <a:cs typeface="Arial" panose="020B0604020202020204" pitchFamily="34" charset="0"/>
                        </a:rPr>
                        <a:t>2) To get input on approach and how else to bring people along </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RMD, WMD, BSM</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Project</a:t>
                      </a:r>
                      <a:r>
                        <a:rPr lang="en-US" sz="650" baseline="0" dirty="0">
                          <a:latin typeface="Arial" panose="020B0604020202020204" pitchFamily="34" charset="0"/>
                          <a:cs typeface="Arial" panose="020B0604020202020204" pitchFamily="34" charset="0"/>
                        </a:rPr>
                        <a:t> P2 will create more efficiency by adding XYZ functionality, not a big change for advisors/ CRCs, still have low adoption</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One Time </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XXX</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XXX</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Business Management Forum </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9650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1800" dirty="0"/>
              <a:t>BUSINESS READINESS PLAN [TRAINING]</a:t>
            </a:r>
          </a:p>
          <a:p>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1038336160"/>
              </p:ext>
            </p:extLst>
          </p:nvPr>
        </p:nvGraphicFramePr>
        <p:xfrm>
          <a:off x="4191000" y="1295401"/>
          <a:ext cx="4724400" cy="4735071"/>
        </p:xfrm>
        <a:graphic>
          <a:graphicData uri="http://schemas.openxmlformats.org/drawingml/2006/table">
            <a:tbl>
              <a:tblPr firstRow="1" bandRow="1">
                <a:tableStyleId>{5A111915-BE36-4E01-A7E5-04B1672EAD32}</a:tableStyleId>
              </a:tblPr>
              <a:tblGrid>
                <a:gridCol w="4724400">
                  <a:extLst>
                    <a:ext uri="{9D8B030D-6E8A-4147-A177-3AD203B41FA5}">
                      <a16:colId xmlns:a16="http://schemas.microsoft.com/office/drawing/2014/main" val="20000"/>
                    </a:ext>
                  </a:extLst>
                </a:gridCol>
              </a:tblGrid>
              <a:tr h="467871">
                <a:tc>
                  <a:txBody>
                    <a:bodyPr/>
                    <a:lstStyle/>
                    <a:p>
                      <a:pPr algn="ctr"/>
                      <a:r>
                        <a:rPr lang="en-US" sz="1400" b="0" dirty="0">
                          <a:solidFill>
                            <a:schemeClr val="bg1"/>
                          </a:solidFill>
                          <a:latin typeface="Arial" panose="020B0604020202020204" pitchFamily="34" charset="0"/>
                          <a:cs typeface="Arial" panose="020B0604020202020204" pitchFamily="34" charset="0"/>
                        </a:rPr>
                        <a:t>HIGH-LEVEL TASKS / MILESTONES</a:t>
                      </a:r>
                    </a:p>
                  </a:txBody>
                  <a:tcPr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4D4D4D"/>
                    </a:solidFill>
                  </a:tcPr>
                </a:tc>
                <a:extLst>
                  <a:ext uri="{0D108BD9-81ED-4DB2-BD59-A6C34878D82A}">
                    <a16:rowId xmlns:a16="http://schemas.microsoft.com/office/drawing/2014/main" val="10000"/>
                  </a:ext>
                </a:extLst>
              </a:tr>
              <a:tr h="4027929">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Understand system / tools to determine what is changing and why</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Define impacts by role (what role will see what impacts)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Define current state by role (for areas impacted)</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Define target state by role (for areas impacted)</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Define gaps, changes by role for each impact</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Create a support needs analysis by role</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Design learning, communications needs by role – key messaging and timing</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Understand existing tactics (training, other existing resources, etc.) within the business / enterprise to leverage and determine net new needs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Estimate timing of change and adoption activities by role </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Determine types of training based on each audience / role needs (ILT, WBT, Job Aids, Manager Huddles)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Understand and manage dependencies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Identify partners within HR, Communications teams, etc. </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Regular engagement with project team; routines to track status, issues, risks and watch items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noProof="0" dirty="0">
                          <a:solidFill>
                            <a:schemeClr val="tx1"/>
                          </a:solidFill>
                          <a:latin typeface="Arial" panose="020B0604020202020204" pitchFamily="34" charset="0"/>
                          <a:ea typeface="+mn-ea"/>
                          <a:cs typeface="Arial" panose="020B0604020202020204" pitchFamily="34" charset="0"/>
                        </a:rPr>
                        <a:t>Manage and execute plan components</a:t>
                      </a:r>
                    </a:p>
                  </a:txBody>
                  <a:tcP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22324375"/>
              </p:ext>
            </p:extLst>
          </p:nvPr>
        </p:nvGraphicFramePr>
        <p:xfrm>
          <a:off x="381000" y="1828801"/>
          <a:ext cx="3657600" cy="4190999"/>
        </p:xfrm>
        <a:graphic>
          <a:graphicData uri="http://schemas.openxmlformats.org/drawingml/2006/table">
            <a:tbl>
              <a:tblPr firstCol="1" bandRow="1">
                <a:tableStyleId>{9DCAF9ED-07DC-4A11-8D7F-57B35C25682E}</a:tableStyleId>
              </a:tblPr>
              <a:tblGrid>
                <a:gridCol w="914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852588">
                <a:tc>
                  <a:txBody>
                    <a:bodyPr/>
                    <a:lstStyle/>
                    <a:p>
                      <a:pPr algn="ctr"/>
                      <a:r>
                        <a:rPr lang="en-US" sz="1100" b="0" dirty="0">
                          <a:solidFill>
                            <a:schemeClr val="bg1"/>
                          </a:solidFill>
                          <a:latin typeface="Arial" panose="020B0604020202020204" pitchFamily="34" charset="0"/>
                          <a:cs typeface="Arial" panose="020B0604020202020204" pitchFamily="34" charset="0"/>
                        </a:rPr>
                        <a:t>What Is This Used For?</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Defines business readiness and learning approach (training) to ensure each group has the knowledge they need to adopt and begin utilizing new model</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Design of learning materials that need to be produced, how training will be delivered, and how training will be rolled out (including training communications)  </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0"/>
                  </a:ext>
                </a:extLst>
              </a:tr>
              <a:tr h="1347336">
                <a:tc>
                  <a:txBody>
                    <a:bodyPr/>
                    <a:lstStyle/>
                    <a:p>
                      <a:pPr algn="ctr"/>
                      <a:r>
                        <a:rPr lang="en-US" sz="1100" b="0" dirty="0">
                          <a:solidFill>
                            <a:schemeClr val="bg1"/>
                          </a:solidFill>
                          <a:latin typeface="Arial" panose="020B0604020202020204" pitchFamily="34" charset="0"/>
                          <a:cs typeface="Arial" panose="020B0604020202020204" pitchFamily="34" charset="0"/>
                        </a:rPr>
                        <a:t>Benefits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Overall approach for providing impacted employees with basic skills and knowledge to do their jobs using new tools, systems, processes, procedures, and policies</a:t>
                      </a:r>
                    </a:p>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Accountability to execute training and training communications</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1"/>
                  </a:ext>
                </a:extLst>
              </a:tr>
              <a:tr h="991075">
                <a:tc>
                  <a:txBody>
                    <a:bodyPr/>
                    <a:lstStyle/>
                    <a:p>
                      <a:pPr algn="ctr"/>
                      <a:r>
                        <a:rPr lang="en-US" sz="1100" b="0" dirty="0">
                          <a:solidFill>
                            <a:schemeClr val="bg1"/>
                          </a:solidFill>
                          <a:latin typeface="Arial" panose="020B0604020202020204" pitchFamily="34" charset="0"/>
                          <a:cs typeface="Arial" panose="020B0604020202020204" pitchFamily="34" charset="0"/>
                        </a:rPr>
                        <a:t>Risks</a:t>
                      </a:r>
                      <a:r>
                        <a:rPr lang="en-US" sz="1100" b="0" baseline="0" dirty="0">
                          <a:solidFill>
                            <a:schemeClr val="bg1"/>
                          </a:solidFill>
                          <a:latin typeface="Arial" panose="020B0604020202020204" pitchFamily="34" charset="0"/>
                          <a:cs typeface="Arial" panose="020B0604020202020204" pitchFamily="34" charset="0"/>
                        </a:rPr>
                        <a:t> If Not Done?</a:t>
                      </a:r>
                      <a:endParaRPr lang="en-US" sz="1100" b="0"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D4D4D"/>
                    </a:solidFill>
                  </a:tcPr>
                </a:tc>
                <a:tc>
                  <a:txBody>
                    <a:bodyPr/>
                    <a:lstStyle/>
                    <a:p>
                      <a:pPr marL="283464" marR="0" lvl="0" indent="-283464" algn="l" defTabSz="965924" rtl="0" eaLnBrk="1" fontAlgn="auto" latinLnBrk="0" hangingPunct="1">
                        <a:lnSpc>
                          <a:spcPct val="100000"/>
                        </a:lnSpc>
                        <a:spcBef>
                          <a:spcPts val="0"/>
                        </a:spcBef>
                        <a:spcAft>
                          <a:spcPts val="600"/>
                        </a:spcAft>
                        <a:buClr>
                          <a:srgbClr val="CE1126"/>
                        </a:buClr>
                        <a:buSzPct val="110000"/>
                        <a:buFont typeface="Wingdings" panose="05000000000000000000" pitchFamily="2" charset="2"/>
                        <a:buChar char="§"/>
                        <a:tabLst/>
                        <a:defRPr/>
                      </a:pPr>
                      <a:r>
                        <a:rPr lang="en-US" sz="1100" kern="1200" dirty="0">
                          <a:solidFill>
                            <a:schemeClr val="tx1"/>
                          </a:solidFill>
                          <a:latin typeface="Arial" panose="020B0604020202020204" pitchFamily="34" charset="0"/>
                          <a:ea typeface="+mn-ea"/>
                          <a:cs typeface="Arial" panose="020B0604020202020204" pitchFamily="34" charset="0"/>
                        </a:rPr>
                        <a:t>A “one-size-fits-all' approach is taken that doesn’t resonate with key audiences, resulting in low adoption </a:t>
                      </a:r>
                    </a:p>
                  </a:txBody>
                  <a:tcPr anchor="ctr">
                    <a:lnL w="38100" cap="flat" cmpd="sng" algn="ctr">
                      <a:solidFill>
                        <a:schemeClr val="bg1"/>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bg1">
                        <a:alpha val="51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7350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bwMode="auto">
          <a:xfrm>
            <a:off x="762000" y="1219200"/>
            <a:ext cx="3276600" cy="4267200"/>
          </a:xfrm>
          <a:prstGeom prst="rect">
            <a:avLst/>
          </a:prstGeom>
          <a:solidFill>
            <a:srgbClr val="CE1126"/>
          </a:solidFill>
          <a:ln>
            <a:noFill/>
          </a:ln>
        </p:spPr>
        <p:txBody>
          <a:bodyPr vert="horz" wrap="square" lIns="96260" tIns="48134" rIns="96260" bIns="48134" numCol="1" anchor="t" anchorCtr="0" compatLnSpc="1">
            <a:prstTxWarp prst="textNoShape">
              <a:avLst/>
            </a:prstTxWarp>
            <a:noAutofit/>
          </a:bodyPr>
          <a:lstStyle>
            <a:lvl1pPr marL="360363" indent="-360363" algn="l" defTabSz="962025" rtl="0" eaLnBrk="0" fontAlgn="base" hangingPunct="0">
              <a:lnSpc>
                <a:spcPts val="2300"/>
              </a:lnSpc>
              <a:spcBef>
                <a:spcPct val="0"/>
              </a:spcBef>
              <a:spcAft>
                <a:spcPts val="1200"/>
              </a:spcAft>
              <a:defRPr sz="1600" kern="1200">
                <a:solidFill>
                  <a:schemeClr val="tx1"/>
                </a:solidFill>
                <a:latin typeface="+mn-lt"/>
                <a:ea typeface="+mn-ea"/>
                <a:cs typeface="Arial" pitchFamily="34" charset="0"/>
              </a:defRPr>
            </a:lvl1pPr>
            <a:lvl2pPr marL="781050" indent="-300038" algn="l" defTabSz="962025" rtl="0" eaLnBrk="0" fontAlgn="base" hangingPunct="0">
              <a:lnSpc>
                <a:spcPts val="2300"/>
              </a:lnSpc>
              <a:spcBef>
                <a:spcPct val="0"/>
              </a:spcBef>
              <a:spcAft>
                <a:spcPts val="1200"/>
              </a:spcAft>
              <a:buClr>
                <a:schemeClr val="accent1"/>
              </a:buClr>
              <a:buFont typeface="Wingdings" pitchFamily="2" charset="2"/>
              <a:buChar char="§"/>
              <a:defRPr sz="1600" kern="1200">
                <a:solidFill>
                  <a:schemeClr val="tx1"/>
                </a:solidFill>
                <a:latin typeface="+mn-lt"/>
                <a:ea typeface="+mn-ea"/>
                <a:cs typeface="Arial" pitchFamily="34" charset="0"/>
              </a:defRPr>
            </a:lvl2pPr>
            <a:lvl3pPr marL="1203325" indent="-239713" algn="l" defTabSz="962025" rtl="0" eaLnBrk="0" fontAlgn="base" hangingPunct="0">
              <a:lnSpc>
                <a:spcPts val="2300"/>
              </a:lnSpc>
              <a:spcBef>
                <a:spcPct val="0"/>
              </a:spcBef>
              <a:spcAft>
                <a:spcPts val="1200"/>
              </a:spcAft>
              <a:buFont typeface="Wingdings" pitchFamily="2" charset="2"/>
              <a:buChar char="§"/>
              <a:defRPr sz="1600" kern="1200">
                <a:solidFill>
                  <a:schemeClr val="tx1"/>
                </a:solidFill>
                <a:latin typeface="+mn-lt"/>
                <a:ea typeface="+mn-ea"/>
                <a:cs typeface="Arial" pitchFamily="34" charset="0"/>
              </a:defRPr>
            </a:lvl3pPr>
            <a:lvl4pPr marL="1684338" indent="-239713" algn="l" defTabSz="962025" rtl="0" eaLnBrk="0" fontAlgn="base" hangingPunct="0">
              <a:lnSpc>
                <a:spcPts val="2300"/>
              </a:lnSpc>
              <a:spcBef>
                <a:spcPct val="0"/>
              </a:spcBef>
              <a:spcAft>
                <a:spcPts val="1200"/>
              </a:spcAft>
              <a:buClr>
                <a:srgbClr val="92887E"/>
              </a:buClr>
              <a:buFont typeface="Wingdings" pitchFamily="2" charset="2"/>
              <a:buChar char="§"/>
              <a:defRPr sz="1600" kern="1200">
                <a:solidFill>
                  <a:schemeClr val="tx1"/>
                </a:solidFill>
                <a:latin typeface="+mn-lt"/>
                <a:ea typeface="+mn-ea"/>
                <a:cs typeface="Arial" pitchFamily="34" charset="0"/>
              </a:defRPr>
            </a:lvl4pPr>
            <a:lvl5pPr marL="2165350" indent="-239713" algn="l" defTabSz="962025" rtl="0" eaLnBrk="0" fontAlgn="base" hangingPunct="0">
              <a:lnSpc>
                <a:spcPts val="2300"/>
              </a:lnSpc>
              <a:spcBef>
                <a:spcPct val="0"/>
              </a:spcBef>
              <a:spcAft>
                <a:spcPts val="1200"/>
              </a:spcAft>
              <a:buClr>
                <a:schemeClr val="accent1"/>
              </a:buClr>
              <a:buFont typeface="Wingdings" pitchFamily="2" charset="2"/>
              <a:buChar char="§"/>
              <a:defRPr sz="1600" kern="1200">
                <a:solidFill>
                  <a:schemeClr val="tx1"/>
                </a:solidFill>
                <a:latin typeface="+mn-lt"/>
                <a:ea typeface="+mn-ea"/>
                <a:cs typeface="Arial" pitchFamily="34" charset="0"/>
              </a:defRPr>
            </a:lvl5pPr>
            <a:lvl6pPr marL="2648018" indent="-240731" algn="l" defTabSz="962913"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29477" indent="-240731" algn="l" defTabSz="962913"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10932" indent="-240731" algn="l" defTabSz="962913"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92390" indent="-240731" algn="l" defTabSz="962913"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marL="0" indent="0">
              <a:lnSpc>
                <a:spcPct val="100000"/>
              </a:lnSpc>
            </a:pPr>
            <a:endParaRPr lang="en-US" sz="1400" dirty="0">
              <a:solidFill>
                <a:schemeClr val="bg1"/>
              </a:solidFill>
              <a:latin typeface="Arial" panose="020B0604020202020204" pitchFamily="34" charset="0"/>
            </a:endParaRPr>
          </a:p>
          <a:p>
            <a:pPr marL="283464" indent="0">
              <a:lnSpc>
                <a:spcPct val="150000"/>
              </a:lnSpc>
            </a:pPr>
            <a:r>
              <a:rPr lang="en-US" sz="1400" dirty="0">
                <a:solidFill>
                  <a:schemeClr val="bg1"/>
                </a:solidFill>
                <a:latin typeface="Arial" panose="020B0604020202020204" pitchFamily="34" charset="0"/>
              </a:rPr>
              <a:t>Successful change management outlines a comprehensive process that ensures changes introduced to an organization are accepted by leaders, employees, and other stakeholders with </a:t>
            </a:r>
            <a:r>
              <a:rPr lang="en-US" sz="1400" b="1" dirty="0">
                <a:solidFill>
                  <a:schemeClr val="bg1"/>
                </a:solidFill>
                <a:latin typeface="Arial" panose="020B0604020202020204" pitchFamily="34" charset="0"/>
              </a:rPr>
              <a:t>minimal disruption and maximum positive results</a:t>
            </a:r>
            <a:endParaRPr lang="en-US" b="1" i="1" dirty="0">
              <a:solidFill>
                <a:schemeClr val="bg1"/>
              </a:solidFill>
              <a:latin typeface="Arial" panose="020B0604020202020204" pitchFamily="34" charset="0"/>
            </a:endParaRPr>
          </a:p>
        </p:txBody>
      </p:sp>
      <p:sp>
        <p:nvSpPr>
          <p:cNvPr id="94" name="TextBox 93"/>
          <p:cNvSpPr txBox="1"/>
          <p:nvPr/>
        </p:nvSpPr>
        <p:spPr>
          <a:xfrm>
            <a:off x="1905000" y="5178623"/>
            <a:ext cx="2162002" cy="307777"/>
          </a:xfrm>
          <a:prstGeom prst="rect">
            <a:avLst/>
          </a:prstGeom>
          <a:noFill/>
        </p:spPr>
        <p:txBody>
          <a:bodyPr wrap="square" lIns="91416" tIns="45708" rIns="91416" bIns="45708" rtlCol="0">
            <a:spAutoFit/>
          </a:bodyPr>
          <a:lstStyle/>
          <a:p>
            <a:pPr algn="r"/>
            <a:r>
              <a:rPr lang="en-US" sz="800" b="1" dirty="0">
                <a:solidFill>
                  <a:schemeClr val="bg1"/>
                </a:solidFill>
                <a:latin typeface="Arial" panose="020B0604020202020204" pitchFamily="34" charset="0"/>
                <a:cs typeface="Arial" panose="020B0604020202020204" pitchFamily="34" charset="0"/>
              </a:rPr>
              <a:t>SOURCE:</a:t>
            </a:r>
            <a:r>
              <a:rPr lang="en-US" sz="1400" b="1" dirty="0">
                <a:solidFill>
                  <a:schemeClr val="bg1"/>
                </a:solidFill>
                <a:latin typeface="Arial" panose="020B0604020202020204" pitchFamily="34" charset="0"/>
                <a:cs typeface="Arial" panose="020B0604020202020204" pitchFamily="34" charset="0"/>
              </a:rPr>
              <a:t> </a:t>
            </a:r>
            <a:r>
              <a:rPr lang="en-US" sz="900" b="1" dirty="0">
                <a:solidFill>
                  <a:schemeClr val="bg1"/>
                </a:solidFill>
                <a:latin typeface="Arial" panose="020B0604020202020204" pitchFamily="34" charset="0"/>
                <a:cs typeface="Arial" panose="020B0604020202020204" pitchFamily="34" charset="0"/>
              </a:rPr>
              <a:t>CEB 2016</a:t>
            </a:r>
          </a:p>
        </p:txBody>
      </p:sp>
      <p:sp>
        <p:nvSpPr>
          <p:cNvPr id="14" name="Text Placeholder 13"/>
          <p:cNvSpPr>
            <a:spLocks noGrp="1"/>
          </p:cNvSpPr>
          <p:nvPr>
            <p:ph type="body" sz="quarter" idx="10"/>
          </p:nvPr>
        </p:nvSpPr>
        <p:spPr/>
        <p:txBody>
          <a:bodyPr/>
          <a:lstStyle/>
          <a:p>
            <a:r>
              <a:rPr lang="en-US" sz="1800" dirty="0"/>
              <a:t>WHY MANAGE ORGANIZATIONAL CHANGE?</a:t>
            </a:r>
          </a:p>
        </p:txBody>
      </p:sp>
      <p:pic>
        <p:nvPicPr>
          <p:cNvPr id="11"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4085230" y="1219200"/>
            <a:ext cx="4343252"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087368" y="1219200"/>
            <a:ext cx="4343252" cy="4267200"/>
          </a:xfrm>
          <a:prstGeom prst="rect">
            <a:avLst/>
          </a:prstGeom>
          <a:solidFill>
            <a:srgbClr val="7F7F7F">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1200"/>
              </a:spcBef>
              <a:spcAft>
                <a:spcPts val="600"/>
              </a:spcAft>
              <a:buClr>
                <a:schemeClr val="bg1"/>
              </a:buClr>
              <a:buFont typeface="Wingdings" panose="05000000000000000000" pitchFamily="2" charset="2"/>
              <a:buChar char="§"/>
            </a:pPr>
            <a:r>
              <a:rPr lang="en-US" sz="1400" b="1" dirty="0">
                <a:solidFill>
                  <a:schemeClr val="bg1"/>
                </a:solidFill>
                <a:latin typeface="Arial" panose="020B0604020202020204" pitchFamily="34" charset="0"/>
                <a:cs typeface="Arial" panose="020B0604020202020204" pitchFamily="34" charset="0"/>
              </a:rPr>
              <a:t>60% of managers say they don’t have the right experience </a:t>
            </a:r>
            <a:r>
              <a:rPr lang="en-US" sz="1400" dirty="0">
                <a:solidFill>
                  <a:schemeClr val="bg1"/>
                </a:solidFill>
                <a:latin typeface="Arial" panose="020B0604020202020204" pitchFamily="34" charset="0"/>
                <a:cs typeface="Arial" panose="020B0604020202020204" pitchFamily="34" charset="0"/>
              </a:rPr>
              <a:t>to guide change</a:t>
            </a:r>
          </a:p>
          <a:p>
            <a:pPr marL="285750" indent="-285750">
              <a:spcBef>
                <a:spcPts val="1200"/>
              </a:spcBef>
              <a:spcAft>
                <a:spcPts val="600"/>
              </a:spcAft>
              <a:buClr>
                <a:schemeClr val="bg1"/>
              </a:buClr>
              <a:buFont typeface="Wingdings" panose="05000000000000000000" pitchFamily="2" charset="2"/>
              <a:buChar char="§"/>
            </a:pPr>
            <a:r>
              <a:rPr lang="en-US" sz="1400" b="1" dirty="0">
                <a:solidFill>
                  <a:schemeClr val="bg1"/>
                </a:solidFill>
                <a:latin typeface="Arial" panose="020B0604020202020204" pitchFamily="34" charset="0"/>
                <a:cs typeface="Arial" panose="020B0604020202020204" pitchFamily="34" charset="0"/>
              </a:rPr>
              <a:t>60% of big, structural changes end in failure</a:t>
            </a:r>
            <a:r>
              <a:rPr lang="en-US" sz="1400" dirty="0">
                <a:solidFill>
                  <a:schemeClr val="bg1"/>
                </a:solidFill>
                <a:latin typeface="Arial" panose="020B0604020202020204" pitchFamily="34" charset="0"/>
                <a:cs typeface="Arial" panose="020B0604020202020204" pitchFamily="34" charset="0"/>
              </a:rPr>
              <a:t> and consequent losses in revenue, productivity, and competitiveness</a:t>
            </a:r>
          </a:p>
          <a:p>
            <a:pPr marL="285750" indent="-285750">
              <a:spcBef>
                <a:spcPts val="1200"/>
              </a:spcBef>
              <a:spcAft>
                <a:spcPts val="600"/>
              </a:spcAft>
              <a:buClr>
                <a:schemeClr val="bg1"/>
              </a:buClr>
              <a:buFont typeface="Wingdings" panose="05000000000000000000" pitchFamily="2" charset="2"/>
              <a:buChar char="§"/>
            </a:pPr>
            <a:r>
              <a:rPr lang="en-US" sz="1400" b="1" dirty="0">
                <a:solidFill>
                  <a:schemeClr val="bg1"/>
                </a:solidFill>
                <a:latin typeface="Arial" panose="020B0604020202020204" pitchFamily="34" charset="0"/>
                <a:cs typeface="Arial" panose="020B0604020202020204" pitchFamily="34" charset="0"/>
              </a:rPr>
              <a:t>70% of companies say changes initiatives are more complex</a:t>
            </a:r>
            <a:r>
              <a:rPr lang="en-US" sz="1400" dirty="0">
                <a:solidFill>
                  <a:schemeClr val="bg1"/>
                </a:solidFill>
                <a:latin typeface="Arial" panose="020B0604020202020204" pitchFamily="34" charset="0"/>
                <a:cs typeface="Arial" panose="020B0604020202020204" pitchFamily="34" charset="0"/>
              </a:rPr>
              <a:t> than they’ve ever been</a:t>
            </a:r>
          </a:p>
          <a:p>
            <a:pPr marL="285750" indent="-285750">
              <a:spcBef>
                <a:spcPts val="1200"/>
              </a:spcBef>
              <a:spcAft>
                <a:spcPts val="600"/>
              </a:spcAft>
              <a:buClr>
                <a:schemeClr val="bg1"/>
              </a:buClr>
              <a:buFont typeface="Wingdings" panose="05000000000000000000" pitchFamily="2" charset="2"/>
              <a:buChar char="§"/>
            </a:pPr>
            <a:r>
              <a:rPr lang="en-US" sz="1400" dirty="0">
                <a:solidFill>
                  <a:schemeClr val="bg1"/>
                </a:solidFill>
                <a:latin typeface="Arial" panose="020B0604020202020204" pitchFamily="34" charset="0"/>
                <a:cs typeface="Arial" panose="020B0604020202020204" pitchFamily="34" charset="0"/>
              </a:rPr>
              <a:t>Employees feel the stress of change initiatives directly – and </a:t>
            </a:r>
            <a:r>
              <a:rPr lang="en-US" sz="1400" b="1" dirty="0">
                <a:solidFill>
                  <a:schemeClr val="bg1"/>
                </a:solidFill>
                <a:latin typeface="Arial" panose="020B0604020202020204" pitchFamily="34" charset="0"/>
                <a:cs typeface="Arial" panose="020B0604020202020204" pitchFamily="34" charset="0"/>
              </a:rPr>
              <a:t>change-stressed employees perform 5% worse than the average employee</a:t>
            </a:r>
            <a:endParaRPr lang="en-US" sz="14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33600" y="0"/>
            <a:ext cx="7010403" cy="385762"/>
          </a:xfrm>
        </p:spPr>
        <p:txBody>
          <a:bodyPr/>
          <a:lstStyle/>
          <a:p>
            <a:pPr>
              <a:spcBef>
                <a:spcPts val="0"/>
              </a:spcBef>
            </a:pPr>
            <a:r>
              <a:rPr lang="en-US" sz="1800" dirty="0"/>
              <a:t>BUSINESS READINESS PLAN [TRAINING]</a:t>
            </a:r>
          </a:p>
          <a:p>
            <a:pPr>
              <a:spcBef>
                <a:spcPts val="0"/>
              </a:spcBef>
            </a:pPr>
            <a:r>
              <a:rPr lang="en-US" sz="1600" dirty="0"/>
              <a:t>(</a:t>
            </a:r>
            <a:r>
              <a:rPr lang="en-US" sz="1600" i="1" dirty="0"/>
              <a:t>example content below not Cloud adoption specific</a:t>
            </a:r>
            <a:r>
              <a:rPr lang="en-US" sz="1600" dirty="0"/>
              <a:t>) </a:t>
            </a:r>
          </a:p>
          <a:p>
            <a:pPr>
              <a:spcBef>
                <a:spcPts val="0"/>
              </a:spcBef>
            </a:pPr>
            <a:r>
              <a:rPr lang="en-US" sz="1600" dirty="0"/>
              <a:t> </a:t>
            </a:r>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240890217"/>
              </p:ext>
            </p:extLst>
          </p:nvPr>
        </p:nvGraphicFramePr>
        <p:xfrm>
          <a:off x="228600" y="4267201"/>
          <a:ext cx="8686801" cy="2257291"/>
        </p:xfrm>
        <a:graphic>
          <a:graphicData uri="http://schemas.openxmlformats.org/drawingml/2006/table">
            <a:tbl>
              <a:tblPr firstRow="1" bandRow="1">
                <a:tableStyleId>{5C22544A-7EE6-4342-B048-85BDC9FD1C3A}</a:tableStyleId>
              </a:tblPr>
              <a:tblGrid>
                <a:gridCol w="933003">
                  <a:extLst>
                    <a:ext uri="{9D8B030D-6E8A-4147-A177-3AD203B41FA5}">
                      <a16:colId xmlns:a16="http://schemas.microsoft.com/office/drawing/2014/main" val="20000"/>
                    </a:ext>
                  </a:extLst>
                </a:gridCol>
                <a:gridCol w="933003">
                  <a:extLst>
                    <a:ext uri="{9D8B030D-6E8A-4147-A177-3AD203B41FA5}">
                      <a16:colId xmlns:a16="http://schemas.microsoft.com/office/drawing/2014/main" val="20001"/>
                    </a:ext>
                  </a:extLst>
                </a:gridCol>
                <a:gridCol w="842120">
                  <a:extLst>
                    <a:ext uri="{9D8B030D-6E8A-4147-A177-3AD203B41FA5}">
                      <a16:colId xmlns:a16="http://schemas.microsoft.com/office/drawing/2014/main" val="20002"/>
                    </a:ext>
                  </a:extLst>
                </a:gridCol>
                <a:gridCol w="827482">
                  <a:extLst>
                    <a:ext uri="{9D8B030D-6E8A-4147-A177-3AD203B41FA5}">
                      <a16:colId xmlns:a16="http://schemas.microsoft.com/office/drawing/2014/main" val="20003"/>
                    </a:ext>
                  </a:extLst>
                </a:gridCol>
                <a:gridCol w="977934">
                  <a:extLst>
                    <a:ext uri="{9D8B030D-6E8A-4147-A177-3AD203B41FA5}">
                      <a16:colId xmlns:a16="http://schemas.microsoft.com/office/drawing/2014/main" val="20004"/>
                    </a:ext>
                  </a:extLst>
                </a:gridCol>
                <a:gridCol w="827482">
                  <a:extLst>
                    <a:ext uri="{9D8B030D-6E8A-4147-A177-3AD203B41FA5}">
                      <a16:colId xmlns:a16="http://schemas.microsoft.com/office/drawing/2014/main" val="20005"/>
                    </a:ext>
                  </a:extLst>
                </a:gridCol>
                <a:gridCol w="752256">
                  <a:extLst>
                    <a:ext uri="{9D8B030D-6E8A-4147-A177-3AD203B41FA5}">
                      <a16:colId xmlns:a16="http://schemas.microsoft.com/office/drawing/2014/main" val="20006"/>
                    </a:ext>
                  </a:extLst>
                </a:gridCol>
                <a:gridCol w="827482">
                  <a:extLst>
                    <a:ext uri="{9D8B030D-6E8A-4147-A177-3AD203B41FA5}">
                      <a16:colId xmlns:a16="http://schemas.microsoft.com/office/drawing/2014/main" val="20007"/>
                    </a:ext>
                  </a:extLst>
                </a:gridCol>
                <a:gridCol w="827482">
                  <a:extLst>
                    <a:ext uri="{9D8B030D-6E8A-4147-A177-3AD203B41FA5}">
                      <a16:colId xmlns:a16="http://schemas.microsoft.com/office/drawing/2014/main" val="20008"/>
                    </a:ext>
                  </a:extLst>
                </a:gridCol>
                <a:gridCol w="938557">
                  <a:extLst>
                    <a:ext uri="{9D8B030D-6E8A-4147-A177-3AD203B41FA5}">
                      <a16:colId xmlns:a16="http://schemas.microsoft.com/office/drawing/2014/main" val="20009"/>
                    </a:ext>
                  </a:extLst>
                </a:gridCol>
              </a:tblGrid>
              <a:tr h="364254">
                <a:tc gridSpan="5">
                  <a:txBody>
                    <a:bodyPr/>
                    <a:lstStyle/>
                    <a:p>
                      <a:r>
                        <a:rPr lang="en-US" sz="1050" b="1" dirty="0">
                          <a:solidFill>
                            <a:schemeClr val="tx1"/>
                          </a:solidFill>
                          <a:latin typeface="Arial" panose="020B0604020202020204" pitchFamily="34" charset="0"/>
                          <a:cs typeface="Arial" panose="020B0604020202020204" pitchFamily="34" charset="0"/>
                        </a:rPr>
                        <a:t>TRAINING COMMUNICATIIONS</a:t>
                      </a:r>
                      <a:r>
                        <a:rPr lang="en-US" sz="1050" b="1" baseline="0" dirty="0">
                          <a:solidFill>
                            <a:schemeClr val="tx1"/>
                          </a:solidFill>
                          <a:latin typeface="Arial" panose="020B0604020202020204" pitchFamily="34" charset="0"/>
                          <a:cs typeface="Arial" panose="020B0604020202020204" pitchFamily="34" charset="0"/>
                        </a:rPr>
                        <a:t> PLAN (SAMPLE)</a:t>
                      </a:r>
                    </a:p>
                    <a:p>
                      <a:pPr marL="0" marR="0" indent="0" algn="l" defTabSz="965924" rtl="0" eaLnBrk="1" fontAlgn="auto" latinLnBrk="0" hangingPunct="1">
                        <a:lnSpc>
                          <a:spcPct val="100000"/>
                        </a:lnSpc>
                        <a:spcBef>
                          <a:spcPts val="0"/>
                        </a:spcBef>
                        <a:spcAft>
                          <a:spcPts val="0"/>
                        </a:spcAft>
                        <a:buClrTx/>
                        <a:buSzTx/>
                        <a:buFontTx/>
                        <a:buNone/>
                        <a:tabLst/>
                        <a:defRPr/>
                      </a:pPr>
                      <a:r>
                        <a:rPr lang="en-US" sz="800" b="0" dirty="0">
                          <a:solidFill>
                            <a:schemeClr val="tx1"/>
                          </a:solidFill>
                          <a:latin typeface="Arial" panose="020B0604020202020204" pitchFamily="34" charset="0"/>
                          <a:cs typeface="Arial" panose="020B0604020202020204" pitchFamily="34" charset="0"/>
                        </a:rPr>
                        <a:t>Program Name:          Project 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gridSpan="5">
                  <a:txBody>
                    <a:bodyPr/>
                    <a:lstStyle/>
                    <a:p>
                      <a:endParaRPr lang="en-US" sz="800" b="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14191">
                <a:tc>
                  <a:txBody>
                    <a:bodyPr/>
                    <a:lstStyle/>
                    <a:p>
                      <a:r>
                        <a:rPr lang="en-US" sz="700" dirty="0">
                          <a:solidFill>
                            <a:schemeClr val="bg1"/>
                          </a:solidFill>
                          <a:latin typeface="Arial" panose="020B0604020202020204" pitchFamily="34" charset="0"/>
                          <a:cs typeface="Arial" panose="020B0604020202020204" pitchFamily="34" charset="0"/>
                        </a:rPr>
                        <a:t>Project Name</a:t>
                      </a:r>
                    </a:p>
                  </a:txBody>
                  <a:tcPr anchor="ctr">
                    <a:lnL w="3175" cap="flat" cmpd="sng" algn="ctr">
                      <a:solidFill>
                        <a:srgbClr val="949494"/>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666666"/>
                    </a:solidFill>
                  </a:tcPr>
                </a:tc>
                <a:tc>
                  <a:txBody>
                    <a:bodyPr/>
                    <a:lstStyle/>
                    <a:p>
                      <a:r>
                        <a:rPr lang="en-US" sz="700" dirty="0">
                          <a:solidFill>
                            <a:schemeClr val="bg1"/>
                          </a:solidFill>
                          <a:latin typeface="Arial" panose="020B0604020202020204" pitchFamily="34" charset="0"/>
                          <a:cs typeface="Arial" panose="020B0604020202020204" pitchFamily="34" charset="0"/>
                        </a:rPr>
                        <a:t>Delivery</a:t>
                      </a:r>
                    </a:p>
                    <a:p>
                      <a:r>
                        <a:rPr lang="en-US" sz="700" dirty="0">
                          <a:solidFill>
                            <a:schemeClr val="bg1"/>
                          </a:solidFill>
                          <a:latin typeface="Arial" panose="020B0604020202020204" pitchFamily="34" charset="0"/>
                          <a:cs typeface="Arial" panose="020B0604020202020204" pitchFamily="34" charset="0"/>
                        </a:rPr>
                        <a:t>Date/Timing</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666666"/>
                    </a:solidFill>
                  </a:tcPr>
                </a:tc>
                <a:tc>
                  <a:txBody>
                    <a:bodyPr/>
                    <a:lstStyle/>
                    <a:p>
                      <a:r>
                        <a:rPr lang="en-US" sz="700" dirty="0">
                          <a:solidFill>
                            <a:schemeClr val="bg1"/>
                          </a:solidFill>
                          <a:latin typeface="Arial" panose="020B0604020202020204" pitchFamily="34" charset="0"/>
                          <a:cs typeface="Arial" panose="020B0604020202020204" pitchFamily="34" charset="0"/>
                        </a:rPr>
                        <a:t>Type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666666"/>
                    </a:solidFill>
                  </a:tcPr>
                </a:tc>
                <a:tc>
                  <a:txBody>
                    <a:bodyPr/>
                    <a:lstStyle/>
                    <a:p>
                      <a:r>
                        <a:rPr lang="en-US" sz="700" dirty="0">
                          <a:solidFill>
                            <a:schemeClr val="bg1"/>
                          </a:solidFill>
                          <a:latin typeface="Arial" panose="020B0604020202020204" pitchFamily="34" charset="0"/>
                          <a:cs typeface="Arial" panose="020B0604020202020204" pitchFamily="34" charset="0"/>
                        </a:rPr>
                        <a:t>Objective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Audience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Key Messages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Frequency</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Content</a:t>
                      </a:r>
                      <a:r>
                        <a:rPr lang="en-US" sz="700" baseline="0" dirty="0">
                          <a:solidFill>
                            <a:schemeClr val="bg1"/>
                          </a:solidFill>
                          <a:latin typeface="Arial" panose="020B0604020202020204" pitchFamily="34" charset="0"/>
                          <a:cs typeface="Arial" panose="020B0604020202020204" pitchFamily="34" charset="0"/>
                        </a:rPr>
                        <a:t> Owner</a:t>
                      </a:r>
                      <a:endParaRPr lang="en-US" sz="700" dirty="0">
                        <a:solidFill>
                          <a:schemeClr val="bg1"/>
                        </a:solidFill>
                        <a:latin typeface="Arial" panose="020B0604020202020204" pitchFamily="34" charset="0"/>
                        <a:cs typeface="Arial" panose="020B0604020202020204"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Design Owner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Delivery Channel</a:t>
                      </a:r>
                    </a:p>
                  </a:txBody>
                  <a:tcPr anchor="ctr">
                    <a:lnL w="9525" cap="flat" cmpd="sng" algn="ctr">
                      <a:solidFill>
                        <a:schemeClr val="bg1"/>
                      </a:solidFill>
                      <a:prstDash val="solid"/>
                      <a:round/>
                      <a:headEnd type="none" w="med" len="med"/>
                      <a:tailEnd type="none" w="med" len="med"/>
                    </a:lnL>
                    <a:lnR w="3175" cap="flat" cmpd="sng" algn="ctr">
                      <a:solidFill>
                        <a:srgbClr val="949494"/>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extLst>
                  <a:ext uri="{0D108BD9-81ED-4DB2-BD59-A6C34878D82A}">
                    <a16:rowId xmlns:a16="http://schemas.microsoft.com/office/drawing/2014/main" val="10001"/>
                  </a:ext>
                </a:extLst>
              </a:tr>
              <a:tr h="862316">
                <a:tc>
                  <a:txBody>
                    <a:bodyPr/>
                    <a:lstStyle/>
                    <a:p>
                      <a:r>
                        <a:rPr lang="en-US" sz="650" dirty="0">
                          <a:latin typeface="Arial" panose="020B0604020202020204" pitchFamily="34" charset="0"/>
                          <a:cs typeface="Arial" panose="020B0604020202020204" pitchFamily="34" charset="0"/>
                        </a:rPr>
                        <a:t>List</a:t>
                      </a:r>
                      <a:r>
                        <a:rPr lang="en-US" sz="650" baseline="0" dirty="0">
                          <a:latin typeface="Arial" panose="020B0604020202020204" pitchFamily="34" charset="0"/>
                          <a:cs typeface="Arial" panose="020B0604020202020204" pitchFamily="34" charset="0"/>
                        </a:rPr>
                        <a:t> the project(s) that make up the Business Readiness Plan (there may be one project or multiple projects included in one plan)</a:t>
                      </a:r>
                      <a:endParaRPr lang="en-US" sz="650" dirty="0">
                        <a:latin typeface="Arial" panose="020B0604020202020204" pitchFamily="34" charset="0"/>
                        <a:cs typeface="Arial" panose="020B0604020202020204" pitchFamily="34" charset="0"/>
                      </a:endParaRPr>
                    </a:p>
                  </a:txBody>
                  <a:tcPr>
                    <a:lnL w="3175" cap="flat" cmpd="sng" algn="ctr">
                      <a:solidFill>
                        <a:srgbClr val="949494"/>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Indicates date or timeframe for announcing training /</a:t>
                      </a:r>
                      <a:r>
                        <a:rPr lang="en-US" sz="650" baseline="0" dirty="0">
                          <a:latin typeface="Arial" panose="020B0604020202020204" pitchFamily="34" charset="0"/>
                          <a:cs typeface="Arial" panose="020B0604020202020204" pitchFamily="34" charset="0"/>
                        </a:rPr>
                        <a:t> sending training related communications</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pPr marL="0" marR="0" lvl="0" indent="0" algn="l" defTabSz="965924" rtl="0" eaLnBrk="1" fontAlgn="auto" latinLnBrk="0" hangingPunct="1">
                        <a:lnSpc>
                          <a:spcPct val="100000"/>
                        </a:lnSpc>
                        <a:spcBef>
                          <a:spcPts val="0"/>
                        </a:spcBef>
                        <a:spcAft>
                          <a:spcPts val="0"/>
                        </a:spcAft>
                        <a:buClrTx/>
                        <a:buSzTx/>
                        <a:buFontTx/>
                        <a:buNone/>
                        <a:tabLst/>
                        <a:defRPr/>
                      </a:pPr>
                      <a:r>
                        <a:rPr lang="en-US" sz="650" dirty="0">
                          <a:latin typeface="Arial" panose="020B0604020202020204" pitchFamily="34" charset="0"/>
                          <a:cs typeface="Arial" panose="020B0604020202020204" pitchFamily="34" charset="0"/>
                        </a:rPr>
                        <a:t>Identities </a:t>
                      </a:r>
                      <a:br>
                        <a:rPr lang="en-US" sz="650" dirty="0">
                          <a:latin typeface="Arial" panose="020B0604020202020204" pitchFamily="34" charset="0"/>
                          <a:cs typeface="Arial" panose="020B0604020202020204" pitchFamily="34" charset="0"/>
                        </a:rPr>
                      </a:br>
                      <a:r>
                        <a:rPr lang="en-US" sz="650" dirty="0">
                          <a:latin typeface="Arial" panose="020B0604020202020204" pitchFamily="34" charset="0"/>
                          <a:cs typeface="Arial" panose="020B0604020202020204" pitchFamily="34" charset="0"/>
                        </a:rPr>
                        <a:t>what the communicatio</a:t>
                      </a:r>
                      <a:r>
                        <a:rPr lang="en-US" sz="650" baseline="0" dirty="0">
                          <a:latin typeface="Arial" panose="020B0604020202020204" pitchFamily="34" charset="0"/>
                          <a:cs typeface="Arial" panose="020B0604020202020204" pitchFamily="34" charset="0"/>
                        </a:rPr>
                        <a:t>n is (use dropdown)</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pPr marL="0" marR="0" lvl="0" indent="0" algn="l" defTabSz="96592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Describes what you are trying to achieve with each communication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Names the recipient groups(s) for whom the training communication</a:t>
                      </a:r>
                      <a:r>
                        <a:rPr lang="en-US" sz="650" baseline="0" dirty="0">
                          <a:latin typeface="Arial" panose="020B0604020202020204" pitchFamily="34" charset="0"/>
                          <a:cs typeface="Arial" panose="020B0604020202020204" pitchFamily="34" charset="0"/>
                        </a:rPr>
                        <a:t> is intended (select multiple groups from dropdown)</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Lists the specific pieces of information to cover in the key message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Indicates how often the communication will be issued </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Indicates who is responsible for crafting the</a:t>
                      </a:r>
                      <a:r>
                        <a:rPr lang="en-US" sz="650" baseline="0" dirty="0">
                          <a:latin typeface="Arial" panose="020B0604020202020204" pitchFamily="34" charset="0"/>
                          <a:cs typeface="Arial" panose="020B0604020202020204" pitchFamily="34" charset="0"/>
                        </a:rPr>
                        <a:t> training communication</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Indicates who is responsible for getting</a:t>
                      </a:r>
                      <a:r>
                        <a:rPr lang="en-US" sz="650" baseline="0" dirty="0">
                          <a:latin typeface="Arial" panose="020B0604020202020204" pitchFamily="34" charset="0"/>
                          <a:cs typeface="Arial" panose="020B0604020202020204" pitchFamily="34" charset="0"/>
                        </a:rPr>
                        <a:t> the training communication into the appropriate channel</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Indicates what channels will be used to announce the training /</a:t>
                      </a:r>
                      <a:r>
                        <a:rPr lang="en-US" sz="650" baseline="0" dirty="0">
                          <a:latin typeface="Arial" panose="020B0604020202020204" pitchFamily="34" charset="0"/>
                          <a:cs typeface="Arial" panose="020B0604020202020204" pitchFamily="34" charset="0"/>
                        </a:rPr>
                        <a:t> provide the training communications</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69038">
                <a:tc>
                  <a:txBody>
                    <a:bodyPr/>
                    <a:lstStyle/>
                    <a:p>
                      <a:r>
                        <a:rPr lang="en-US" sz="650" dirty="0">
                          <a:latin typeface="Arial" panose="020B0604020202020204" pitchFamily="34" charset="0"/>
                          <a:cs typeface="Arial" panose="020B0604020202020204" pitchFamily="34" charset="0"/>
                        </a:rPr>
                        <a:t>UD – Project of Business</a:t>
                      </a:r>
                    </a:p>
                  </a:txBody>
                  <a:tcPr>
                    <a:lnL w="3175" cap="flat" cmpd="sng" algn="ctr">
                      <a:solidFill>
                        <a:srgbClr val="949494"/>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TBD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IAS</a:t>
                      </a:r>
                      <a:r>
                        <a:rPr lang="en-US" sz="650" baseline="0" dirty="0">
                          <a:latin typeface="Arial" panose="020B0604020202020204" pitchFamily="34" charset="0"/>
                          <a:cs typeface="Arial" panose="020B0604020202020204" pitchFamily="34" charset="0"/>
                        </a:rPr>
                        <a:t> Communications</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Share the KE link with P2P</a:t>
                      </a:r>
                      <a:r>
                        <a:rPr lang="en-US" sz="650" baseline="0" dirty="0">
                          <a:latin typeface="Arial" panose="020B0604020202020204" pitchFamily="34" charset="0"/>
                          <a:cs typeface="Arial" panose="020B0604020202020204" pitchFamily="34" charset="0"/>
                        </a:rPr>
                        <a:t> mentors so they can access training </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Peer 2 Peer Mentors</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We hear your concerns and</a:t>
                      </a:r>
                      <a:r>
                        <a:rPr lang="en-US" sz="650" baseline="0" dirty="0">
                          <a:latin typeface="Arial" panose="020B0604020202020204" pitchFamily="34" charset="0"/>
                          <a:cs typeface="Arial" panose="020B0604020202020204" pitchFamily="34" charset="0"/>
                        </a:rPr>
                        <a:t> want to help you have a better experience with Project</a:t>
                      </a:r>
                      <a:endParaRPr lang="en-US" sz="650" dirty="0">
                        <a:latin typeface="Arial" panose="020B0604020202020204" pitchFamily="34" charset="0"/>
                        <a:cs typeface="Arial" panose="020B0604020202020204" pitchFamily="34" charset="0"/>
                      </a:endParaRP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One Time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xxx</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xxx</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Email from xxx</a:t>
                      </a:r>
                    </a:p>
                  </a:txBody>
                  <a:tcPr>
                    <a:lnL w="12700"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0201153"/>
              </p:ext>
            </p:extLst>
          </p:nvPr>
        </p:nvGraphicFramePr>
        <p:xfrm>
          <a:off x="228600" y="2209800"/>
          <a:ext cx="8686800" cy="1872420"/>
        </p:xfrm>
        <a:graphic>
          <a:graphicData uri="http://schemas.openxmlformats.org/drawingml/2006/table">
            <a:tbl>
              <a:tblPr firstRow="1" bandRow="1">
                <a:tableStyleId>{5C22544A-7EE6-4342-B048-85BDC9FD1C3A}</a:tableStyleId>
              </a:tblPr>
              <a:tblGrid>
                <a:gridCol w="895004">
                  <a:extLst>
                    <a:ext uri="{9D8B030D-6E8A-4147-A177-3AD203B41FA5}">
                      <a16:colId xmlns:a16="http://schemas.microsoft.com/office/drawing/2014/main" val="20000"/>
                    </a:ext>
                  </a:extLst>
                </a:gridCol>
                <a:gridCol w="895004">
                  <a:extLst>
                    <a:ext uri="{9D8B030D-6E8A-4147-A177-3AD203B41FA5}">
                      <a16:colId xmlns:a16="http://schemas.microsoft.com/office/drawing/2014/main" val="20001"/>
                    </a:ext>
                  </a:extLst>
                </a:gridCol>
                <a:gridCol w="876992">
                  <a:extLst>
                    <a:ext uri="{9D8B030D-6E8A-4147-A177-3AD203B41FA5}">
                      <a16:colId xmlns:a16="http://schemas.microsoft.com/office/drawing/2014/main" val="20002"/>
                    </a:ext>
                  </a:extLst>
                </a:gridCol>
                <a:gridCol w="913016">
                  <a:extLst>
                    <a:ext uri="{9D8B030D-6E8A-4147-A177-3AD203B41FA5}">
                      <a16:colId xmlns:a16="http://schemas.microsoft.com/office/drawing/2014/main" val="20003"/>
                    </a:ext>
                  </a:extLst>
                </a:gridCol>
                <a:gridCol w="915784">
                  <a:extLst>
                    <a:ext uri="{9D8B030D-6E8A-4147-A177-3AD203B41FA5}">
                      <a16:colId xmlns:a16="http://schemas.microsoft.com/office/drawing/2014/main" val="20004"/>
                    </a:ext>
                  </a:extLst>
                </a:gridCol>
                <a:gridCol w="821576">
                  <a:extLst>
                    <a:ext uri="{9D8B030D-6E8A-4147-A177-3AD203B41FA5}">
                      <a16:colId xmlns:a16="http://schemas.microsoft.com/office/drawing/2014/main" val="20005"/>
                    </a:ext>
                  </a:extLst>
                </a:gridCol>
                <a:gridCol w="842356">
                  <a:extLst>
                    <a:ext uri="{9D8B030D-6E8A-4147-A177-3AD203B41FA5}">
                      <a16:colId xmlns:a16="http://schemas.microsoft.com/office/drawing/2014/main" val="20006"/>
                    </a:ext>
                  </a:extLst>
                </a:gridCol>
                <a:gridCol w="842356">
                  <a:extLst>
                    <a:ext uri="{9D8B030D-6E8A-4147-A177-3AD203B41FA5}">
                      <a16:colId xmlns:a16="http://schemas.microsoft.com/office/drawing/2014/main" val="20007"/>
                    </a:ext>
                  </a:extLst>
                </a:gridCol>
                <a:gridCol w="842356">
                  <a:extLst>
                    <a:ext uri="{9D8B030D-6E8A-4147-A177-3AD203B41FA5}">
                      <a16:colId xmlns:a16="http://schemas.microsoft.com/office/drawing/2014/main" val="20008"/>
                    </a:ext>
                  </a:extLst>
                </a:gridCol>
                <a:gridCol w="842356">
                  <a:extLst>
                    <a:ext uri="{9D8B030D-6E8A-4147-A177-3AD203B41FA5}">
                      <a16:colId xmlns:a16="http://schemas.microsoft.com/office/drawing/2014/main" val="20009"/>
                    </a:ext>
                  </a:extLst>
                </a:gridCol>
              </a:tblGrid>
              <a:tr h="360000">
                <a:tc gridSpan="5">
                  <a:txBody>
                    <a:bodyPr/>
                    <a:lstStyle/>
                    <a:p>
                      <a:r>
                        <a:rPr lang="en-US" sz="1050" b="1" dirty="0">
                          <a:solidFill>
                            <a:schemeClr val="tx1"/>
                          </a:solidFill>
                          <a:latin typeface="Arial" panose="020B0604020202020204" pitchFamily="34" charset="0"/>
                          <a:cs typeface="Arial" panose="020B0604020202020204" pitchFamily="34" charset="0"/>
                        </a:rPr>
                        <a:t>TRAINING APPROACH (SAMPLE)</a:t>
                      </a:r>
                    </a:p>
                    <a:p>
                      <a:pPr>
                        <a:spcBef>
                          <a:spcPts val="0"/>
                        </a:spcBef>
                        <a:spcAft>
                          <a:spcPts val="300"/>
                        </a:spcAft>
                      </a:pPr>
                      <a:r>
                        <a:rPr lang="en-US" sz="800" b="0" dirty="0">
                          <a:solidFill>
                            <a:schemeClr val="tx1"/>
                          </a:solidFill>
                          <a:latin typeface="Arial" panose="020B0604020202020204" pitchFamily="34" charset="0"/>
                          <a:cs typeface="Arial" panose="020B0604020202020204" pitchFamily="34" charset="0"/>
                        </a:rPr>
                        <a:t>Program Name:        Project 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gridSpan="5">
                  <a:txBody>
                    <a:bodyPr/>
                    <a:lstStyle/>
                    <a:p>
                      <a:endParaRPr lang="en-US" sz="800" b="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949494"/>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60000">
                <a:tc>
                  <a:txBody>
                    <a:bodyPr/>
                    <a:lstStyle/>
                    <a:p>
                      <a:r>
                        <a:rPr lang="en-US" sz="700" dirty="0">
                          <a:solidFill>
                            <a:schemeClr val="bg1"/>
                          </a:solidFill>
                          <a:latin typeface="Arial" panose="020B0604020202020204" pitchFamily="34" charset="0"/>
                          <a:cs typeface="Arial" panose="020B0604020202020204" pitchFamily="34" charset="0"/>
                        </a:rPr>
                        <a:t>Project Name</a:t>
                      </a:r>
                    </a:p>
                  </a:txBody>
                  <a:tcPr anchor="ctr">
                    <a:lnL w="3175" cap="flat" cmpd="sng" algn="ctr">
                      <a:solidFill>
                        <a:srgbClr val="949494"/>
                      </a:solidFill>
                      <a:prstDash val="solid"/>
                      <a:round/>
                      <a:headEnd type="none" w="med" len="med"/>
                      <a:tailEnd type="none" w="med" len="med"/>
                    </a:lnL>
                    <a:lnR w="9525" cap="flat" cmpd="sng" algn="ctr">
                      <a:solidFill>
                        <a:schemeClr val="bg1"/>
                      </a:solidFill>
                      <a:prstDash val="solid"/>
                      <a:round/>
                      <a:headEnd type="none" w="med" len="med"/>
                      <a:tailEnd type="none" w="med" len="med"/>
                    </a:lnR>
                    <a:lnT w="3175"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666666"/>
                    </a:solidFill>
                  </a:tcPr>
                </a:tc>
                <a:tc>
                  <a:txBody>
                    <a:bodyPr/>
                    <a:lstStyle/>
                    <a:p>
                      <a:r>
                        <a:rPr lang="en-US" sz="700" dirty="0">
                          <a:solidFill>
                            <a:schemeClr val="bg1"/>
                          </a:solidFill>
                          <a:latin typeface="Arial" panose="020B0604020202020204" pitchFamily="34" charset="0"/>
                          <a:cs typeface="Arial" panose="020B0604020202020204" pitchFamily="34" charset="0"/>
                        </a:rPr>
                        <a:t>Training Start Date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3175"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666666"/>
                    </a:solidFill>
                  </a:tcPr>
                </a:tc>
                <a:tc>
                  <a:txBody>
                    <a:bodyPr/>
                    <a:lstStyle/>
                    <a:p>
                      <a:r>
                        <a:rPr lang="en-US" sz="700" dirty="0">
                          <a:solidFill>
                            <a:schemeClr val="bg1"/>
                          </a:solidFill>
                          <a:latin typeface="Arial" panose="020B0604020202020204" pitchFamily="34" charset="0"/>
                          <a:cs typeface="Arial" panose="020B0604020202020204" pitchFamily="34" charset="0"/>
                        </a:rPr>
                        <a:t>Training End Date</a:t>
                      </a:r>
                    </a:p>
                  </a:txBody>
                  <a:tcPr anchor="ctr">
                    <a:lnL w="9525" cap="flat" cmpd="sng" algn="ctr">
                      <a:solidFill>
                        <a:schemeClr val="bg1"/>
                      </a:solidFill>
                      <a:prstDash val="solid"/>
                      <a:round/>
                      <a:headEnd type="none" w="med" len="med"/>
                      <a:tailEnd type="none" w="med" len="med"/>
                    </a:lnL>
                    <a:lnR w="3175" cap="flat" cmpd="sng" algn="ctr">
                      <a:solidFill>
                        <a:srgbClr val="949494"/>
                      </a:solidFill>
                      <a:prstDash val="solid"/>
                      <a:round/>
                      <a:headEnd type="none" w="med" len="med"/>
                      <a:tailEnd type="none" w="med" len="med"/>
                    </a:lnR>
                    <a:lnT w="3175"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666666"/>
                    </a:solidFill>
                  </a:tcPr>
                </a:tc>
                <a:tc>
                  <a:txBody>
                    <a:bodyPr/>
                    <a:lstStyle/>
                    <a:p>
                      <a:r>
                        <a:rPr lang="en-US" sz="700" dirty="0">
                          <a:solidFill>
                            <a:schemeClr val="bg1"/>
                          </a:solidFill>
                          <a:latin typeface="Arial" panose="020B0604020202020204" pitchFamily="34" charset="0"/>
                          <a:cs typeface="Arial" panose="020B0604020202020204" pitchFamily="34" charset="0"/>
                        </a:rPr>
                        <a:t>Type of Training</a:t>
                      </a:r>
                    </a:p>
                  </a:txBody>
                  <a:tcPr anchor="ctr">
                    <a:lnL w="3175" cap="flat" cmpd="sng" algn="ctr">
                      <a:solidFill>
                        <a:srgbClr val="949494"/>
                      </a:solidFill>
                      <a:prstDash val="solid"/>
                      <a:round/>
                      <a:headEnd type="none" w="med" len="med"/>
                      <a:tailEnd type="none" w="med" len="med"/>
                    </a:lnL>
                    <a:lnR w="9525" cap="flat" cmpd="sng" algn="ctr">
                      <a:solidFill>
                        <a:schemeClr val="bg1"/>
                      </a:solidFill>
                      <a:prstDash val="solid"/>
                      <a:round/>
                      <a:headEnd type="none" w="med" len="med"/>
                      <a:tailEnd type="none" w="med" len="med"/>
                    </a:lnR>
                    <a:lnT w="3175"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Audience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3175"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Objective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Content</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Content</a:t>
                      </a:r>
                      <a:r>
                        <a:rPr lang="en-US" sz="700" baseline="0" dirty="0">
                          <a:solidFill>
                            <a:schemeClr val="bg1"/>
                          </a:solidFill>
                          <a:latin typeface="Arial" panose="020B0604020202020204" pitchFamily="34" charset="0"/>
                          <a:cs typeface="Arial" panose="020B0604020202020204" pitchFamily="34" charset="0"/>
                        </a:rPr>
                        <a:t> Owner</a:t>
                      </a:r>
                      <a:endParaRPr lang="en-US" sz="700" dirty="0">
                        <a:solidFill>
                          <a:schemeClr val="bg1"/>
                        </a:solidFill>
                        <a:latin typeface="Arial" panose="020B0604020202020204" pitchFamily="34" charset="0"/>
                        <a:cs typeface="Arial" panose="020B0604020202020204" pitchFamily="34" charset="0"/>
                      </a:endParaRPr>
                    </a:p>
                  </a:txBody>
                  <a:tcPr anchor="ctr">
                    <a:lnL w="9525" cap="flat" cmpd="sng" algn="ctr">
                      <a:solidFill>
                        <a:schemeClr val="bg1"/>
                      </a:solidFill>
                      <a:prstDash val="solid"/>
                      <a:round/>
                      <a:headEnd type="none" w="med" len="med"/>
                      <a:tailEnd type="none" w="med" len="med"/>
                    </a:lnL>
                    <a:lnR w="3175" cap="flat" cmpd="sng" algn="ctr">
                      <a:solidFill>
                        <a:srgbClr val="949494"/>
                      </a:solidFill>
                      <a:prstDash val="solid"/>
                      <a:round/>
                      <a:headEnd type="none" w="med" len="med"/>
                      <a:tailEnd type="none" w="med" len="med"/>
                    </a:lnR>
                    <a:lnT w="12700"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Design Owner</a:t>
                      </a:r>
                    </a:p>
                  </a:txBody>
                  <a:tcPr anchor="ctr">
                    <a:lnL w="3175" cap="flat" cmpd="sng" algn="ctr">
                      <a:solidFill>
                        <a:srgbClr val="949494"/>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r>
                        <a:rPr lang="en-US" sz="700" dirty="0">
                          <a:solidFill>
                            <a:schemeClr val="bg1"/>
                          </a:solidFill>
                          <a:latin typeface="Arial" panose="020B0604020202020204" pitchFamily="34" charset="0"/>
                          <a:cs typeface="Arial" panose="020B0604020202020204" pitchFamily="34" charset="0"/>
                        </a:rPr>
                        <a:t>Delivery </a:t>
                      </a:r>
                      <a:br>
                        <a:rPr lang="en-US" sz="700" dirty="0">
                          <a:solidFill>
                            <a:schemeClr val="bg1"/>
                          </a:solidFill>
                          <a:latin typeface="Arial" panose="020B0604020202020204" pitchFamily="34" charset="0"/>
                          <a:cs typeface="Arial" panose="020B0604020202020204" pitchFamily="34" charset="0"/>
                        </a:rPr>
                      </a:br>
                      <a:r>
                        <a:rPr lang="en-US" sz="700" dirty="0">
                          <a:solidFill>
                            <a:schemeClr val="bg1"/>
                          </a:solidFill>
                          <a:latin typeface="Arial" panose="020B0604020202020204" pitchFamily="34" charset="0"/>
                          <a:cs typeface="Arial" panose="020B0604020202020204" pitchFamily="34" charset="0"/>
                        </a:rPr>
                        <a:t>Owner </a:t>
                      </a:r>
                    </a:p>
                  </a:txBody>
                  <a:tcPr anchor="ctr">
                    <a:lnL w="9525" cap="flat" cmpd="sng" algn="ctr">
                      <a:solidFill>
                        <a:schemeClr val="bg1"/>
                      </a:solidFill>
                      <a:prstDash val="solid"/>
                      <a:round/>
                      <a:headEnd type="none" w="med" len="med"/>
                      <a:tailEnd type="none" w="med" len="med"/>
                    </a:lnL>
                    <a:lnR w="3175" cap="flat" cmpd="sng" algn="ctr">
                      <a:solidFill>
                        <a:srgbClr val="949494"/>
                      </a:solidFill>
                      <a:prstDash val="solid"/>
                      <a:round/>
                      <a:headEnd type="none" w="med" len="med"/>
                      <a:tailEnd type="none" w="med" len="med"/>
                    </a:lnR>
                    <a:lnT w="12700" cap="flat" cmpd="sng" algn="ctr">
                      <a:solidFill>
                        <a:srgbClr val="949494"/>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extLst>
                  <a:ext uri="{0D108BD9-81ED-4DB2-BD59-A6C34878D82A}">
                    <a16:rowId xmlns:a16="http://schemas.microsoft.com/office/drawing/2014/main" val="10001"/>
                  </a:ext>
                </a:extLst>
              </a:tr>
              <a:tr h="590400">
                <a:tc>
                  <a:txBody>
                    <a:bodyPr/>
                    <a:lstStyle/>
                    <a:p>
                      <a:r>
                        <a:rPr lang="en-US" sz="500" dirty="0">
                          <a:latin typeface="Arial" panose="020B0604020202020204" pitchFamily="34" charset="0"/>
                          <a:cs typeface="Arial" panose="020B0604020202020204" pitchFamily="34" charset="0"/>
                        </a:rPr>
                        <a:t>List</a:t>
                      </a:r>
                      <a:r>
                        <a:rPr lang="en-US" sz="500" baseline="0" dirty="0">
                          <a:latin typeface="Arial" panose="020B0604020202020204" pitchFamily="34" charset="0"/>
                          <a:cs typeface="Arial" panose="020B0604020202020204" pitchFamily="34" charset="0"/>
                        </a:rPr>
                        <a:t> the project(s) that make up the Business Readiness Plan (there may be one project or multiple projects included in one plan)</a:t>
                      </a:r>
                      <a:endParaRPr lang="en-US" sz="500" dirty="0">
                        <a:latin typeface="Arial" panose="020B0604020202020204" pitchFamily="34" charset="0"/>
                        <a:cs typeface="Arial" panose="020B0604020202020204" pitchFamily="34" charset="0"/>
                      </a:endParaRPr>
                    </a:p>
                  </a:txBody>
                  <a:tcPr anchor="ctr">
                    <a:lnL w="3175" cap="flat" cmpd="sng" algn="ctr">
                      <a:solidFill>
                        <a:srgbClr val="949494"/>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endParaRPr lang="en-US" sz="500" dirty="0">
                        <a:latin typeface="Arial" panose="020B0604020202020204" pitchFamily="34" charset="0"/>
                        <a:cs typeface="Arial" panose="020B0604020202020204" pitchFamily="34" charset="0"/>
                      </a:endParaRPr>
                    </a:p>
                  </a:txBody>
                  <a:tcPr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pPr marL="0" marR="0" lvl="0" indent="0" algn="l" defTabSz="965924"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txBody>
                  <a:tcPr anchor="ctr">
                    <a:lnL w="12700"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pPr marL="0" marR="0" lvl="0" indent="0" algn="l" defTabSz="965924"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Indicate the  type of training being used (choose from drop down)</a:t>
                      </a:r>
                      <a:endPar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3175" cap="flat" cmpd="sng" algn="ctr">
                      <a:solidFill>
                        <a:srgbClr val="949494"/>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500" dirty="0">
                          <a:latin typeface="Arial" panose="020B0604020202020204" pitchFamily="34" charset="0"/>
                          <a:cs typeface="Arial" panose="020B0604020202020204" pitchFamily="34" charset="0"/>
                        </a:rPr>
                        <a:t>Who is the audience for each training piece?</a:t>
                      </a:r>
                      <a:r>
                        <a:rPr lang="en-US" sz="500" baseline="0" dirty="0">
                          <a:latin typeface="Arial" panose="020B0604020202020204" pitchFamily="34" charset="0"/>
                          <a:cs typeface="Arial" panose="020B0604020202020204" pitchFamily="34" charset="0"/>
                        </a:rPr>
                        <a:t> (select from groups from dropdown</a:t>
                      </a:r>
                      <a:endParaRPr lang="en-US" sz="500" dirty="0">
                        <a:latin typeface="Arial" panose="020B0604020202020204" pitchFamily="34" charset="0"/>
                        <a:cs typeface="Arial" panose="020B0604020202020204" pitchFamily="34" charset="0"/>
                      </a:endParaRPr>
                    </a:p>
                  </a:txBody>
                  <a:tcPr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500" dirty="0">
                          <a:latin typeface="Arial" panose="020B0604020202020204" pitchFamily="34" charset="0"/>
                          <a:cs typeface="Arial" panose="020B0604020202020204" pitchFamily="34" charset="0"/>
                        </a:rPr>
                        <a:t>Describe what you are trying to achieve</a:t>
                      </a:r>
                      <a:r>
                        <a:rPr lang="en-US" sz="500" baseline="0" dirty="0">
                          <a:latin typeface="Arial" panose="020B0604020202020204" pitchFamily="34" charset="0"/>
                          <a:cs typeface="Arial" panose="020B0604020202020204" pitchFamily="34" charset="0"/>
                        </a:rPr>
                        <a:t> with the training piece. </a:t>
                      </a:r>
                      <a:endParaRPr lang="en-US" sz="500" dirty="0">
                        <a:latin typeface="Arial" panose="020B0604020202020204" pitchFamily="34" charset="0"/>
                        <a:cs typeface="Arial" panose="020B0604020202020204" pitchFamily="34" charset="0"/>
                      </a:endParaRPr>
                    </a:p>
                  </a:txBody>
                  <a:tcPr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500" dirty="0">
                          <a:latin typeface="Arial" panose="020B0604020202020204" pitchFamily="34" charset="0"/>
                          <a:cs typeface="Arial" panose="020B0604020202020204" pitchFamily="34" charset="0"/>
                        </a:rPr>
                        <a:t>Describe the content</a:t>
                      </a:r>
                      <a:r>
                        <a:rPr lang="en-US" sz="500" baseline="0" dirty="0">
                          <a:latin typeface="Arial" panose="020B0604020202020204" pitchFamily="34" charset="0"/>
                          <a:cs typeface="Arial" panose="020B0604020202020204" pitchFamily="34" charset="0"/>
                        </a:rPr>
                        <a:t> needed for each training piece</a:t>
                      </a:r>
                      <a:endParaRPr lang="en-US" sz="500" dirty="0">
                        <a:latin typeface="Arial" panose="020B0604020202020204" pitchFamily="34" charset="0"/>
                        <a:cs typeface="Arial" panose="020B0604020202020204" pitchFamily="34" charset="0"/>
                      </a:endParaRPr>
                    </a:p>
                  </a:txBody>
                  <a:tcPr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500" dirty="0">
                          <a:latin typeface="Arial" panose="020B0604020202020204" pitchFamily="34" charset="0"/>
                          <a:cs typeface="Arial" panose="020B0604020202020204" pitchFamily="34" charset="0"/>
                        </a:rPr>
                        <a:t>Indicates who is responsible for crafting the content </a:t>
                      </a:r>
                    </a:p>
                  </a:txBody>
                  <a:tcPr anchor="ctr">
                    <a:lnL w="12700"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500" dirty="0">
                          <a:latin typeface="Arial" panose="020B0604020202020204" pitchFamily="34" charset="0"/>
                          <a:cs typeface="Arial" panose="020B0604020202020204" pitchFamily="34" charset="0"/>
                        </a:rPr>
                        <a:t>Indicates who is responsible for designing the</a:t>
                      </a:r>
                      <a:r>
                        <a:rPr lang="en-US" sz="500" baseline="0" dirty="0">
                          <a:latin typeface="Arial" panose="020B0604020202020204" pitchFamily="34" charset="0"/>
                          <a:cs typeface="Arial" panose="020B0604020202020204" pitchFamily="34" charset="0"/>
                        </a:rPr>
                        <a:t> training</a:t>
                      </a:r>
                      <a:endParaRPr lang="en-US" sz="500" dirty="0">
                        <a:latin typeface="Arial" panose="020B0604020202020204" pitchFamily="34" charset="0"/>
                        <a:cs typeface="Arial" panose="020B0604020202020204" pitchFamily="34" charset="0"/>
                      </a:endParaRPr>
                    </a:p>
                  </a:txBody>
                  <a:tcPr anchor="ctr">
                    <a:lnL w="3175" cap="flat" cmpd="sng" algn="ctr">
                      <a:solidFill>
                        <a:srgbClr val="949494"/>
                      </a:solidFill>
                      <a:prstDash val="solid"/>
                      <a:round/>
                      <a:headEnd type="none" w="med" len="med"/>
                      <a:tailEnd type="none" w="med" len="med"/>
                    </a:lnL>
                    <a:lnR w="12700"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tc>
                  <a:txBody>
                    <a:bodyPr/>
                    <a:lstStyle/>
                    <a:p>
                      <a:r>
                        <a:rPr lang="en-US" sz="500" dirty="0">
                          <a:latin typeface="Arial" panose="020B0604020202020204" pitchFamily="34" charset="0"/>
                          <a:cs typeface="Arial" panose="020B0604020202020204" pitchFamily="34" charset="0"/>
                        </a:rPr>
                        <a:t>Indicates who coordinates</a:t>
                      </a:r>
                      <a:r>
                        <a:rPr lang="en-US" sz="500" baseline="0" dirty="0">
                          <a:latin typeface="Arial" panose="020B0604020202020204" pitchFamily="34" charset="0"/>
                          <a:cs typeface="Arial" panose="020B0604020202020204" pitchFamily="34" charset="0"/>
                        </a:rPr>
                        <a:t> getting the training into Talent Center or another communication channel</a:t>
                      </a:r>
                      <a:endParaRPr lang="en-US" sz="500" dirty="0">
                        <a:latin typeface="Arial" panose="020B0604020202020204" pitchFamily="34" charset="0"/>
                        <a:cs typeface="Arial" panose="020B0604020202020204" pitchFamily="34" charset="0"/>
                      </a:endParaRPr>
                    </a:p>
                  </a:txBody>
                  <a:tcPr anchor="ctr">
                    <a:lnL w="12700"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518400">
                <a:tc>
                  <a:txBody>
                    <a:bodyPr/>
                    <a:lstStyle/>
                    <a:p>
                      <a:r>
                        <a:rPr lang="en-US" sz="500" dirty="0">
                          <a:latin typeface="Arial" panose="020B0604020202020204" pitchFamily="34" charset="0"/>
                          <a:cs typeface="Arial" panose="020B0604020202020204" pitchFamily="34" charset="0"/>
                        </a:rPr>
                        <a:t>UD – Project</a:t>
                      </a:r>
                      <a:r>
                        <a:rPr lang="en-US" sz="500" baseline="0" dirty="0">
                          <a:latin typeface="Arial" panose="020B0604020202020204" pitchFamily="34" charset="0"/>
                          <a:cs typeface="Arial" panose="020B0604020202020204" pitchFamily="34" charset="0"/>
                        </a:rPr>
                        <a:t> </a:t>
                      </a:r>
                      <a:r>
                        <a:rPr lang="en-US" sz="500" dirty="0">
                          <a:latin typeface="Arial" panose="020B0604020202020204" pitchFamily="34" charset="0"/>
                          <a:cs typeface="Arial" panose="020B0604020202020204" pitchFamily="34" charset="0"/>
                        </a:rPr>
                        <a:t>of Business</a:t>
                      </a:r>
                    </a:p>
                  </a:txBody>
                  <a:tcPr anchor="ctr">
                    <a:lnL w="3175" cap="flat" cmpd="sng" algn="ctr">
                      <a:solidFill>
                        <a:srgbClr val="949494"/>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500" dirty="0">
                          <a:latin typeface="Arial" panose="020B0604020202020204" pitchFamily="34" charset="0"/>
                          <a:cs typeface="Arial" panose="020B0604020202020204" pitchFamily="34" charset="0"/>
                        </a:rPr>
                        <a:t>TBD</a:t>
                      </a:r>
                    </a:p>
                  </a:txBody>
                  <a:tcPr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500" dirty="0">
                          <a:latin typeface="Arial" panose="020B0604020202020204" pitchFamily="34" charset="0"/>
                          <a:cs typeface="Arial" panose="020B0604020202020204" pitchFamily="34" charset="0"/>
                        </a:rPr>
                        <a:t>TBD</a:t>
                      </a:r>
                    </a:p>
                  </a:txBody>
                  <a:tcPr anchor="ctr">
                    <a:lnL w="12700"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500" dirty="0">
                          <a:latin typeface="Arial" panose="020B0604020202020204" pitchFamily="34" charset="0"/>
                          <a:cs typeface="Arial" panose="020B0604020202020204" pitchFamily="34" charset="0"/>
                        </a:rPr>
                        <a:t>Interactive Job Aid</a:t>
                      </a:r>
                    </a:p>
                  </a:txBody>
                  <a:tcPr anchor="ctr">
                    <a:lnL w="3175" cap="flat" cmpd="sng" algn="ctr">
                      <a:solidFill>
                        <a:srgbClr val="949494"/>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500" dirty="0">
                          <a:latin typeface="Arial" panose="020B0604020202020204" pitchFamily="34" charset="0"/>
                          <a:cs typeface="Arial" panose="020B0604020202020204" pitchFamily="34" charset="0"/>
                        </a:rPr>
                        <a:t>Peer 2 Peer Mentors</a:t>
                      </a:r>
                    </a:p>
                  </a:txBody>
                  <a:tcPr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500" dirty="0">
                          <a:latin typeface="Arial" panose="020B0604020202020204" pitchFamily="34" charset="0"/>
                          <a:cs typeface="Arial" panose="020B0604020202020204" pitchFamily="34" charset="0"/>
                        </a:rPr>
                        <a:t>Build skill using Project to enable P2P mentors</a:t>
                      </a:r>
                      <a:r>
                        <a:rPr lang="en-US" sz="500" baseline="0" dirty="0">
                          <a:latin typeface="Arial" panose="020B0604020202020204" pitchFamily="34" charset="0"/>
                          <a:cs typeface="Arial" panose="020B0604020202020204" pitchFamily="34" charset="0"/>
                        </a:rPr>
                        <a:t> to drive adoption of the application with their mentees</a:t>
                      </a:r>
                      <a:endParaRPr lang="en-US" sz="500" dirty="0">
                        <a:latin typeface="Arial" panose="020B0604020202020204" pitchFamily="34" charset="0"/>
                        <a:cs typeface="Arial" panose="020B0604020202020204" pitchFamily="34" charset="0"/>
                      </a:endParaRPr>
                    </a:p>
                  </a:txBody>
                  <a:tcPr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500" dirty="0">
                          <a:latin typeface="Arial" panose="020B0604020202020204" pitchFamily="34" charset="0"/>
                          <a:cs typeface="Arial" panose="020B0604020202020204" pitchFamily="34" charset="0"/>
                        </a:rPr>
                        <a:t>Screenshots and use cases</a:t>
                      </a:r>
                    </a:p>
                  </a:txBody>
                  <a:tcPr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500" dirty="0">
                          <a:latin typeface="Arial" panose="020B0604020202020204" pitchFamily="34" charset="0"/>
                          <a:cs typeface="Arial" panose="020B0604020202020204" pitchFamily="34" charset="0"/>
                        </a:rPr>
                        <a:t>XXX</a:t>
                      </a:r>
                    </a:p>
                  </a:txBody>
                  <a:tcPr anchor="ctr">
                    <a:lnL w="12700"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500" dirty="0">
                          <a:latin typeface="Arial" panose="020B0604020202020204" pitchFamily="34" charset="0"/>
                          <a:cs typeface="Arial" panose="020B0604020202020204" pitchFamily="34" charset="0"/>
                        </a:rPr>
                        <a:t>XXX</a:t>
                      </a:r>
                    </a:p>
                  </a:txBody>
                  <a:tcPr anchor="ctr">
                    <a:lnL w="3175" cap="flat" cmpd="sng" algn="ctr">
                      <a:solidFill>
                        <a:srgbClr val="949494"/>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500" dirty="0">
                          <a:latin typeface="Arial" panose="020B0604020202020204" pitchFamily="34" charset="0"/>
                          <a:cs typeface="Arial" panose="020B0604020202020204" pitchFamily="34" charset="0"/>
                        </a:rPr>
                        <a:t>TBD</a:t>
                      </a:r>
                    </a:p>
                  </a:txBody>
                  <a:tcPr anchor="ctr">
                    <a:lnL w="12700"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12700"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93226954"/>
              </p:ext>
            </p:extLst>
          </p:nvPr>
        </p:nvGraphicFramePr>
        <p:xfrm>
          <a:off x="838200" y="762000"/>
          <a:ext cx="7543800" cy="1381373"/>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19719">
                <a:tc gridSpan="2">
                  <a:txBody>
                    <a:bodyPr/>
                    <a:lstStyle/>
                    <a:p>
                      <a:pPr>
                        <a:spcBef>
                          <a:spcPts val="0"/>
                        </a:spcBef>
                        <a:spcAft>
                          <a:spcPts val="300"/>
                        </a:spcAft>
                      </a:pPr>
                      <a:r>
                        <a:rPr lang="en-US" sz="1050" b="1" dirty="0">
                          <a:solidFill>
                            <a:schemeClr val="tx1"/>
                          </a:solidFill>
                          <a:latin typeface="Arial" panose="020B0604020202020204" pitchFamily="34" charset="0"/>
                          <a:cs typeface="Arial" panose="020B0604020202020204" pitchFamily="34" charset="0"/>
                        </a:rPr>
                        <a:t>BUSINESS</a:t>
                      </a:r>
                      <a:r>
                        <a:rPr lang="en-US" sz="1050" b="1" baseline="0" dirty="0">
                          <a:solidFill>
                            <a:schemeClr val="tx1"/>
                          </a:solidFill>
                          <a:latin typeface="Arial" panose="020B0604020202020204" pitchFamily="34" charset="0"/>
                          <a:cs typeface="Arial" panose="020B0604020202020204" pitchFamily="34" charset="0"/>
                        </a:rPr>
                        <a:t> READINESS APPROACH (SAMPLE)</a:t>
                      </a:r>
                    </a:p>
                    <a:p>
                      <a:pPr>
                        <a:spcBef>
                          <a:spcPts val="0"/>
                        </a:spcBef>
                        <a:spcAft>
                          <a:spcPts val="300"/>
                        </a:spcAft>
                      </a:pPr>
                      <a:r>
                        <a:rPr lang="en-US" sz="800" b="0" dirty="0">
                          <a:solidFill>
                            <a:schemeClr val="tx1"/>
                          </a:solidFill>
                          <a:latin typeface="Arial" panose="020B0604020202020204" pitchFamily="34" charset="0"/>
                          <a:cs typeface="Arial" panose="020B0604020202020204" pitchFamily="34" charset="0"/>
                        </a:rPr>
                        <a:t>Program Name:          Project Name:</a:t>
                      </a:r>
                    </a:p>
                  </a:txBody>
                  <a:tcPr marL="65997" marR="65997" marT="32999" marB="329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hMerge="1">
                  <a:txBody>
                    <a:bodyPr/>
                    <a:lstStyle/>
                    <a:p>
                      <a:endParaRPr lang="en-US" sz="12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198185">
                <a:tc>
                  <a:txBody>
                    <a:bodyPr/>
                    <a:lstStyle/>
                    <a:p>
                      <a:pPr algn="ctr"/>
                      <a:r>
                        <a:rPr lang="en-US" sz="800" b="0" dirty="0">
                          <a:solidFill>
                            <a:schemeClr val="bg1"/>
                          </a:solidFill>
                          <a:latin typeface="Arial" panose="020B0604020202020204" pitchFamily="34" charset="0"/>
                          <a:cs typeface="Arial" panose="020B0604020202020204" pitchFamily="34" charset="0"/>
                        </a:rPr>
                        <a:t>BUSINESS READINESS</a:t>
                      </a:r>
                      <a:r>
                        <a:rPr lang="en-US" sz="800" b="0" baseline="0" dirty="0">
                          <a:solidFill>
                            <a:schemeClr val="bg1"/>
                          </a:solidFill>
                          <a:latin typeface="Arial" panose="020B0604020202020204" pitchFamily="34" charset="0"/>
                          <a:cs typeface="Arial" panose="020B0604020202020204" pitchFamily="34" charset="0"/>
                        </a:rPr>
                        <a:t> TACTICS</a:t>
                      </a:r>
                      <a:endParaRPr lang="en-US" sz="800" b="0" dirty="0">
                        <a:solidFill>
                          <a:schemeClr val="bg1"/>
                        </a:solidFill>
                        <a:latin typeface="Arial" panose="020B0604020202020204" pitchFamily="34" charset="0"/>
                        <a:cs typeface="Arial" panose="020B0604020202020204" pitchFamily="34" charset="0"/>
                      </a:endParaRPr>
                    </a:p>
                  </a:txBody>
                  <a:tcPr marL="65997" marR="65997" marT="32999" marB="32999" anchor="ctr">
                    <a:lnL w="3175" cap="flat" cmpd="sng" algn="ctr">
                      <a:solidFill>
                        <a:srgbClr val="949494"/>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pPr algn="ctr"/>
                      <a:r>
                        <a:rPr lang="en-US" sz="800" b="0" dirty="0">
                          <a:solidFill>
                            <a:schemeClr val="bg1"/>
                          </a:solidFill>
                          <a:latin typeface="Arial" panose="020B0604020202020204" pitchFamily="34" charset="0"/>
                          <a:cs typeface="Arial" panose="020B0604020202020204" pitchFamily="34" charset="0"/>
                        </a:rPr>
                        <a:t>DETAILS OF</a:t>
                      </a:r>
                      <a:r>
                        <a:rPr lang="en-US" sz="800" b="0" baseline="0" dirty="0">
                          <a:solidFill>
                            <a:schemeClr val="bg1"/>
                          </a:solidFill>
                          <a:latin typeface="Arial" panose="020B0604020202020204" pitchFamily="34" charset="0"/>
                          <a:cs typeface="Arial" panose="020B0604020202020204" pitchFamily="34" charset="0"/>
                        </a:rPr>
                        <a:t> THE TACTIC</a:t>
                      </a:r>
                      <a:endParaRPr lang="en-US" sz="800" b="0" dirty="0">
                        <a:solidFill>
                          <a:schemeClr val="bg1"/>
                        </a:solidFill>
                        <a:latin typeface="Arial" panose="020B0604020202020204" pitchFamily="34" charset="0"/>
                        <a:cs typeface="Arial" panose="020B0604020202020204" pitchFamily="34" charset="0"/>
                      </a:endParaRPr>
                    </a:p>
                  </a:txBody>
                  <a:tcPr marL="65997" marR="65997" marT="32999" marB="32999" anchor="ctr">
                    <a:lnL w="9525" cap="flat" cmpd="sng" algn="ctr">
                      <a:solidFill>
                        <a:schemeClr val="bg1"/>
                      </a:solidFill>
                      <a:prstDash val="solid"/>
                      <a:round/>
                      <a:headEnd type="none" w="med" len="med"/>
                      <a:tailEnd type="none" w="med" len="med"/>
                    </a:lnL>
                    <a:lnR w="3175" cap="flat" cmpd="sng" algn="ctr">
                      <a:solidFill>
                        <a:srgbClr val="949494"/>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extLst>
                  <a:ext uri="{0D108BD9-81ED-4DB2-BD59-A6C34878D82A}">
                    <a16:rowId xmlns:a16="http://schemas.microsoft.com/office/drawing/2014/main" val="10001"/>
                  </a:ext>
                </a:extLst>
              </a:tr>
              <a:tr h="268914">
                <a:tc>
                  <a:txBody>
                    <a:bodyPr/>
                    <a:lstStyle/>
                    <a:p>
                      <a:r>
                        <a:rPr lang="en-US" sz="650" dirty="0">
                          <a:latin typeface="Arial" panose="020B0604020202020204" pitchFamily="34" charset="0"/>
                          <a:cs typeface="Arial" panose="020B0604020202020204" pitchFamily="34" charset="0"/>
                        </a:rPr>
                        <a:t>Describe</a:t>
                      </a:r>
                      <a:r>
                        <a:rPr lang="en-US" sz="650" baseline="0" dirty="0">
                          <a:latin typeface="Arial" panose="020B0604020202020204" pitchFamily="34" charset="0"/>
                          <a:cs typeface="Arial" panose="020B0604020202020204" pitchFamily="34" charset="0"/>
                        </a:rPr>
                        <a:t> the high level tactics that will be used to prepare the business to adopt and utilize the change once implemented (e.g. training design, training rollout approach)</a:t>
                      </a:r>
                      <a:endParaRPr lang="en-US" sz="650" dirty="0">
                        <a:latin typeface="Arial" panose="020B0604020202020204" pitchFamily="34" charset="0"/>
                        <a:cs typeface="Arial" panose="020B0604020202020204" pitchFamily="34" charset="0"/>
                      </a:endParaRPr>
                    </a:p>
                  </a:txBody>
                  <a:tcPr marL="65997" marR="65997" marT="32999" marB="32999">
                    <a:lnL w="3175" cap="flat" cmpd="sng" algn="ctr">
                      <a:solidFill>
                        <a:srgbClr val="949494"/>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rgbClr val="7F7F7F"/>
                      </a:solidFill>
                      <a:prstDash val="solid"/>
                      <a:round/>
                      <a:headEnd type="none" w="med" len="med"/>
                      <a:tailEnd type="none" w="med" len="med"/>
                    </a:lnB>
                    <a:solidFill>
                      <a:srgbClr val="EAEAEA"/>
                    </a:solidFill>
                  </a:tcPr>
                </a:tc>
                <a:tc>
                  <a:txBody>
                    <a:bodyPr/>
                    <a:lstStyle/>
                    <a:p>
                      <a:r>
                        <a:rPr lang="en-US" sz="650" dirty="0">
                          <a:latin typeface="Arial" panose="020B0604020202020204" pitchFamily="34" charset="0"/>
                          <a:cs typeface="Arial" panose="020B0604020202020204" pitchFamily="34" charset="0"/>
                        </a:rPr>
                        <a:t>Provide</a:t>
                      </a:r>
                      <a:r>
                        <a:rPr lang="en-US" sz="650" baseline="0" dirty="0">
                          <a:latin typeface="Arial" panose="020B0604020202020204" pitchFamily="34" charset="0"/>
                          <a:cs typeface="Arial" panose="020B0604020202020204" pitchFamily="34" charset="0"/>
                        </a:rPr>
                        <a:t> </a:t>
                      </a:r>
                      <a:r>
                        <a:rPr lang="en-US" sz="650" dirty="0">
                          <a:latin typeface="Arial" panose="020B0604020202020204" pitchFamily="34" charset="0"/>
                          <a:cs typeface="Arial" panose="020B0604020202020204" pitchFamily="34" charset="0"/>
                        </a:rPr>
                        <a:t>additional details about the tactic and why its important to enabling adoption of this change</a:t>
                      </a:r>
                    </a:p>
                  </a:txBody>
                  <a:tcPr marL="65997" marR="65997" marT="32999" marB="32999">
                    <a:lnL w="9525"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rgbClr val="7F7F7F"/>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262657">
                <a:tc>
                  <a:txBody>
                    <a:bodyPr/>
                    <a:lstStyle/>
                    <a:p>
                      <a:r>
                        <a:rPr lang="en-US" sz="650" dirty="0">
                          <a:latin typeface="Arial" panose="020B0604020202020204" pitchFamily="34" charset="0"/>
                          <a:cs typeface="Arial" panose="020B0604020202020204" pitchFamily="34" charset="0"/>
                        </a:rPr>
                        <a:t>Understand the experiences the P2P mentors have had</a:t>
                      </a:r>
                    </a:p>
                  </a:txBody>
                  <a:tcPr marL="65997" marR="65997" marT="32999" marB="32999">
                    <a:lnL w="3175" cap="flat" cmpd="sng" algn="ctr">
                      <a:solidFill>
                        <a:srgbClr val="949494"/>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Survey P2P mentors to get a deeper understanding of</a:t>
                      </a:r>
                      <a:r>
                        <a:rPr lang="en-US" sz="650" baseline="0" dirty="0">
                          <a:latin typeface="Arial" panose="020B0604020202020204" pitchFamily="34" charset="0"/>
                          <a:cs typeface="Arial" panose="020B0604020202020204" pitchFamily="34" charset="0"/>
                        </a:rPr>
                        <a:t> the negative experiences they’ve had and impact on clients so the learning addresses those concerns</a:t>
                      </a:r>
                      <a:endParaRPr lang="en-US" sz="650" dirty="0">
                        <a:latin typeface="Arial" panose="020B0604020202020204" pitchFamily="34" charset="0"/>
                        <a:cs typeface="Arial" panose="020B0604020202020204" pitchFamily="34" charset="0"/>
                      </a:endParaRPr>
                    </a:p>
                  </a:txBody>
                  <a:tcPr marL="65997" marR="65997" marT="32999" marB="32999">
                    <a:lnL w="9525"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0659">
                <a:tc>
                  <a:txBody>
                    <a:bodyPr/>
                    <a:lstStyle/>
                    <a:p>
                      <a:r>
                        <a:rPr lang="en-US" sz="650" dirty="0">
                          <a:latin typeface="Arial" panose="020B0604020202020204" pitchFamily="34" charset="0"/>
                          <a:cs typeface="Arial" panose="020B0604020202020204" pitchFamily="34" charset="0"/>
                        </a:rPr>
                        <a:t>Find P2P</a:t>
                      </a:r>
                      <a:r>
                        <a:rPr lang="en-US" sz="650" baseline="0" dirty="0">
                          <a:latin typeface="Arial" panose="020B0604020202020204" pitchFamily="34" charset="0"/>
                          <a:cs typeface="Arial" panose="020B0604020202020204" pitchFamily="34" charset="0"/>
                        </a:rPr>
                        <a:t> mentors who are avid users </a:t>
                      </a:r>
                      <a:endParaRPr lang="en-US" sz="650" dirty="0">
                        <a:latin typeface="Arial" panose="020B0604020202020204" pitchFamily="34" charset="0"/>
                        <a:cs typeface="Arial" panose="020B0604020202020204" pitchFamily="34" charset="0"/>
                      </a:endParaRPr>
                    </a:p>
                  </a:txBody>
                  <a:tcPr marL="65997" marR="65997" marT="32999" marB="32999">
                    <a:lnL w="3175" cap="flat" cmpd="sng" algn="ctr">
                      <a:solidFill>
                        <a:srgbClr val="949494"/>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tc>
                  <a:txBody>
                    <a:bodyPr/>
                    <a:lstStyle/>
                    <a:p>
                      <a:r>
                        <a:rPr lang="en-US" sz="650" dirty="0">
                          <a:latin typeface="Arial" panose="020B0604020202020204" pitchFamily="34" charset="0"/>
                          <a:cs typeface="Arial" panose="020B0604020202020204" pitchFamily="34" charset="0"/>
                        </a:rPr>
                        <a:t>Learn</a:t>
                      </a:r>
                      <a:r>
                        <a:rPr lang="en-US" sz="650" baseline="0" dirty="0">
                          <a:latin typeface="Arial" panose="020B0604020202020204" pitchFamily="34" charset="0"/>
                          <a:cs typeface="Arial" panose="020B0604020202020204" pitchFamily="34" charset="0"/>
                        </a:rPr>
                        <a:t> from P2P mentors who are finding Project really helps their practice, what are they doing, what is the impact</a:t>
                      </a:r>
                      <a:endParaRPr lang="en-US" sz="650" dirty="0">
                        <a:latin typeface="Arial" panose="020B0604020202020204" pitchFamily="34" charset="0"/>
                        <a:cs typeface="Arial" panose="020B0604020202020204" pitchFamily="34" charset="0"/>
                      </a:endParaRPr>
                    </a:p>
                  </a:txBody>
                  <a:tcPr marL="65997" marR="65997" marT="32999" marB="32999">
                    <a:lnL w="9525" cap="flat" cmpd="sng" algn="ctr">
                      <a:solidFill>
                        <a:srgbClr val="7F7F7F"/>
                      </a:solidFill>
                      <a:prstDash val="solid"/>
                      <a:round/>
                      <a:headEnd type="none" w="med" len="med"/>
                      <a:tailEnd type="none" w="med" len="med"/>
                    </a:lnL>
                    <a:lnR w="3175" cap="flat" cmpd="sng" algn="ctr">
                      <a:solidFill>
                        <a:srgbClr val="949494"/>
                      </a:solidFill>
                      <a:prstDash val="solid"/>
                      <a:round/>
                      <a:headEnd type="none" w="med" len="med"/>
                      <a:tailEnd type="none" w="med" len="med"/>
                    </a:lnR>
                    <a:lnT w="9525" cap="flat" cmpd="sng" algn="ctr">
                      <a:solidFill>
                        <a:srgbClr val="7F7F7F"/>
                      </a:solidFill>
                      <a:prstDash val="solid"/>
                      <a:round/>
                      <a:headEnd type="none" w="med" len="med"/>
                      <a:tailEnd type="none" w="med" len="med"/>
                    </a:lnT>
                    <a:lnB w="3175" cap="flat" cmpd="sng" algn="ctr">
                      <a:solidFill>
                        <a:srgbClr val="949494"/>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913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descr="World Map.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9144000" cy="6858000"/>
          </a:xfrm>
          <a:prstGeom prst="rect">
            <a:avLst/>
          </a:prstGeom>
          <a:noFill/>
          <a:ln>
            <a:noFill/>
          </a:ln>
        </p:spPr>
      </p:pic>
      <p:sp>
        <p:nvSpPr>
          <p:cNvPr id="8" name="TextBox 7"/>
          <p:cNvSpPr txBox="1"/>
          <p:nvPr/>
        </p:nvSpPr>
        <p:spPr>
          <a:xfrm>
            <a:off x="0" y="2601220"/>
            <a:ext cx="9144000" cy="1524000"/>
          </a:xfrm>
          <a:prstGeom prst="rect">
            <a:avLst/>
          </a:prstGeom>
          <a:solidFill>
            <a:schemeClr val="bg1">
              <a:alpha val="70000"/>
            </a:schemeClr>
          </a:solidFill>
        </p:spPr>
        <p:txBody>
          <a:bodyPr wrap="square" lIns="914298" tIns="0" rIns="0" bIns="0" rtlCol="0" anchor="ctr" anchorCtr="0">
            <a:noAutofit/>
          </a:bodyPr>
          <a:lstStyle/>
          <a:p>
            <a:endParaRPr lang="en-US" sz="1600" dirty="0">
              <a:solidFill>
                <a:schemeClr val="bg1"/>
              </a:solidFill>
              <a:latin typeface="Franklin Gothic Book"/>
              <a:cs typeface="Franklin Gothic Book"/>
            </a:endParaRPr>
          </a:p>
        </p:txBody>
      </p:sp>
      <p:sp>
        <p:nvSpPr>
          <p:cNvPr id="9" name="TextBox 8"/>
          <p:cNvSpPr txBox="1"/>
          <p:nvPr/>
        </p:nvSpPr>
        <p:spPr>
          <a:xfrm>
            <a:off x="228598" y="4495800"/>
            <a:ext cx="2049517" cy="761735"/>
          </a:xfrm>
          <a:prstGeom prst="rect">
            <a:avLst/>
          </a:prstGeom>
          <a:noFill/>
        </p:spPr>
        <p:txBody>
          <a:bodyPr wrap="square" lIns="91430" tIns="45714" rIns="91430" bIns="45714" rtlCol="0">
            <a:spAutoFit/>
          </a:bodyPr>
          <a:lstStyle/>
          <a:p>
            <a:r>
              <a:rPr lang="en-US" sz="1200" b="1" dirty="0">
                <a:solidFill>
                  <a:schemeClr val="bg1"/>
                </a:solidFill>
                <a:latin typeface="Arial" panose="020B0604020202020204" pitchFamily="34" charset="0"/>
                <a:cs typeface="Arial" panose="020B0604020202020204" pitchFamily="34" charset="0"/>
              </a:rPr>
              <a:t>Vasant Narayan</a:t>
            </a:r>
          </a:p>
          <a:p>
            <a:r>
              <a:rPr lang="en-US" sz="1050" dirty="0">
                <a:solidFill>
                  <a:schemeClr val="bg1"/>
                </a:solidFill>
                <a:latin typeface="Arial" panose="020B0604020202020204" pitchFamily="34" charset="0"/>
                <a:cs typeface="Arial" panose="020B0604020202020204" pitchFamily="34" charset="0"/>
              </a:rPr>
              <a:t>Director of Client Service</a:t>
            </a:r>
          </a:p>
          <a:p>
            <a:r>
              <a:rPr lang="en-US" sz="1050" dirty="0">
                <a:solidFill>
                  <a:schemeClr val="bg1"/>
                </a:solidFill>
                <a:latin typeface="Arial" panose="020B0604020202020204" pitchFamily="34" charset="0"/>
                <a:cs typeface="Arial" panose="020B0604020202020204" pitchFamily="34" charset="0"/>
              </a:rPr>
              <a:t>617 897 0350 </a:t>
            </a:r>
            <a:br>
              <a:rPr lang="en-US" sz="1050" dirty="0">
                <a:solidFill>
                  <a:schemeClr val="bg1"/>
                </a:solidFill>
                <a:latin typeface="Arial" panose="020B0604020202020204" pitchFamily="34" charset="0"/>
                <a:cs typeface="Arial" panose="020B0604020202020204" pitchFamily="34" charset="0"/>
              </a:rPr>
            </a:br>
            <a:r>
              <a:rPr lang="en-US" sz="1050" dirty="0">
                <a:solidFill>
                  <a:schemeClr val="bg1"/>
                </a:solidFill>
                <a:latin typeface="Arial" panose="020B0604020202020204" pitchFamily="34" charset="0"/>
                <a:cs typeface="Arial" panose="020B0604020202020204" pitchFamily="34" charset="0"/>
              </a:rPr>
              <a:t>vasant.narayan@rgp.com</a:t>
            </a:r>
          </a:p>
        </p:txBody>
      </p:sp>
      <p:pic>
        <p:nvPicPr>
          <p:cNvPr id="13"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04494" y="2948721"/>
            <a:ext cx="2335012" cy="828998"/>
          </a:xfrm>
          <a:prstGeom prst="rect">
            <a:avLst/>
          </a:prstGeom>
        </p:spPr>
      </p:pic>
      <p:sp>
        <p:nvSpPr>
          <p:cNvPr id="15" name="TextBox 14"/>
          <p:cNvSpPr txBox="1"/>
          <p:nvPr/>
        </p:nvSpPr>
        <p:spPr>
          <a:xfrm>
            <a:off x="228599" y="5456120"/>
            <a:ext cx="2514601" cy="761735"/>
          </a:xfrm>
          <a:prstGeom prst="rect">
            <a:avLst/>
          </a:prstGeom>
          <a:noFill/>
          <a:ln w="57150">
            <a:noFill/>
          </a:ln>
        </p:spPr>
        <p:txBody>
          <a:bodyPr wrap="square" lIns="91430" tIns="45714" rIns="91430" bIns="45714" rtlCol="0">
            <a:spAutoFit/>
          </a:bodyPr>
          <a:lstStyle/>
          <a:p>
            <a:r>
              <a:rPr lang="en-US" sz="1200" b="1" dirty="0">
                <a:solidFill>
                  <a:schemeClr val="bg1"/>
                </a:solidFill>
                <a:latin typeface="Arial" panose="020B0604020202020204" pitchFamily="34" charset="0"/>
                <a:cs typeface="Arial" panose="020B0604020202020204" pitchFamily="34" charset="0"/>
              </a:rPr>
              <a:t>Steve Barker</a:t>
            </a:r>
          </a:p>
          <a:p>
            <a:r>
              <a:rPr lang="en-US" sz="1050" dirty="0">
                <a:solidFill>
                  <a:schemeClr val="bg1"/>
                </a:solidFill>
                <a:latin typeface="Arial" panose="020B0604020202020204" pitchFamily="34" charset="0"/>
                <a:cs typeface="Arial" panose="020B0604020202020204" pitchFamily="34" charset="0"/>
              </a:rPr>
              <a:t>Global Practice Leader, Human Capital</a:t>
            </a:r>
          </a:p>
          <a:p>
            <a:r>
              <a:rPr lang="en-US" sz="1050" dirty="0">
                <a:solidFill>
                  <a:schemeClr val="bg1"/>
                </a:solidFill>
                <a:latin typeface="Arial" panose="020B0604020202020204" pitchFamily="34" charset="0"/>
                <a:cs typeface="Arial" panose="020B0604020202020204" pitchFamily="34" charset="0"/>
              </a:rPr>
              <a:t>714 430 6522</a:t>
            </a:r>
          </a:p>
          <a:p>
            <a:r>
              <a:rPr lang="en-US" sz="1050" dirty="0">
                <a:solidFill>
                  <a:schemeClr val="bg1"/>
                </a:solidFill>
                <a:latin typeface="Arial" panose="020B0604020202020204" pitchFamily="34" charset="0"/>
                <a:cs typeface="Arial" panose="020B0604020202020204" pitchFamily="34" charset="0"/>
              </a:rPr>
              <a:t>steve.barker@rgp.com</a:t>
            </a:r>
          </a:p>
        </p:txBody>
      </p:sp>
      <p:pic>
        <p:nvPicPr>
          <p:cNvPr id="19" name="Picture 18" descr="rgp logo 4-c legacy White.ai"/>
          <p:cNvPicPr>
            <a:picLocks noChangeAspect="1"/>
          </p:cNvPicPr>
          <p:nvPr/>
        </p:nvPicPr>
        <p:blipFill rotWithShape="1">
          <a:blip r:embed="rId5" cstate="print">
            <a:extLst>
              <a:ext uri="{28A0092B-C50C-407E-A947-70E740481C1C}">
                <a14:useLocalDpi xmlns:a14="http://schemas.microsoft.com/office/drawing/2010/main" val="0"/>
              </a:ext>
            </a:extLst>
          </a:blip>
          <a:srcRect r="9910"/>
          <a:stretch/>
        </p:blipFill>
        <p:spPr>
          <a:xfrm>
            <a:off x="0" y="6501384"/>
            <a:ext cx="924119" cy="360226"/>
          </a:xfrm>
          <a:prstGeom prst="rect">
            <a:avLst/>
          </a:prstGeom>
        </p:spPr>
      </p:pic>
      <p:sp>
        <p:nvSpPr>
          <p:cNvPr id="17" name="Rectangle 16"/>
          <p:cNvSpPr/>
          <p:nvPr/>
        </p:nvSpPr>
        <p:spPr>
          <a:xfrm>
            <a:off x="8787811" y="6612740"/>
            <a:ext cx="325579" cy="246147"/>
          </a:xfrm>
          <a:prstGeom prst="rect">
            <a:avLst/>
          </a:prstGeom>
        </p:spPr>
        <p:txBody>
          <a:bodyPr wrap="none" lIns="91365" tIns="45683" rIns="91365" bIns="45683">
            <a:spAutoFit/>
          </a:bodyPr>
          <a:lstStyle/>
          <a:p>
            <a:pPr defTabSz="913668"/>
            <a:fld id="{DEDF5CF4-D571-40A0-8738-8F1DC5E3745A}" type="slidenum">
              <a:rPr lang="en-US" sz="1000" smtClean="0">
                <a:solidFill>
                  <a:schemeClr val="bg1"/>
                </a:solidFill>
                <a:latin typeface="Arial" panose="020B0604020202020204" pitchFamily="34" charset="0"/>
                <a:cs typeface="Arial" panose="020B0604020202020204" pitchFamily="34" charset="0"/>
              </a:rPr>
              <a:pPr defTabSz="913668"/>
              <a:t>21</a:t>
            </a:fld>
            <a:endParaRPr lang="en-US" sz="1000" dirty="0">
              <a:solidFill>
                <a:schemeClr val="bg1"/>
              </a:solidFill>
              <a:latin typeface="Arial" panose="020B0604020202020204" pitchFamily="34" charset="0"/>
              <a:cs typeface="Arial" panose="020B0604020202020204" pitchFamily="34" charset="0"/>
            </a:endParaRPr>
          </a:p>
        </p:txBody>
      </p:sp>
      <p:sp>
        <p:nvSpPr>
          <p:cNvPr id="21" name="Footer Placeholder 4"/>
          <p:cNvSpPr txBox="1">
            <a:spLocks/>
          </p:cNvSpPr>
          <p:nvPr/>
        </p:nvSpPr>
        <p:spPr bwMode="auto">
          <a:xfrm>
            <a:off x="914403" y="6587773"/>
            <a:ext cx="5704290" cy="25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59" tIns="53633" rIns="107259" bIns="53633" anchor="b"/>
          <a:lstStyle>
            <a:lvl1pPr defTabSz="963613" eaLnBrk="0" hangingPunct="0">
              <a:defRPr sz="1900">
                <a:solidFill>
                  <a:schemeClr val="tx1"/>
                </a:solidFill>
                <a:latin typeface="Calibri" pitchFamily="34" charset="0"/>
                <a:cs typeface="Arial" charset="0"/>
              </a:defRPr>
            </a:lvl1pPr>
            <a:lvl2pPr defTabSz="963613" eaLnBrk="0" hangingPunct="0">
              <a:defRPr sz="1900">
                <a:solidFill>
                  <a:schemeClr val="tx1"/>
                </a:solidFill>
                <a:latin typeface="Calibri" pitchFamily="34" charset="0"/>
                <a:cs typeface="Arial" charset="0"/>
              </a:defRPr>
            </a:lvl2pPr>
            <a:lvl3pPr defTabSz="963613" eaLnBrk="0" hangingPunct="0">
              <a:defRPr sz="1900">
                <a:solidFill>
                  <a:schemeClr val="tx1"/>
                </a:solidFill>
                <a:latin typeface="Calibri" pitchFamily="34" charset="0"/>
                <a:cs typeface="Arial" charset="0"/>
              </a:defRPr>
            </a:lvl3pPr>
            <a:lvl4pPr defTabSz="963613" eaLnBrk="0" hangingPunct="0">
              <a:defRPr sz="1900">
                <a:solidFill>
                  <a:schemeClr val="tx1"/>
                </a:solidFill>
                <a:latin typeface="Calibri" pitchFamily="34" charset="0"/>
                <a:cs typeface="Arial" charset="0"/>
              </a:defRPr>
            </a:lvl4pPr>
            <a:lvl5pPr defTabSz="963613" eaLnBrk="0" hangingPunct="0">
              <a:defRPr sz="1900">
                <a:solidFill>
                  <a:schemeClr val="tx1"/>
                </a:solidFill>
                <a:latin typeface="Calibri" pitchFamily="34" charset="0"/>
                <a:cs typeface="Arial" charset="0"/>
              </a:defRPr>
            </a:lvl5pPr>
            <a:lvl6pPr marL="2382838" indent="-96838" defTabSz="963613" eaLnBrk="0" fontAlgn="base" hangingPunct="0">
              <a:spcBef>
                <a:spcPct val="0"/>
              </a:spcBef>
              <a:spcAft>
                <a:spcPct val="0"/>
              </a:spcAft>
              <a:defRPr sz="1900">
                <a:solidFill>
                  <a:schemeClr val="tx1"/>
                </a:solidFill>
                <a:latin typeface="Calibri" pitchFamily="34" charset="0"/>
                <a:cs typeface="Arial" charset="0"/>
              </a:defRPr>
            </a:lvl6pPr>
            <a:lvl7pPr marL="2840038" indent="-96838" defTabSz="963613" eaLnBrk="0" fontAlgn="base" hangingPunct="0">
              <a:spcBef>
                <a:spcPct val="0"/>
              </a:spcBef>
              <a:spcAft>
                <a:spcPct val="0"/>
              </a:spcAft>
              <a:defRPr sz="1900">
                <a:solidFill>
                  <a:schemeClr val="tx1"/>
                </a:solidFill>
                <a:latin typeface="Calibri" pitchFamily="34" charset="0"/>
                <a:cs typeface="Arial" charset="0"/>
              </a:defRPr>
            </a:lvl7pPr>
            <a:lvl8pPr marL="3297238" indent="-96838" defTabSz="963613" eaLnBrk="0" fontAlgn="base" hangingPunct="0">
              <a:spcBef>
                <a:spcPct val="0"/>
              </a:spcBef>
              <a:spcAft>
                <a:spcPct val="0"/>
              </a:spcAft>
              <a:defRPr sz="1900">
                <a:solidFill>
                  <a:schemeClr val="tx1"/>
                </a:solidFill>
                <a:latin typeface="Calibri" pitchFamily="34" charset="0"/>
                <a:cs typeface="Arial" charset="0"/>
              </a:defRPr>
            </a:lvl8pPr>
            <a:lvl9pPr marL="3754438" indent="-96838" defTabSz="963613" eaLnBrk="0" fontAlgn="base" hangingPunct="0">
              <a:spcBef>
                <a:spcPct val="0"/>
              </a:spcBef>
              <a:spcAft>
                <a:spcPct val="0"/>
              </a:spcAft>
              <a:defRPr sz="1900">
                <a:solidFill>
                  <a:schemeClr val="tx1"/>
                </a:solidFill>
                <a:latin typeface="Calibri" pitchFamily="34" charset="0"/>
                <a:cs typeface="Arial" charset="0"/>
              </a:defRPr>
            </a:lvl9pPr>
          </a:lstStyle>
          <a:p>
            <a:pPr eaLnBrk="1" fontAlgn="base" hangingPunct="1">
              <a:spcBef>
                <a:spcPct val="0"/>
              </a:spcBef>
              <a:spcAft>
                <a:spcPct val="0"/>
              </a:spcAft>
            </a:pPr>
            <a:r>
              <a:rPr lang="en-US" sz="800" i="1" dirty="0">
                <a:solidFill>
                  <a:schemeClr val="bg1"/>
                </a:solidFill>
                <a:latin typeface="Arial" panose="020B0604020202020204" pitchFamily="34" charset="0"/>
                <a:cs typeface="Arial" panose="020B0604020202020204" pitchFamily="34" charset="0"/>
              </a:rPr>
              <a:t>©2017 RGP. </a:t>
            </a:r>
            <a:r>
              <a:rPr lang="en-US" altLang="zh-CN" sz="800" i="1" dirty="0">
                <a:solidFill>
                  <a:schemeClr val="bg1"/>
                </a:solidFill>
                <a:latin typeface="Arial" panose="020B0604020202020204" pitchFamily="34" charset="0"/>
                <a:cs typeface="Arial" panose="020B0604020202020204" pitchFamily="34" charset="0"/>
              </a:rPr>
              <a:t>This document is the proprietary and confidential property of RGP</a:t>
            </a:r>
            <a:r>
              <a:rPr lang="en-US" altLang="zh-CN" sz="800" i="1" dirty="0">
                <a:solidFill>
                  <a:prstClr val="black"/>
                </a:solidFill>
                <a:latin typeface="Arial" panose="020B0604020202020204" pitchFamily="34" charset="0"/>
                <a:cs typeface="Arial" panose="020B0604020202020204" pitchFamily="34" charset="0"/>
              </a:rPr>
              <a:t>.</a:t>
            </a:r>
            <a:endParaRPr lang="en-US" altLang="zh-CN" sz="8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9747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p:cNvSpPr>
            <a:spLocks noGrp="1"/>
          </p:cNvSpPr>
          <p:nvPr>
            <p:ph type="title" idx="4294967295"/>
          </p:nvPr>
        </p:nvSpPr>
        <p:spPr>
          <a:xfrm>
            <a:off x="1143000" y="182568"/>
            <a:ext cx="8001000" cy="374650"/>
          </a:xfrm>
        </p:spPr>
        <p:txBody>
          <a:bodyPr/>
          <a:lstStyle/>
          <a:p>
            <a:pPr lvl="0"/>
            <a:r>
              <a:rPr lang="en-US" sz="1800" dirty="0"/>
              <a:t>GLOBAL FOOTPRINT </a:t>
            </a:r>
            <a:endParaRPr lang="nl-NL" sz="1800" dirty="0"/>
          </a:p>
        </p:txBody>
      </p:sp>
      <p:sp>
        <p:nvSpPr>
          <p:cNvPr id="15" name="TextBox 27"/>
          <p:cNvSpPr txBox="1">
            <a:spLocks noChangeArrowheads="1"/>
          </p:cNvSpPr>
          <p:nvPr/>
        </p:nvSpPr>
        <p:spPr bwMode="auto">
          <a:xfrm>
            <a:off x="1028" y="6027184"/>
            <a:ext cx="9142981" cy="330975"/>
          </a:xfrm>
          <a:prstGeom prst="rect">
            <a:avLst/>
          </a:prstGeom>
          <a:noFill/>
          <a:ln w="9525">
            <a:noFill/>
            <a:miter lim="800000"/>
            <a:headEnd/>
            <a:tailEnd/>
          </a:ln>
        </p:spPr>
        <p:txBody>
          <a:bodyPr wrap="square" lIns="86407" tIns="43203" rIns="86407" bIns="43203">
            <a:spAutoFit/>
          </a:bodyPr>
          <a:lstStyle/>
          <a:p>
            <a:pPr algn="ctr" defTabSz="861390" eaLnBrk="0" hangingPunct="0">
              <a:lnSpc>
                <a:spcPts val="1897"/>
              </a:lnSpc>
              <a:defRPr/>
            </a:pPr>
            <a:r>
              <a:rPr lang="en-US" sz="1500" b="1" kern="0" dirty="0">
                <a:solidFill>
                  <a:srgbClr val="000000"/>
                </a:solidFill>
                <a:latin typeface="Arial" panose="020B0604020202020204" pitchFamily="34" charset="0"/>
                <a:cs typeface="Arial" panose="020B0604020202020204" pitchFamily="34" charset="0"/>
              </a:rPr>
              <a:t>Global capability with an emphasis on local execution.</a:t>
            </a:r>
          </a:p>
        </p:txBody>
      </p:sp>
      <p:grpSp>
        <p:nvGrpSpPr>
          <p:cNvPr id="16" name="Group 15"/>
          <p:cNvGrpSpPr/>
          <p:nvPr/>
        </p:nvGrpSpPr>
        <p:grpSpPr>
          <a:xfrm>
            <a:off x="277942" y="928692"/>
            <a:ext cx="8431656" cy="5127239"/>
            <a:chOff x="444230" y="1519826"/>
            <a:chExt cx="8853239" cy="5699091"/>
          </a:xfrm>
        </p:grpSpPr>
        <p:grpSp>
          <p:nvGrpSpPr>
            <p:cNvPr id="17" name="Group 26"/>
            <p:cNvGrpSpPr/>
            <p:nvPr/>
          </p:nvGrpSpPr>
          <p:grpSpPr>
            <a:xfrm>
              <a:off x="444230" y="1519826"/>
              <a:ext cx="8774835" cy="347471"/>
              <a:chOff x="533400" y="1424840"/>
              <a:chExt cx="8356987" cy="325755"/>
            </a:xfrm>
          </p:grpSpPr>
          <p:sp>
            <p:nvSpPr>
              <p:cNvPr id="21" name="Rectangle 20"/>
              <p:cNvSpPr/>
              <p:nvPr/>
            </p:nvSpPr>
            <p:spPr>
              <a:xfrm>
                <a:off x="533400" y="1424840"/>
                <a:ext cx="3291840" cy="325755"/>
              </a:xfrm>
              <a:prstGeom prst="rect">
                <a:avLst/>
              </a:prstGeom>
              <a:solidFill>
                <a:srgbClr val="7F7F7F"/>
              </a:solidFill>
              <a:ln w="3175">
                <a:solidFill>
                  <a:srgbClr val="A09792">
                    <a:lumMod val="60000"/>
                    <a:lumOff val="40000"/>
                  </a:srgbClr>
                </a:solidFill>
                <a:round/>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noAutofit/>
              </a:bodyPr>
              <a:lstStyle/>
              <a:p>
                <a:pPr defTabSz="861390" fontAlgn="base">
                  <a:spcBef>
                    <a:spcPct val="0"/>
                  </a:spcBef>
                  <a:defRPr/>
                </a:pPr>
                <a:r>
                  <a:rPr lang="en-US" sz="1300" kern="0" cap="all" dirty="0">
                    <a:solidFill>
                      <a:srgbClr val="FFFFFF"/>
                    </a:solidFill>
                    <a:latin typeface="Arial" panose="020B0604020202020204" pitchFamily="34" charset="0"/>
                    <a:cs typeface="Arial" panose="020B0604020202020204" pitchFamily="34" charset="0"/>
                  </a:rPr>
                  <a:t>North America</a:t>
                </a:r>
              </a:p>
            </p:txBody>
          </p:sp>
          <p:sp>
            <p:nvSpPr>
              <p:cNvPr id="22" name="Rectangle 21"/>
              <p:cNvSpPr/>
              <p:nvPr/>
            </p:nvSpPr>
            <p:spPr>
              <a:xfrm>
                <a:off x="3980373" y="1424840"/>
                <a:ext cx="2377440" cy="325755"/>
              </a:xfrm>
              <a:prstGeom prst="rect">
                <a:avLst/>
              </a:prstGeom>
              <a:solidFill>
                <a:srgbClr val="7F7F7F"/>
              </a:solidFill>
              <a:ln w="3175">
                <a:solidFill>
                  <a:srgbClr val="A09792">
                    <a:lumMod val="60000"/>
                    <a:lumOff val="40000"/>
                  </a:srgbClr>
                </a:solidFill>
                <a:round/>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noAutofit/>
              </a:bodyPr>
              <a:lstStyle/>
              <a:p>
                <a:pPr defTabSz="861390" fontAlgn="base">
                  <a:spcBef>
                    <a:spcPct val="0"/>
                  </a:spcBef>
                  <a:defRPr/>
                </a:pPr>
                <a:r>
                  <a:rPr lang="en-US" sz="1300" kern="0" cap="all" dirty="0">
                    <a:solidFill>
                      <a:srgbClr val="FFFFFF"/>
                    </a:solidFill>
                    <a:latin typeface="Arial" panose="020B0604020202020204" pitchFamily="34" charset="0"/>
                    <a:cs typeface="Arial" panose="020B0604020202020204" pitchFamily="34" charset="0"/>
                  </a:rPr>
                  <a:t>Europe</a:t>
                </a:r>
              </a:p>
            </p:txBody>
          </p:sp>
          <p:sp>
            <p:nvSpPr>
              <p:cNvPr id="23" name="Rectangle 22"/>
              <p:cNvSpPr/>
              <p:nvPr/>
            </p:nvSpPr>
            <p:spPr>
              <a:xfrm>
                <a:off x="6512947" y="1424840"/>
                <a:ext cx="2377440" cy="325755"/>
              </a:xfrm>
              <a:prstGeom prst="rect">
                <a:avLst/>
              </a:prstGeom>
              <a:solidFill>
                <a:srgbClr val="7F7F7F"/>
              </a:solidFill>
              <a:ln w="3175">
                <a:solidFill>
                  <a:srgbClr val="A09792">
                    <a:lumMod val="60000"/>
                    <a:lumOff val="40000"/>
                  </a:srgbClr>
                </a:solidFill>
                <a:round/>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noAutofit/>
              </a:bodyPr>
              <a:lstStyle/>
              <a:p>
                <a:pPr defTabSz="861390" fontAlgn="base">
                  <a:spcBef>
                    <a:spcPct val="0"/>
                  </a:spcBef>
                  <a:defRPr/>
                </a:pPr>
                <a:r>
                  <a:rPr lang="en-US" sz="1300" kern="0" cap="all" dirty="0">
                    <a:solidFill>
                      <a:srgbClr val="FFFFFF"/>
                    </a:solidFill>
                    <a:latin typeface="Arial" panose="020B0604020202020204" pitchFamily="34" charset="0"/>
                    <a:cs typeface="Arial" panose="020B0604020202020204" pitchFamily="34" charset="0"/>
                  </a:rPr>
                  <a:t>Asia Pacific</a:t>
                </a:r>
              </a:p>
            </p:txBody>
          </p:sp>
        </p:grpSp>
        <p:sp>
          <p:nvSpPr>
            <p:cNvPr id="18" name="Rectangle 17"/>
            <p:cNvSpPr>
              <a:spLocks noChangeArrowheads="1"/>
            </p:cNvSpPr>
            <p:nvPr/>
          </p:nvSpPr>
          <p:spPr bwMode="auto">
            <a:xfrm>
              <a:off x="444230" y="1947974"/>
              <a:ext cx="3500653" cy="5270943"/>
            </a:xfrm>
            <a:prstGeom prst="rect">
              <a:avLst/>
            </a:prstGeom>
            <a:noFill/>
            <a:ln w="9525">
              <a:noFill/>
              <a:miter lim="800000"/>
              <a:headEnd/>
              <a:tailEnd/>
            </a:ln>
          </p:spPr>
          <p:txBody>
            <a:bodyPr wrap="square" lIns="82058" tIns="91440" rIns="82058" bIns="41029" numCol="3" spcCol="182880">
              <a:spAutoFit/>
            </a:bodyPr>
            <a:lstStyle/>
            <a:p>
              <a:pPr defTabSz="771042" eaLnBrk="0" hangingPunct="0">
                <a:spcBef>
                  <a:spcPts val="568"/>
                </a:spcBef>
                <a:defRPr/>
              </a:pPr>
              <a:r>
                <a:rPr lang="en-US" sz="1000" b="1" kern="0" cap="all" dirty="0">
                  <a:solidFill>
                    <a:srgbClr val="CE1126"/>
                  </a:solidFill>
                  <a:latin typeface="Arial" panose="020B0604020202020204" pitchFamily="34" charset="0"/>
                  <a:cs typeface="Arial" panose="020B0604020202020204" pitchFamily="34" charset="0"/>
                </a:rPr>
                <a:t>United States</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Atlanta</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Boston</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Central Florida </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Century City </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Charlotte</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Chicago </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Chicago (West)</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Cincinnati</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Cleveland</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Columbus</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Dallas</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Denver</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Detroit</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Hartford</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Honolulu</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Houston</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Indianapolis</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Irvine</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Kansas City</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Las Vegas</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Los Angeles</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Milwaukee </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Minneapolis</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Nashville</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New York City</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Orange County</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Parsippany</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Philadelphia</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Phoenix</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Pittsburgh</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Portland</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Princeton</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Sacramento</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San Antonio</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San Diego</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San Francisco</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Seattle</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Silicon Valley</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South Florida</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St. Louis</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Stamford</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Tulsa</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Walnut Creek</a:t>
              </a:r>
            </a:p>
            <a:p>
              <a:pPr defTabSz="771042" eaLnBrk="0" hangingPunct="0">
                <a:spcBef>
                  <a:spcPts val="568"/>
                </a:spcBef>
                <a:defRPr/>
              </a:pPr>
              <a:r>
                <a:rPr lang="en-US" sz="1000" b="1" kern="0" spc="-38" dirty="0">
                  <a:solidFill>
                    <a:srgbClr val="000000"/>
                  </a:solidFill>
                  <a:latin typeface="Arial" panose="020B0604020202020204" pitchFamily="34" charset="0"/>
                  <a:cs typeface="Arial" panose="020B0604020202020204" pitchFamily="34" charset="0"/>
                </a:rPr>
                <a:t>Washington, DC</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Woodland Hills</a:t>
              </a:r>
            </a:p>
            <a:p>
              <a:pPr defTabSz="771042"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Canada</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Calgary</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Toronto</a:t>
              </a:r>
            </a:p>
            <a:p>
              <a:pPr defTabSz="771042"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Mexico</a:t>
              </a:r>
              <a:endParaRPr lang="en-US" sz="1000" b="1" kern="0" dirty="0">
                <a:solidFill>
                  <a:srgbClr val="CE1126"/>
                </a:solidFill>
                <a:latin typeface="Arial" panose="020B0604020202020204" pitchFamily="34" charset="0"/>
                <a:cs typeface="Arial" panose="020B0604020202020204" pitchFamily="34" charset="0"/>
              </a:endParaRP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Mexico City</a:t>
              </a:r>
            </a:p>
          </p:txBody>
        </p:sp>
        <p:sp>
          <p:nvSpPr>
            <p:cNvPr id="19" name="Rectangle 18"/>
            <p:cNvSpPr>
              <a:spLocks noChangeArrowheads="1"/>
            </p:cNvSpPr>
            <p:nvPr/>
          </p:nvSpPr>
          <p:spPr bwMode="auto">
            <a:xfrm>
              <a:off x="4079544" y="2011596"/>
              <a:ext cx="2667000" cy="3999153"/>
            </a:xfrm>
            <a:prstGeom prst="rect">
              <a:avLst/>
            </a:prstGeom>
            <a:noFill/>
            <a:ln w="9525">
              <a:noFill/>
              <a:miter lim="800000"/>
              <a:headEnd/>
              <a:tailEnd/>
            </a:ln>
          </p:spPr>
          <p:txBody>
            <a:bodyPr wrap="square" lIns="82058" tIns="41029" rIns="82058" bIns="41029" numCol="2" spcCol="137160">
              <a:spAutoFit/>
            </a:bodyPr>
            <a:lstStyle/>
            <a:p>
              <a:pPr defTabSz="770973" eaLnBrk="0" hangingPunct="0">
                <a:spcBef>
                  <a:spcPts val="568"/>
                </a:spcBef>
                <a:defRPr/>
              </a:pPr>
              <a:r>
                <a:rPr lang="en-US" sz="1000" b="1" kern="0" cap="all" dirty="0">
                  <a:solidFill>
                    <a:srgbClr val="CE1126"/>
                  </a:solidFill>
                  <a:latin typeface="Arial" panose="020B0604020202020204" pitchFamily="34" charset="0"/>
                  <a:cs typeface="Arial" panose="020B0604020202020204" pitchFamily="34" charset="0"/>
                </a:rPr>
                <a:t>Belgium</a:t>
              </a: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Brussels</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Denmark</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Copenhagen </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France</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Paris</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Germany</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Frankfurt</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Ireland</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Dublin</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Italy</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Milan</a:t>
              </a:r>
              <a:endParaRPr lang="en-US" sz="1000" b="1" kern="0" cap="all" dirty="0">
                <a:solidFill>
                  <a:srgbClr val="C60C30"/>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cap="all" dirty="0">
                  <a:solidFill>
                    <a:srgbClr val="CE1126"/>
                  </a:solidFill>
                  <a:latin typeface="Arial" panose="020B0604020202020204" pitchFamily="34" charset="0"/>
                  <a:cs typeface="Arial" panose="020B0604020202020204" pitchFamily="34" charset="0"/>
                </a:rPr>
                <a:t>Luxembourg</a:t>
              </a: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Luxembourg</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Netherlands</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Amsterdam/</a:t>
              </a:r>
              <a:br>
                <a:rPr lang="en-US" sz="1000" b="1" kern="0" dirty="0">
                  <a:solidFill>
                    <a:srgbClr val="000000"/>
                  </a:solidFill>
                  <a:latin typeface="Arial" panose="020B0604020202020204" pitchFamily="34" charset="0"/>
                  <a:cs typeface="Arial" panose="020B0604020202020204" pitchFamily="34" charset="0"/>
                </a:rPr>
              </a:br>
              <a:r>
                <a:rPr lang="en-US" sz="1000" b="1" kern="0" dirty="0">
                  <a:solidFill>
                    <a:srgbClr val="000000"/>
                  </a:solidFill>
                  <a:latin typeface="Arial" panose="020B0604020202020204" pitchFamily="34" charset="0"/>
                  <a:cs typeface="Arial" panose="020B0604020202020204" pitchFamily="34" charset="0"/>
                </a:rPr>
                <a:t>Utrecht</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Norway</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Oslo</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Sweden</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Stockholm</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SWITZERLAND</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Zurich</a:t>
              </a:r>
            </a:p>
            <a:p>
              <a:pPr defTabSz="770973"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United Kingdom</a:t>
              </a:r>
              <a:endParaRPr lang="en-US" sz="1000" b="1" kern="0" dirty="0">
                <a:solidFill>
                  <a:srgbClr val="CE1126"/>
                </a:solidFill>
                <a:latin typeface="Arial" panose="020B0604020202020204" pitchFamily="34" charset="0"/>
                <a:cs typeface="Arial" panose="020B0604020202020204" pitchFamily="34" charset="0"/>
              </a:endParaRPr>
            </a:p>
            <a:p>
              <a:pPr defTabSz="770973"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London</a:t>
              </a:r>
            </a:p>
            <a:p>
              <a:pPr defTabSz="770973" eaLnBrk="0" hangingPunct="0">
                <a:spcBef>
                  <a:spcPts val="568"/>
                </a:spcBef>
                <a:defRPr/>
              </a:pPr>
              <a:endParaRPr lang="en-US" sz="1000" b="1" kern="0" dirty="0">
                <a:solidFill>
                  <a:srgbClr val="000000"/>
                </a:solidFill>
                <a:latin typeface="Arial" panose="020B0604020202020204" pitchFamily="34" charset="0"/>
                <a:cs typeface="Arial" panose="020B0604020202020204" pitchFamily="34" charset="0"/>
              </a:endParaRPr>
            </a:p>
          </p:txBody>
        </p:sp>
        <p:sp>
          <p:nvSpPr>
            <p:cNvPr id="20" name="Rectangle 19"/>
            <p:cNvSpPr>
              <a:spLocks noChangeArrowheads="1"/>
            </p:cNvSpPr>
            <p:nvPr/>
          </p:nvSpPr>
          <p:spPr bwMode="auto">
            <a:xfrm>
              <a:off x="6732554" y="2011594"/>
              <a:ext cx="2564915" cy="3325638"/>
            </a:xfrm>
            <a:prstGeom prst="rect">
              <a:avLst/>
            </a:prstGeom>
            <a:noFill/>
            <a:ln w="9525">
              <a:noFill/>
              <a:miter lim="800000"/>
              <a:headEnd/>
              <a:tailEnd/>
            </a:ln>
          </p:spPr>
          <p:txBody>
            <a:bodyPr wrap="square" lIns="82058" tIns="41029" rIns="82058" bIns="41029" numCol="2" spcCol="182880">
              <a:spAutoFit/>
            </a:bodyPr>
            <a:lstStyle/>
            <a:p>
              <a:pPr defTabSz="771042" eaLnBrk="0" hangingPunct="0">
                <a:spcBef>
                  <a:spcPts val="568"/>
                </a:spcBef>
                <a:defRPr/>
              </a:pPr>
              <a:r>
                <a:rPr lang="en-US" sz="1000" b="1" kern="0" cap="all" dirty="0">
                  <a:solidFill>
                    <a:srgbClr val="CE1126"/>
                  </a:solidFill>
                  <a:latin typeface="Arial" panose="020B0604020202020204" pitchFamily="34" charset="0"/>
                  <a:cs typeface="Arial" panose="020B0604020202020204" pitchFamily="34" charset="0"/>
                </a:rPr>
                <a:t>Australia</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Sydney</a:t>
              </a:r>
            </a:p>
            <a:p>
              <a:pPr defTabSz="771042"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China</a:t>
              </a:r>
              <a:endParaRPr lang="en-US" sz="1000" b="1" kern="0" dirty="0">
                <a:solidFill>
                  <a:srgbClr val="CE1126"/>
                </a:solidFill>
                <a:latin typeface="Arial" panose="020B0604020202020204" pitchFamily="34" charset="0"/>
                <a:cs typeface="Arial" panose="020B0604020202020204" pitchFamily="34" charset="0"/>
              </a:endParaRP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Beijing</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Guangzhou</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Hong Kong</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Shanghai</a:t>
              </a:r>
            </a:p>
            <a:p>
              <a:pPr defTabSz="771042"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India</a:t>
              </a:r>
              <a:endParaRPr lang="en-US" sz="1000" b="1" kern="0" dirty="0">
                <a:solidFill>
                  <a:srgbClr val="CE1126"/>
                </a:solidFill>
                <a:latin typeface="Arial" panose="020B0604020202020204" pitchFamily="34" charset="0"/>
                <a:cs typeface="Arial" panose="020B0604020202020204" pitchFamily="34" charset="0"/>
              </a:endParaRP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Bangalore </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Mumbai</a:t>
              </a:r>
            </a:p>
            <a:p>
              <a:pPr defTabSz="771042"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Japan</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Tokyo</a:t>
              </a:r>
            </a:p>
            <a:p>
              <a:pPr defTabSz="771042"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KOREA</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Seoul </a:t>
              </a:r>
            </a:p>
            <a:p>
              <a:pPr defTabSz="771042"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PHILIPPINES</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Manila</a:t>
              </a:r>
            </a:p>
            <a:p>
              <a:pPr defTabSz="771042"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Singapore</a:t>
              </a: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Singapore </a:t>
              </a:r>
            </a:p>
            <a:p>
              <a:pPr defTabSz="771042" eaLnBrk="0" hangingPunct="0">
                <a:spcBef>
                  <a:spcPts val="1135"/>
                </a:spcBef>
                <a:defRPr/>
              </a:pPr>
              <a:r>
                <a:rPr lang="en-US" sz="1000" b="1" kern="0" cap="all" dirty="0">
                  <a:solidFill>
                    <a:srgbClr val="CE1126"/>
                  </a:solidFill>
                  <a:latin typeface="Arial" panose="020B0604020202020204" pitchFamily="34" charset="0"/>
                  <a:cs typeface="Arial" panose="020B0604020202020204" pitchFamily="34" charset="0"/>
                </a:rPr>
                <a:t>Taiwan</a:t>
              </a:r>
              <a:endParaRPr lang="en-US" sz="1000" b="1" kern="0" dirty="0">
                <a:solidFill>
                  <a:srgbClr val="CE1126"/>
                </a:solidFill>
                <a:latin typeface="Arial" panose="020B0604020202020204" pitchFamily="34" charset="0"/>
                <a:cs typeface="Arial" panose="020B0604020202020204" pitchFamily="34" charset="0"/>
              </a:endParaRPr>
            </a:p>
            <a:p>
              <a:pPr defTabSz="771042" eaLnBrk="0" hangingPunct="0">
                <a:spcBef>
                  <a:spcPts val="568"/>
                </a:spcBef>
                <a:defRPr/>
              </a:pPr>
              <a:r>
                <a:rPr lang="en-US" sz="1000" b="1" kern="0" dirty="0">
                  <a:solidFill>
                    <a:srgbClr val="000000"/>
                  </a:solidFill>
                  <a:latin typeface="Arial" panose="020B0604020202020204" pitchFamily="34" charset="0"/>
                  <a:cs typeface="Arial" panose="020B0604020202020204" pitchFamily="34" charset="0"/>
                </a:rPr>
                <a:t>Taipei</a:t>
              </a:r>
            </a:p>
          </p:txBody>
        </p:sp>
      </p:grpSp>
    </p:spTree>
    <p:extLst>
      <p:ext uri="{BB962C8B-B14F-4D97-AF65-F5344CB8AC3E}">
        <p14:creationId xmlns:p14="http://schemas.microsoft.com/office/powerpoint/2010/main" val="73223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2971800" y="1828800"/>
            <a:ext cx="4953000" cy="2023161"/>
          </a:xfrm>
          <a:prstGeom prst="rect">
            <a:avLst/>
          </a:prstGeom>
          <a:solidFill>
            <a:schemeClr val="bg1"/>
          </a:solidFill>
          <a:ln>
            <a:solidFill>
              <a:srgbClr val="7F7F7F"/>
            </a:solidFill>
          </a:ln>
          <a:effectLst/>
        </p:spPr>
        <p:txBody>
          <a:bodyPr vert="horz" lIns="86445" tIns="182880" rIns="86445" bIns="43222" anchor="t">
            <a:noAutofit/>
          </a:bodyPr>
          <a:lstStyle>
            <a:lvl1pPr marL="319948" indent="-319948"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39897" indent="-274242"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139" indent="-228534"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208" indent="-228534"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278" indent="-228534"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2520" indent="-228534"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6762" indent="-228534"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004" indent="-228534"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246" indent="-228534"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283464" indent="-283464" defTabSz="864700">
              <a:spcBef>
                <a:spcPts val="1200"/>
              </a:spcBef>
              <a:spcAft>
                <a:spcPts val="600"/>
              </a:spcAft>
              <a:buClr>
                <a:srgbClr val="CE1126"/>
              </a:buClr>
              <a:buSzPct val="90000"/>
              <a:buFont typeface="Wingdings" panose="05000000000000000000" pitchFamily="2" charset="2"/>
              <a:buChar char="§"/>
              <a:defRPr/>
            </a:pPr>
            <a:r>
              <a:rPr lang="en-US" sz="1400" dirty="0">
                <a:latin typeface="Arial" panose="020B0604020202020204" pitchFamily="34" charset="0"/>
                <a:cs typeface="Arial" panose="020B0604020202020204" pitchFamily="34" charset="0"/>
              </a:rPr>
              <a:t>Impacted staff support new AWS Cloud Platform before and after transition</a:t>
            </a:r>
          </a:p>
          <a:p>
            <a:pPr marL="283464" indent="-283464" defTabSz="864700">
              <a:spcBef>
                <a:spcPts val="0"/>
              </a:spcBef>
              <a:spcAft>
                <a:spcPts val="600"/>
              </a:spcAft>
              <a:buClr>
                <a:srgbClr val="CE1126"/>
              </a:buClr>
              <a:buSzPct val="90000"/>
              <a:buFont typeface="Wingdings" panose="05000000000000000000" pitchFamily="2" charset="2"/>
              <a:buChar char="§"/>
              <a:defRPr/>
            </a:pPr>
            <a:r>
              <a:rPr lang="en-US" sz="1400" dirty="0">
                <a:latin typeface="Arial" panose="020B0604020202020204" pitchFamily="34" charset="0"/>
                <a:cs typeface="Arial" panose="020B0604020202020204" pitchFamily="34" charset="0"/>
              </a:rPr>
              <a:t>Stakeholder communication and involvement is managed to maximize understanding, buy-in and commitment to Cloud adoption</a:t>
            </a:r>
          </a:p>
          <a:p>
            <a:pPr marL="283464" indent="-283464" defTabSz="864700">
              <a:spcBef>
                <a:spcPts val="0"/>
              </a:spcBef>
              <a:spcAft>
                <a:spcPts val="600"/>
              </a:spcAft>
              <a:buClr>
                <a:srgbClr val="CE1126"/>
              </a:buClr>
              <a:buSzPct val="90000"/>
              <a:buFont typeface="Wingdings" panose="05000000000000000000" pitchFamily="2" charset="2"/>
              <a:buChar char="§"/>
              <a:defRPr/>
            </a:pPr>
            <a:r>
              <a:rPr lang="en-US" sz="1400" dirty="0">
                <a:latin typeface="Arial" panose="020B0604020202020204" pitchFamily="34" charset="0"/>
                <a:cs typeface="Arial" panose="020B0604020202020204" pitchFamily="34" charset="0"/>
              </a:rPr>
              <a:t>IT roles and org structure support AWS Cloud</a:t>
            </a:r>
          </a:p>
          <a:p>
            <a:pPr marL="283464" indent="-283464" defTabSz="864700">
              <a:spcBef>
                <a:spcPts val="0"/>
              </a:spcBef>
              <a:spcAft>
                <a:spcPts val="600"/>
              </a:spcAft>
              <a:buClr>
                <a:srgbClr val="CE1126"/>
              </a:buClr>
              <a:buSzPct val="90000"/>
              <a:buFont typeface="Wingdings" panose="05000000000000000000" pitchFamily="2" charset="2"/>
              <a:buChar char="§"/>
              <a:defRPr/>
            </a:pPr>
            <a:r>
              <a:rPr lang="en-US" sz="1400" dirty="0">
                <a:latin typeface="Arial" panose="020B0604020202020204" pitchFamily="34" charset="0"/>
                <a:cs typeface="Arial" panose="020B0604020202020204" pitchFamily="34" charset="0"/>
              </a:rPr>
              <a:t>Leaders support and champion AWS Cloud </a:t>
            </a:r>
          </a:p>
        </p:txBody>
      </p:sp>
      <p:sp>
        <p:nvSpPr>
          <p:cNvPr id="7" name="Content Placeholder 6"/>
          <p:cNvSpPr txBox="1">
            <a:spLocks/>
          </p:cNvSpPr>
          <p:nvPr/>
        </p:nvSpPr>
        <p:spPr>
          <a:xfrm>
            <a:off x="2971800" y="4038600"/>
            <a:ext cx="4953000" cy="2020824"/>
          </a:xfrm>
          <a:prstGeom prst="rect">
            <a:avLst/>
          </a:prstGeom>
          <a:solidFill>
            <a:schemeClr val="bg1"/>
          </a:solidFill>
          <a:ln>
            <a:solidFill>
              <a:srgbClr val="7F7F7F"/>
            </a:solidFill>
          </a:ln>
          <a:effectLst/>
        </p:spPr>
        <p:txBody>
          <a:bodyPr vert="horz" lIns="86445" tIns="182880" rIns="86445" bIns="43222" anchor="t">
            <a:noAutofit/>
          </a:bodyPr>
          <a:lstStyle>
            <a:defPPr>
              <a:defRPr lang="en-US"/>
            </a:defPPr>
            <a:lvl1pPr marL="283464" indent="-283464" defTabSz="864700">
              <a:spcBef>
                <a:spcPts val="0"/>
              </a:spcBef>
              <a:spcAft>
                <a:spcPts val="600"/>
              </a:spcAft>
              <a:buClr>
                <a:srgbClr val="CE1126"/>
              </a:buClr>
              <a:buSzPct val="90000"/>
              <a:buFont typeface="Wingdings" panose="05000000000000000000" pitchFamily="2" charset="2"/>
              <a:buChar char="§"/>
              <a:defRPr kumimoji="0" sz="1900">
                <a:latin typeface="Arial" panose="020B0604020202020204" pitchFamily="34" charset="0"/>
                <a:cs typeface="Arial" panose="020B0604020202020204" pitchFamily="34" charset="0"/>
              </a:defRPr>
            </a:lvl1pPr>
            <a:lvl2pPr marL="639897" indent="-274242">
              <a:spcBef>
                <a:spcPts val="550"/>
              </a:spcBef>
              <a:buClr>
                <a:schemeClr val="accent1"/>
              </a:buClr>
              <a:buSzPct val="70000"/>
              <a:buFont typeface="Wingdings 2"/>
              <a:buChar char=""/>
              <a:defRPr kumimoji="0" sz="2600"/>
            </a:lvl2pPr>
            <a:lvl3pPr marL="914139" indent="-228534">
              <a:spcBef>
                <a:spcPts val="500"/>
              </a:spcBef>
              <a:buClr>
                <a:schemeClr val="accent2"/>
              </a:buClr>
              <a:buSzPct val="75000"/>
              <a:buFont typeface="Wingdings"/>
              <a:buChar char=""/>
              <a:defRPr kumimoji="0" sz="2300"/>
            </a:lvl3pPr>
            <a:lvl4pPr marL="1371208" indent="-228534">
              <a:spcBef>
                <a:spcPts val="400"/>
              </a:spcBef>
              <a:buClr>
                <a:schemeClr val="accent3"/>
              </a:buClr>
              <a:buSzPct val="75000"/>
              <a:buFont typeface="Wingdings"/>
              <a:buChar char=""/>
              <a:defRPr kumimoji="0" sz="2000"/>
            </a:lvl4pPr>
            <a:lvl5pPr marL="1828278" indent="-228534">
              <a:spcBef>
                <a:spcPts val="400"/>
              </a:spcBef>
              <a:buClr>
                <a:schemeClr val="accent4"/>
              </a:buClr>
              <a:buSzPct val="65000"/>
              <a:buFont typeface="Wingdings"/>
              <a:buChar char=""/>
              <a:defRPr kumimoji="0" sz="2000"/>
            </a:lvl5pPr>
            <a:lvl6pPr marL="2102520" indent="-228534">
              <a:spcBef>
                <a:spcPct val="20000"/>
              </a:spcBef>
              <a:buClr>
                <a:schemeClr val="accent1"/>
              </a:buClr>
              <a:buFont typeface="Wingdings"/>
              <a:buChar char="§"/>
              <a:defRPr kumimoji="0" baseline="0"/>
            </a:lvl6pPr>
            <a:lvl7pPr marL="2376762" indent="-228534">
              <a:spcBef>
                <a:spcPct val="20000"/>
              </a:spcBef>
              <a:buClr>
                <a:schemeClr val="accent2"/>
              </a:buClr>
              <a:buFont typeface="Wingdings"/>
              <a:buChar char="§"/>
              <a:defRPr kumimoji="0" baseline="0"/>
            </a:lvl7pPr>
            <a:lvl8pPr marL="2651004" indent="-228534">
              <a:spcBef>
                <a:spcPct val="20000"/>
              </a:spcBef>
              <a:buClr>
                <a:schemeClr val="accent3"/>
              </a:buClr>
              <a:buFont typeface="Wingdings"/>
              <a:buChar char="§"/>
              <a:defRPr kumimoji="0" baseline="0"/>
            </a:lvl8pPr>
            <a:lvl9pPr marL="2925246" indent="-228534">
              <a:spcBef>
                <a:spcPct val="20000"/>
              </a:spcBef>
              <a:buClr>
                <a:schemeClr val="accent4"/>
              </a:buClr>
              <a:buFont typeface="Wingdings"/>
              <a:buChar char="§"/>
              <a:defRPr kumimoji="0" baseline="0"/>
            </a:lvl9pPr>
          </a:lstStyle>
          <a:p>
            <a:pPr>
              <a:spcBef>
                <a:spcPts val="1800"/>
              </a:spcBef>
            </a:pPr>
            <a:r>
              <a:rPr lang="en-US" sz="1400" dirty="0"/>
              <a:t>Business continuity and service levels to internal customers are maintained</a:t>
            </a:r>
          </a:p>
          <a:p>
            <a:r>
              <a:rPr lang="en-US" sz="1400" dirty="0"/>
              <a:t>Performance dips are minimized</a:t>
            </a:r>
          </a:p>
          <a:p>
            <a:r>
              <a:rPr lang="en-US" sz="1400" dirty="0"/>
              <a:t>Business disruptions are minimized</a:t>
            </a:r>
          </a:p>
          <a:p>
            <a:r>
              <a:rPr lang="en-US" sz="1400" dirty="0"/>
              <a:t>Future performance is maximized</a:t>
            </a:r>
          </a:p>
        </p:txBody>
      </p:sp>
      <p:sp>
        <p:nvSpPr>
          <p:cNvPr id="13" name="Text Placeholder 12"/>
          <p:cNvSpPr>
            <a:spLocks noGrp="1"/>
          </p:cNvSpPr>
          <p:nvPr>
            <p:ph type="body" sz="quarter" idx="10"/>
          </p:nvPr>
        </p:nvSpPr>
        <p:spPr>
          <a:xfrm>
            <a:off x="152400" y="207867"/>
            <a:ext cx="8991603" cy="385762"/>
          </a:xfrm>
        </p:spPr>
        <p:txBody>
          <a:bodyPr/>
          <a:lstStyle/>
          <a:p>
            <a:r>
              <a:rPr lang="en-US" sz="1800" dirty="0"/>
              <a:t>IT TRANSITION TO CLOUD – ORGANIZATIONAL CHANGE MANAGEMENT (OCM)</a:t>
            </a:r>
          </a:p>
        </p:txBody>
      </p:sp>
      <p:sp>
        <p:nvSpPr>
          <p:cNvPr id="14" name="Rectangle 13"/>
          <p:cNvSpPr/>
          <p:nvPr/>
        </p:nvSpPr>
        <p:spPr>
          <a:xfrm>
            <a:off x="1402086" y="1828800"/>
            <a:ext cx="1474180" cy="2020824"/>
          </a:xfrm>
          <a:prstGeom prst="rect">
            <a:avLst/>
          </a:prstGeom>
          <a:solidFill>
            <a:srgbClr val="7F7F7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Employee Outcomes</a:t>
            </a:r>
          </a:p>
        </p:txBody>
      </p:sp>
      <p:sp>
        <p:nvSpPr>
          <p:cNvPr id="16" name="Rectangle 15"/>
          <p:cNvSpPr/>
          <p:nvPr/>
        </p:nvSpPr>
        <p:spPr>
          <a:xfrm>
            <a:off x="1400949" y="4038600"/>
            <a:ext cx="1475317" cy="2020824"/>
          </a:xfrm>
          <a:prstGeom prst="rect">
            <a:avLst/>
          </a:prstGeom>
          <a:solidFill>
            <a:srgbClr val="7F7F7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Business Outcomes</a:t>
            </a:r>
          </a:p>
        </p:txBody>
      </p:sp>
      <p:sp>
        <p:nvSpPr>
          <p:cNvPr id="8" name="Content Placeholder 3"/>
          <p:cNvSpPr txBox="1">
            <a:spLocks/>
          </p:cNvSpPr>
          <p:nvPr/>
        </p:nvSpPr>
        <p:spPr>
          <a:xfrm>
            <a:off x="1402086" y="762000"/>
            <a:ext cx="6522714" cy="838200"/>
          </a:xfrm>
          <a:prstGeom prst="rect">
            <a:avLst/>
          </a:prstGeom>
          <a:solidFill>
            <a:srgbClr val="7F7F7F"/>
          </a:solidFill>
          <a:ln>
            <a:solidFill>
              <a:srgbClr val="7F7F7F"/>
            </a:solidFill>
          </a:ln>
          <a:effectLst/>
        </p:spPr>
        <p:txBody>
          <a:bodyPr vert="horz" lIns="86445" tIns="182880" rIns="86445" bIns="43222" anchor="t">
            <a:noAutofit/>
          </a:bodyPr>
          <a:lstStyle>
            <a:lvl1pPr marL="319948" indent="-319948"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39897" indent="-274242"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139" indent="-228534"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208" indent="-228534"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278" indent="-228534"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2520" indent="-228534"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6762" indent="-228534"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004" indent="-228534"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246" indent="-228534"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defTabSz="864700">
              <a:spcBef>
                <a:spcPts val="0"/>
              </a:spcBef>
              <a:spcAft>
                <a:spcPts val="600"/>
              </a:spcAft>
              <a:buClr>
                <a:srgbClr val="CE1126"/>
              </a:buClr>
              <a:buSzPct val="90000"/>
              <a:buNone/>
              <a:defRPr/>
            </a:pPr>
            <a:r>
              <a:rPr lang="en-US" sz="1400" dirty="0">
                <a:solidFill>
                  <a:schemeClr val="bg1"/>
                </a:solidFill>
                <a:latin typeface="Arial" panose="020B0604020202020204" pitchFamily="34" charset="0"/>
                <a:cs typeface="Arial" panose="020B0604020202020204" pitchFamily="34" charset="0"/>
              </a:rPr>
              <a:t>OCM helps IT staff and stakeholders through all phases of transition to AWS Cloud, minimizing resistance, loss of productivity and business disruption</a:t>
            </a:r>
          </a:p>
        </p:txBody>
      </p:sp>
    </p:spTree>
    <p:extLst>
      <p:ext uri="{BB962C8B-B14F-4D97-AF65-F5344CB8AC3E}">
        <p14:creationId xmlns:p14="http://schemas.microsoft.com/office/powerpoint/2010/main" val="77860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2"/>
          <p:cNvSpPr/>
          <p:nvPr/>
        </p:nvSpPr>
        <p:spPr>
          <a:xfrm>
            <a:off x="385466" y="6543042"/>
            <a:ext cx="4206240" cy="2296160"/>
          </a:xfrm>
          <a:prstGeom prst="rect">
            <a:avLst/>
          </a:prstGeom>
          <a:noFill/>
          <a:ln w="3175" cap="flat" cmpd="sng" algn="ctr">
            <a:noFill/>
            <a:prstDash val="solid"/>
          </a:ln>
          <a:effectLst/>
        </p:spPr>
        <p:txBody>
          <a:bodyPr lIns="96201" tIns="48102" rIns="96201" bIns="48102" rtlCol="0" anchor="ctr"/>
          <a:lstStyle/>
          <a:p>
            <a:pPr algn="ctr" defTabSz="1016808">
              <a:defRPr/>
            </a:pPr>
            <a:endParaRPr lang="en-US" kern="0" dirty="0">
              <a:solidFill>
                <a:prstClr val="white"/>
              </a:solidFill>
            </a:endParaRPr>
          </a:p>
        </p:txBody>
      </p:sp>
      <p:sp>
        <p:nvSpPr>
          <p:cNvPr id="2" name="Text Placeholder 1"/>
          <p:cNvSpPr>
            <a:spLocks noGrp="1"/>
          </p:cNvSpPr>
          <p:nvPr>
            <p:ph type="body" sz="quarter" idx="10"/>
          </p:nvPr>
        </p:nvSpPr>
        <p:spPr>
          <a:xfrm>
            <a:off x="826956" y="207867"/>
            <a:ext cx="8317047" cy="385762"/>
          </a:xfrm>
        </p:spPr>
        <p:txBody>
          <a:bodyPr/>
          <a:lstStyle/>
          <a:p>
            <a:r>
              <a:rPr lang="en-US" sz="1800" dirty="0"/>
              <a:t>OCM GUIDING PRINCIPLES FOR AWS CLOUD ADOPTION</a:t>
            </a:r>
          </a:p>
        </p:txBody>
      </p:sp>
      <p:pic>
        <p:nvPicPr>
          <p:cNvPr id="3074" name="Picture 2" descr="https://portal.resourcesglobal.com/corporate/marketing/Stock%20Images%20Library/56711376_20.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721"/>
          <a:stretch/>
        </p:blipFill>
        <p:spPr bwMode="auto">
          <a:xfrm>
            <a:off x="4999514" y="3243201"/>
            <a:ext cx="3306286" cy="2188020"/>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26956" y="2209324"/>
            <a:ext cx="3739422" cy="3200876"/>
          </a:xfrm>
          <a:prstGeom prst="rect">
            <a:avLst/>
          </a:prstGeom>
          <a:noFill/>
          <a:ln>
            <a:solidFill>
              <a:srgbClr val="7F7F7F"/>
            </a:solidFill>
          </a:ln>
        </p:spPr>
        <p:txBody>
          <a:bodyPr wrap="square" rtlCol="0" anchor="ctr">
            <a:spAutoFit/>
          </a:bodyPr>
          <a:lstStyle/>
          <a:p>
            <a:pPr marL="342900" indent="-342900" defTabSz="965924">
              <a:spcAft>
                <a:spcPts val="600"/>
              </a:spcAft>
              <a:buClr>
                <a:srgbClr val="CE1126"/>
              </a:buClr>
              <a:buSzPct val="85000"/>
              <a:buFont typeface="+mj-lt"/>
              <a:buAutoNum type="arabicPeriod"/>
            </a:pPr>
            <a:r>
              <a:rPr lang="en-US" sz="1400" dirty="0">
                <a:latin typeface="Arial" panose="020B0604020202020204" pitchFamily="34" charset="0"/>
                <a:cs typeface="Arial" panose="020B0604020202020204" pitchFamily="34" charset="0"/>
              </a:rPr>
              <a:t>Tailor change management activities based on specific stakeholder needs</a:t>
            </a:r>
          </a:p>
          <a:p>
            <a:pPr marL="342900" indent="-342900" defTabSz="965924">
              <a:spcAft>
                <a:spcPts val="600"/>
              </a:spcAft>
              <a:buClr>
                <a:srgbClr val="CE1126"/>
              </a:buClr>
              <a:buSzPct val="85000"/>
              <a:buFont typeface="+mj-lt"/>
              <a:buAutoNum type="arabicPeriod"/>
            </a:pPr>
            <a:r>
              <a:rPr lang="en-US" sz="1400" dirty="0">
                <a:latin typeface="Arial" panose="020B0604020202020204" pitchFamily="34" charset="0"/>
                <a:cs typeface="Arial" panose="020B0604020202020204" pitchFamily="34" charset="0"/>
              </a:rPr>
              <a:t>Lead change and cascade key messages through an established Change Champion Network</a:t>
            </a:r>
          </a:p>
          <a:p>
            <a:pPr marL="342900" indent="-342900" defTabSz="965924">
              <a:spcAft>
                <a:spcPts val="600"/>
              </a:spcAft>
              <a:buClr>
                <a:srgbClr val="CE1126"/>
              </a:buClr>
              <a:buSzPct val="85000"/>
              <a:buFont typeface="+mj-lt"/>
              <a:buAutoNum type="arabicPeriod"/>
            </a:pPr>
            <a:r>
              <a:rPr lang="en-US" sz="1400" dirty="0">
                <a:latin typeface="Arial" panose="020B0604020202020204" pitchFamily="34" charset="0"/>
                <a:cs typeface="Arial" panose="020B0604020202020204" pitchFamily="34" charset="0"/>
              </a:rPr>
              <a:t>Engage leaders as advocates and provide tools and resources to help them lead change management efforts</a:t>
            </a:r>
          </a:p>
          <a:p>
            <a:pPr marL="342900" indent="-342900" defTabSz="965924">
              <a:spcAft>
                <a:spcPts val="600"/>
              </a:spcAft>
              <a:buClr>
                <a:srgbClr val="CE1126"/>
              </a:buClr>
              <a:buSzPct val="85000"/>
              <a:buFont typeface="+mj-lt"/>
              <a:buAutoNum type="arabicPeriod"/>
            </a:pPr>
            <a:r>
              <a:rPr lang="en-US" sz="1400" dirty="0">
                <a:latin typeface="Arial" panose="020B0604020202020204" pitchFamily="34" charset="0"/>
                <a:cs typeface="Arial" panose="020B0604020202020204" pitchFamily="34" charset="0"/>
              </a:rPr>
              <a:t>Continually assess initiative health and progress by seeking feedback</a:t>
            </a:r>
          </a:p>
          <a:p>
            <a:pPr marL="342900" indent="-342900" defTabSz="965924">
              <a:spcAft>
                <a:spcPts val="600"/>
              </a:spcAft>
              <a:buClr>
                <a:srgbClr val="CE1126"/>
              </a:buClr>
              <a:buSzPct val="85000"/>
              <a:buFont typeface="+mj-lt"/>
              <a:buAutoNum type="arabicPeriod"/>
            </a:pPr>
            <a:r>
              <a:rPr lang="en-US" sz="1400" dirty="0">
                <a:latin typeface="Arial" panose="020B0604020202020204" pitchFamily="34" charset="0"/>
                <a:cs typeface="Arial" panose="020B0604020202020204" pitchFamily="34" charset="0"/>
              </a:rPr>
              <a:t>Ensure impacted staff have the tools and information to be successful during and after transition </a:t>
            </a:r>
          </a:p>
        </p:txBody>
      </p:sp>
      <p:sp>
        <p:nvSpPr>
          <p:cNvPr id="7" name="TextBox 6"/>
          <p:cNvSpPr txBox="1"/>
          <p:nvPr/>
        </p:nvSpPr>
        <p:spPr>
          <a:xfrm>
            <a:off x="826956" y="1395973"/>
            <a:ext cx="7478844" cy="584775"/>
          </a:xfrm>
          <a:prstGeom prst="rect">
            <a:avLst/>
          </a:prstGeom>
          <a:solidFill>
            <a:srgbClr val="7F7F7F"/>
          </a:solidFill>
          <a:effectLst>
            <a:outerShdw blurRad="50800" dist="38100" dir="8100000" algn="tr" rotWithShape="0">
              <a:prstClr val="black">
                <a:alpha val="40000"/>
              </a:prstClr>
            </a:outerShdw>
          </a:effectLst>
        </p:spPr>
        <p:txBody>
          <a:bodyPr wrap="square" rtlCol="0" anchor="ctr">
            <a:spAutoFit/>
          </a:bodyPr>
          <a:lstStyle/>
          <a:p>
            <a:pPr marL="91416" lvl="0" defTabSz="966096">
              <a:defRPr/>
            </a:pPr>
            <a:r>
              <a:rPr lang="en-US" sz="1600" kern="0" dirty="0">
                <a:solidFill>
                  <a:prstClr val="white"/>
                </a:solidFill>
                <a:latin typeface="Arial" panose="020B0604020202020204" pitchFamily="34" charset="0"/>
                <a:cs typeface="Arial" panose="020B0604020202020204" pitchFamily="34" charset="0"/>
              </a:rPr>
              <a:t>The below “guiding principles” inform the development and implementation of Organizational Change Management activities </a:t>
            </a:r>
          </a:p>
        </p:txBody>
      </p:sp>
    </p:spTree>
    <p:extLst>
      <p:ext uri="{BB962C8B-B14F-4D97-AF65-F5344CB8AC3E}">
        <p14:creationId xmlns:p14="http://schemas.microsoft.com/office/powerpoint/2010/main" val="176633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52400" y="207867"/>
            <a:ext cx="8991603" cy="385762"/>
          </a:xfrm>
        </p:spPr>
        <p:txBody>
          <a:bodyPr/>
          <a:lstStyle/>
          <a:p>
            <a:r>
              <a:rPr lang="en-US" sz="1800" dirty="0"/>
              <a:t>INTEGRATING AN OCM MODEL INTO AWS CLOUD ADOPTION FRAMEWORK</a:t>
            </a:r>
          </a:p>
        </p:txBody>
      </p:sp>
      <p:sp>
        <p:nvSpPr>
          <p:cNvPr id="19460" name="Text Box 6"/>
          <p:cNvSpPr txBox="1">
            <a:spLocks noChangeArrowheads="1"/>
          </p:cNvSpPr>
          <p:nvPr/>
        </p:nvSpPr>
        <p:spPr bwMode="auto">
          <a:xfrm>
            <a:off x="1440295" y="3934666"/>
            <a:ext cx="165779" cy="359856"/>
          </a:xfrm>
          <a:prstGeom prst="rect">
            <a:avLst/>
          </a:prstGeom>
          <a:noFill/>
          <a:ln w="9525">
            <a:noFill/>
            <a:miter lim="800000"/>
            <a:headEnd/>
            <a:tailEnd/>
          </a:ln>
        </p:spPr>
        <p:txBody>
          <a:bodyPr wrap="none" lIns="82034" tIns="41018" rIns="82034" bIns="41018">
            <a:spAutoFit/>
          </a:bodyPr>
          <a:lstStyle/>
          <a:p>
            <a:endParaRPr lang="en-US">
              <a:latin typeface="Calibri" panose="020F0502020204030204" pitchFamily="34" charset="0"/>
            </a:endParaRPr>
          </a:p>
        </p:txBody>
      </p:sp>
      <p:sp>
        <p:nvSpPr>
          <p:cNvPr id="3" name="Rectangle 1"/>
          <p:cNvSpPr>
            <a:spLocks noChangeArrowheads="1"/>
          </p:cNvSpPr>
          <p:nvPr/>
        </p:nvSpPr>
        <p:spPr bwMode="auto">
          <a:xfrm>
            <a:off x="1514929" y="1941726"/>
            <a:ext cx="17593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70" tIns="43235" rIns="86470" bIns="43235" numCol="1" anchor="ctr" anchorCtr="0" compatLnSpc="1">
            <a:prstTxWarp prst="textNoShape">
              <a:avLst/>
            </a:prstTxWarp>
            <a:spAutoFit/>
          </a:bodyPr>
          <a:lstStyle/>
          <a:p>
            <a:pPr defTabSz="864700"/>
            <a:endParaRPr lang="en-US" altLang="en-US" sz="1700">
              <a:latin typeface="Calibri" panose="020F0502020204030204"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76139804"/>
              </p:ext>
            </p:extLst>
          </p:nvPr>
        </p:nvGraphicFramePr>
        <p:xfrm>
          <a:off x="381000" y="3657600"/>
          <a:ext cx="3657600" cy="2469947"/>
        </p:xfrm>
        <a:graphic>
          <a:graphicData uri="http://schemas.openxmlformats.org/drawingml/2006/table">
            <a:tbl>
              <a:tblPr firstRow="1" bandRow="1">
                <a:tableStyleId>{5C22544A-7EE6-4342-B048-85BDC9FD1C3A}</a:tableStyleId>
              </a:tblPr>
              <a:tblGrid>
                <a:gridCol w="1330037">
                  <a:extLst>
                    <a:ext uri="{9D8B030D-6E8A-4147-A177-3AD203B41FA5}">
                      <a16:colId xmlns:a16="http://schemas.microsoft.com/office/drawing/2014/main" val="20000"/>
                    </a:ext>
                  </a:extLst>
                </a:gridCol>
                <a:gridCol w="2327563">
                  <a:extLst>
                    <a:ext uri="{9D8B030D-6E8A-4147-A177-3AD203B41FA5}">
                      <a16:colId xmlns:a16="http://schemas.microsoft.com/office/drawing/2014/main" val="20001"/>
                    </a:ext>
                  </a:extLst>
                </a:gridCol>
              </a:tblGrid>
              <a:tr h="347604">
                <a:tc gridSpan="2">
                  <a:txBody>
                    <a:bodyPr/>
                    <a:lstStyle/>
                    <a:p>
                      <a:pPr marL="0" marR="0" lvl="0" indent="0" algn="ctr" defTabSz="91415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AWS CLOUD ADOPTION FRAMEWORK</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E1126"/>
                    </a:solidFill>
                  </a:tcPr>
                </a:tc>
                <a:tc hMerge="1">
                  <a:txBody>
                    <a:bodyPr/>
                    <a:lstStyle/>
                    <a:p>
                      <a:pPr algn="ctr"/>
                      <a:endParaRPr lang="en-US" dirty="0"/>
                    </a:p>
                  </a:txBody>
                  <a:tcPr/>
                </a:tc>
                <a:extLst>
                  <a:ext uri="{0D108BD9-81ED-4DB2-BD59-A6C34878D82A}">
                    <a16:rowId xmlns:a16="http://schemas.microsoft.com/office/drawing/2014/main" val="10000"/>
                  </a:ext>
                </a:extLst>
              </a:tr>
              <a:tr h="987743">
                <a:tc>
                  <a:txBody>
                    <a:bodyPr/>
                    <a:lstStyle/>
                    <a:p>
                      <a:pPr algn="ctr"/>
                      <a:r>
                        <a:rPr lang="en-US" sz="1200" b="0" i="0" dirty="0">
                          <a:latin typeface="Arial" panose="020B0604020202020204" pitchFamily="34" charset="0"/>
                          <a:cs typeface="Arial" panose="020B0604020202020204" pitchFamily="34" charset="0"/>
                        </a:rPr>
                        <a:t>Business Capability Focused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Business</a:t>
                      </a:r>
                    </a:p>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pPr>
                      <a:r>
                        <a:rPr kumimoji="0" lang="en-US" sz="18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People</a:t>
                      </a:r>
                    </a:p>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Governance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903084">
                <a:tc>
                  <a:txBody>
                    <a:bodyPr/>
                    <a:lstStyle/>
                    <a:p>
                      <a:pPr algn="ctr"/>
                      <a:r>
                        <a:rPr lang="en-US" sz="1200" b="0" i="0" dirty="0">
                          <a:latin typeface="Arial" panose="020B0604020202020204" pitchFamily="34" charset="0"/>
                          <a:cs typeface="Arial" panose="020B0604020202020204" pitchFamily="34" charset="0"/>
                        </a:rPr>
                        <a:t>Technical</a:t>
                      </a:r>
                      <a:r>
                        <a:rPr lang="en-US" sz="1200" b="0" i="0" baseline="0" dirty="0">
                          <a:latin typeface="Arial" panose="020B0604020202020204" pitchFamily="34" charset="0"/>
                          <a:cs typeface="Arial" panose="020B0604020202020204" pitchFamily="34" charset="0"/>
                        </a:rPr>
                        <a:t> Capability Focused</a:t>
                      </a:r>
                      <a:endParaRPr lang="en-US" sz="1200" b="0" i="0" dirty="0">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Platform</a:t>
                      </a:r>
                    </a:p>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Security</a:t>
                      </a:r>
                    </a:p>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Operations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sp>
        <p:nvSpPr>
          <p:cNvPr id="6" name="TextBox 5"/>
          <p:cNvSpPr txBox="1"/>
          <p:nvPr/>
        </p:nvSpPr>
        <p:spPr>
          <a:xfrm>
            <a:off x="304800" y="877139"/>
            <a:ext cx="3733800" cy="2475661"/>
          </a:xfrm>
          <a:prstGeom prst="rect">
            <a:avLst/>
          </a:prstGeom>
          <a:solidFill>
            <a:schemeClr val="bg1"/>
          </a:solidFill>
          <a:ln>
            <a:solidFill>
              <a:srgbClr val="CE1126"/>
            </a:solidFill>
          </a:ln>
        </p:spPr>
        <p:txBody>
          <a:bodyPr wrap="square" lIns="91416" tIns="45708" rIns="91416" bIns="45708" rtlCol="0" anchor="ctr">
            <a:noAutofit/>
          </a:bodyPr>
          <a:lstStyle/>
          <a:p>
            <a:pPr marL="283464" lvl="1" indent="-283464" defTabSz="965924">
              <a:spcAft>
                <a:spcPts val="600"/>
              </a:spcAft>
              <a:buClr>
                <a:srgbClr val="CE1126"/>
              </a:buClr>
              <a:buSzPct val="90000"/>
              <a:buFont typeface="Wingdings" panose="05000000000000000000" pitchFamily="2" charset="2"/>
              <a:buChar char="§"/>
            </a:pPr>
            <a:r>
              <a:rPr lang="en-US" sz="1400" dirty="0">
                <a:solidFill>
                  <a:prstClr val="black"/>
                </a:solidFill>
                <a:latin typeface="Arial" panose="020B0604020202020204" pitchFamily="34" charset="0"/>
                <a:cs typeface="Arial" panose="020B0604020202020204" pitchFamily="34" charset="0"/>
              </a:rPr>
              <a:t>Codifies and bolsters existing org, role and training activities already identified  in “People” component of AWS Framework </a:t>
            </a:r>
          </a:p>
          <a:p>
            <a:pPr marL="283464" lvl="1" indent="-283464" defTabSz="965924">
              <a:spcAft>
                <a:spcPts val="600"/>
              </a:spcAft>
              <a:buClr>
                <a:srgbClr val="CE1126"/>
              </a:buClr>
              <a:buSzPct val="90000"/>
              <a:buFont typeface="Wingdings" panose="05000000000000000000" pitchFamily="2" charset="2"/>
              <a:buChar char="§"/>
            </a:pPr>
            <a:r>
              <a:rPr lang="en-US" sz="1400" dirty="0">
                <a:solidFill>
                  <a:prstClr val="black"/>
                </a:solidFill>
                <a:latin typeface="Arial" panose="020B0604020202020204" pitchFamily="34" charset="0"/>
                <a:cs typeface="Arial" panose="020B0604020202020204" pitchFamily="34" charset="0"/>
              </a:rPr>
              <a:t>Provides clients with holistic “soup to nuts” model that helps ensure implementation success – as all organizational elements are addressed and managed </a:t>
            </a:r>
          </a:p>
        </p:txBody>
      </p:sp>
      <p:graphicFrame>
        <p:nvGraphicFramePr>
          <p:cNvPr id="7" name="Table 6"/>
          <p:cNvGraphicFramePr>
            <a:graphicFrameLocks noGrp="1"/>
          </p:cNvGraphicFramePr>
          <p:nvPr>
            <p:extLst>
              <p:ext uri="{D42A27DB-BD31-4B8C-83A1-F6EECF244321}">
                <p14:modId xmlns:p14="http://schemas.microsoft.com/office/powerpoint/2010/main" val="346764609"/>
              </p:ext>
            </p:extLst>
          </p:nvPr>
        </p:nvGraphicFramePr>
        <p:xfrm>
          <a:off x="4267200" y="1076926"/>
          <a:ext cx="4598555" cy="5476274"/>
        </p:xfrm>
        <a:graphic>
          <a:graphicData uri="http://schemas.openxmlformats.org/drawingml/2006/table">
            <a:tbl>
              <a:tblPr firstRow="1" bandRow="1">
                <a:tableStyleId>{5C22544A-7EE6-4342-B048-85BDC9FD1C3A}</a:tableStyleId>
              </a:tblPr>
              <a:tblGrid>
                <a:gridCol w="1474355">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457200">
                <a:tc gridSpan="2">
                  <a:txBody>
                    <a:bodyPr/>
                    <a:lstStyle/>
                    <a:p>
                      <a:pPr marL="0" marR="0" lvl="0" indent="0" algn="ctr" defTabSz="96592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OCM FOCAL POINTS</a:t>
                      </a:r>
                    </a:p>
                  </a:txBody>
                  <a:tcPr anchor="ctr">
                    <a:solidFill>
                      <a:srgbClr val="CE1126"/>
                    </a:solidFill>
                  </a:tcPr>
                </a:tc>
                <a:tc hMerge="1">
                  <a:txBody>
                    <a:bodyPr/>
                    <a:lstStyle/>
                    <a:p>
                      <a:endParaRPr lang="en-US" dirty="0"/>
                    </a:p>
                  </a:txBody>
                  <a:tcPr/>
                </a:tc>
                <a:extLst>
                  <a:ext uri="{0D108BD9-81ED-4DB2-BD59-A6C34878D82A}">
                    <a16:rowId xmlns:a16="http://schemas.microsoft.com/office/drawing/2014/main" val="10000"/>
                  </a:ext>
                </a:extLst>
              </a:tr>
              <a:tr h="1635905">
                <a:tc>
                  <a:txBody>
                    <a:bodyPr/>
                    <a:lstStyle/>
                    <a:p>
                      <a:r>
                        <a:rPr lang="en-US" sz="1400" dirty="0">
                          <a:latin typeface="Arial" panose="020B0604020202020204" pitchFamily="34" charset="0"/>
                          <a:cs typeface="Arial" panose="020B0604020202020204" pitchFamily="34" charset="0"/>
                        </a:rPr>
                        <a:t>Stakeholder Engagement</a:t>
                      </a:r>
                      <a:r>
                        <a:rPr lang="en-US" sz="1400" baseline="0" dirty="0">
                          <a:latin typeface="Arial" panose="020B0604020202020204" pitchFamily="34" charset="0"/>
                          <a:cs typeface="Arial" panose="020B0604020202020204" pitchFamily="34" charset="0"/>
                        </a:rPr>
                        <a:t> &amp;</a:t>
                      </a:r>
                      <a:r>
                        <a:rPr lang="en-US" sz="1400" dirty="0">
                          <a:latin typeface="Arial" panose="020B0604020202020204" pitchFamily="34" charset="0"/>
                          <a:cs typeface="Arial" panose="020B0604020202020204" pitchFamily="34" charset="0"/>
                        </a:rPr>
                        <a:t> Communication</a:t>
                      </a:r>
                    </a:p>
                  </a:txBody>
                  <a:tcPr>
                    <a:solidFill>
                      <a:srgbClr val="F2F2F2"/>
                    </a:solidFill>
                  </a:tcPr>
                </a:tc>
                <a:tc>
                  <a:txBody>
                    <a:bodyPr/>
                    <a:lstStyle/>
                    <a:p>
                      <a:pPr marL="0" marR="0" lvl="1" indent="0" algn="l" rtl="0" eaLnBrk="1" fontAlgn="auto" latinLnBrk="0" hangingPunct="1">
                        <a:lnSpc>
                          <a:spcPct val="100000"/>
                        </a:lnSpc>
                        <a:spcBef>
                          <a:spcPts val="600"/>
                        </a:spcBef>
                        <a:spcAft>
                          <a:spcPts val="600"/>
                        </a:spcAft>
                        <a:buClr>
                          <a:srgbClr val="CE1126"/>
                        </a:buClr>
                        <a:buSzTx/>
                        <a:buFont typeface="Arial" panose="020B0604020202020204" pitchFamily="34" charset="0"/>
                        <a:buNone/>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Establish ongoing stakeholder communication channels to gain and maintain buy-in, support and participation throughout entire project</a:t>
                      </a:r>
                    </a:p>
                    <a:p>
                      <a:pPr marL="283464" marR="0" lvl="1" indent="-283464" algn="l" defTabSz="965924" rtl="0" eaLnBrk="1" fontAlgn="auto" latinLnBrk="0" hangingPunct="1">
                        <a:lnSpc>
                          <a:spcPct val="100000"/>
                        </a:lnSpc>
                        <a:spcBef>
                          <a:spcPts val="0"/>
                        </a:spcBef>
                        <a:spcAft>
                          <a:spcPts val="4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Key message development</a:t>
                      </a:r>
                    </a:p>
                    <a:p>
                      <a:pPr marL="283464" marR="0" lvl="1" indent="-283464" algn="l" defTabSz="965924" rtl="0" eaLnBrk="1" fontAlgn="auto" latinLnBrk="0" hangingPunct="1">
                        <a:lnSpc>
                          <a:spcPct val="100000"/>
                        </a:lnSpc>
                        <a:spcBef>
                          <a:spcPts val="0"/>
                        </a:spcBef>
                        <a:spcAft>
                          <a:spcPts val="4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Change Champion Network</a:t>
                      </a:r>
                    </a:p>
                    <a:p>
                      <a:pPr marL="283464" marR="0" lvl="1" indent="-283464" algn="l" defTabSz="965924" rtl="0" eaLnBrk="1" fontAlgn="auto" latinLnBrk="0" hangingPunct="1">
                        <a:lnSpc>
                          <a:spcPct val="100000"/>
                        </a:lnSpc>
                        <a:spcBef>
                          <a:spcPts val="0"/>
                        </a:spcBef>
                        <a:spcAft>
                          <a:spcPts val="4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Robust communication plan</a:t>
                      </a:r>
                    </a:p>
                  </a:txBody>
                  <a:tcPr anchor="ctr">
                    <a:solidFill>
                      <a:srgbClr val="F2F2F2"/>
                    </a:solidFill>
                  </a:tcPr>
                </a:tc>
                <a:extLst>
                  <a:ext uri="{0D108BD9-81ED-4DB2-BD59-A6C34878D82A}">
                    <a16:rowId xmlns:a16="http://schemas.microsoft.com/office/drawing/2014/main" val="10001"/>
                  </a:ext>
                </a:extLst>
              </a:tr>
              <a:tr h="1664713">
                <a:tc>
                  <a:txBody>
                    <a:bodyPr/>
                    <a:lstStyle/>
                    <a:p>
                      <a:r>
                        <a:rPr lang="en-US" sz="1400" dirty="0">
                          <a:latin typeface="Arial" panose="020B0604020202020204" pitchFamily="34" charset="0"/>
                          <a:cs typeface="Arial" panose="020B0604020202020204" pitchFamily="34" charset="0"/>
                        </a:rPr>
                        <a:t>Alignment</a:t>
                      </a:r>
                      <a:r>
                        <a:rPr lang="en-US" sz="1400" baseline="0" dirty="0">
                          <a:latin typeface="Arial" panose="020B0604020202020204" pitchFamily="34" charset="0"/>
                          <a:cs typeface="Arial" panose="020B0604020202020204" pitchFamily="34" charset="0"/>
                        </a:rPr>
                        <a:t> of IT Organization With Cloud Platform </a:t>
                      </a:r>
                      <a:endParaRPr lang="en-US" sz="1400" dirty="0">
                        <a:latin typeface="Arial" panose="020B0604020202020204" pitchFamily="34" charset="0"/>
                        <a:cs typeface="Arial" panose="020B0604020202020204" pitchFamily="34" charset="0"/>
                      </a:endParaRPr>
                    </a:p>
                  </a:txBody>
                  <a:tcPr>
                    <a:solidFill>
                      <a:srgbClr val="F2F2F2"/>
                    </a:solidFill>
                  </a:tcPr>
                </a:tc>
                <a:tc>
                  <a:txBody>
                    <a:bodyPr/>
                    <a:lstStyle/>
                    <a:p>
                      <a:pPr marL="0" marR="0" lvl="1" indent="0" algn="l" defTabSz="965924" rtl="0" eaLnBrk="1" fontAlgn="auto" latinLnBrk="0" hangingPunct="1">
                        <a:lnSpc>
                          <a:spcPct val="100000"/>
                        </a:lnSpc>
                        <a:spcBef>
                          <a:spcPts val="600"/>
                        </a:spcBef>
                        <a:spcAft>
                          <a:spcPts val="600"/>
                        </a:spcAft>
                        <a:buClr>
                          <a:srgbClr val="CE1126"/>
                        </a:buClr>
                        <a:buSzTx/>
                        <a:buFont typeface="Arial" panose="020B0604020202020204" pitchFamily="34" charset="0"/>
                        <a:buNone/>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Redesign IT organizational structure, roles and processes to support effective Cloud platform management/operations</a:t>
                      </a:r>
                    </a:p>
                    <a:p>
                      <a:pPr marL="283464" marR="0" lvl="1" indent="-283464" algn="l" defTabSz="965924" rtl="0" eaLnBrk="1" fontAlgn="auto" latinLnBrk="0" hangingPunct="1">
                        <a:lnSpc>
                          <a:spcPct val="100000"/>
                        </a:lnSpc>
                        <a:spcBef>
                          <a:spcPts val="0"/>
                        </a:spcBef>
                        <a:spcAft>
                          <a:spcPts val="4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Org structure, processes</a:t>
                      </a:r>
                    </a:p>
                    <a:p>
                      <a:pPr marL="283464" marR="0" lvl="1" indent="-283464" algn="l" defTabSz="965924" rtl="0" eaLnBrk="1" fontAlgn="auto" latinLnBrk="0" hangingPunct="1">
                        <a:lnSpc>
                          <a:spcPct val="100000"/>
                        </a:lnSpc>
                        <a:spcBef>
                          <a:spcPts val="0"/>
                        </a:spcBef>
                        <a:spcAft>
                          <a:spcPts val="4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Roles, competencies, job descriptions</a:t>
                      </a:r>
                    </a:p>
                    <a:p>
                      <a:pPr marL="283464" marR="0" lvl="1" indent="-283464" algn="l" defTabSz="965924" rtl="0" eaLnBrk="1" fontAlgn="auto" latinLnBrk="0" hangingPunct="1">
                        <a:lnSpc>
                          <a:spcPct val="100000"/>
                        </a:lnSpc>
                        <a:spcBef>
                          <a:spcPts val="0"/>
                        </a:spcBef>
                        <a:spcAft>
                          <a:spcPts val="4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Staffing</a:t>
                      </a:r>
                    </a:p>
                  </a:txBody>
                  <a:tcPr anchor="ctr">
                    <a:solidFill>
                      <a:srgbClr val="F2F2F2"/>
                    </a:solidFill>
                  </a:tcPr>
                </a:tc>
                <a:extLst>
                  <a:ext uri="{0D108BD9-81ED-4DB2-BD59-A6C34878D82A}">
                    <a16:rowId xmlns:a16="http://schemas.microsoft.com/office/drawing/2014/main" val="10002"/>
                  </a:ext>
                </a:extLst>
              </a:tr>
              <a:tr h="1718456">
                <a:tc>
                  <a:txBody>
                    <a:bodyPr/>
                    <a:lstStyle/>
                    <a:p>
                      <a:r>
                        <a:rPr lang="en-US" sz="1400" dirty="0">
                          <a:latin typeface="Arial" panose="020B0604020202020204" pitchFamily="34" charset="0"/>
                          <a:cs typeface="Arial" panose="020B0604020202020204" pitchFamily="34" charset="0"/>
                        </a:rPr>
                        <a:t>Training &amp;</a:t>
                      </a:r>
                    </a:p>
                    <a:p>
                      <a:r>
                        <a:rPr lang="en-US" sz="1400" dirty="0">
                          <a:latin typeface="Arial" panose="020B0604020202020204" pitchFamily="34" charset="0"/>
                          <a:cs typeface="Arial" panose="020B0604020202020204" pitchFamily="34" charset="0"/>
                        </a:rPr>
                        <a:t>Roll-out Specific Communication </a:t>
                      </a:r>
                    </a:p>
                  </a:txBody>
                  <a:tcPr>
                    <a:solidFill>
                      <a:srgbClr val="F2F2F2"/>
                    </a:solidFill>
                  </a:tcPr>
                </a:tc>
                <a:tc>
                  <a:txBody>
                    <a:bodyPr/>
                    <a:lstStyle/>
                    <a:p>
                      <a:pPr marL="0" marR="0" lvl="1" indent="0" algn="l" defTabSz="965924" rtl="0" eaLnBrk="1" fontAlgn="auto" latinLnBrk="0" hangingPunct="1">
                        <a:lnSpc>
                          <a:spcPct val="100000"/>
                        </a:lnSpc>
                        <a:spcBef>
                          <a:spcPts val="600"/>
                        </a:spcBef>
                        <a:spcAft>
                          <a:spcPts val="600"/>
                        </a:spcAft>
                        <a:buClr>
                          <a:srgbClr val="CE1126"/>
                        </a:buClr>
                        <a:buSzTx/>
                        <a:buFont typeface="Arial" panose="020B0604020202020204" pitchFamily="34" charset="0"/>
                        <a:buNone/>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Design and implement training and roll-out communications to ensure all IT staff/key stakeholders can operate in new environment</a:t>
                      </a:r>
                    </a:p>
                    <a:p>
                      <a:pPr marL="283464" marR="0" lvl="1" indent="-283464" algn="l" defTabSz="965924" rtl="0" eaLnBrk="1" fontAlgn="auto" latinLnBrk="0" hangingPunct="1">
                        <a:lnSpc>
                          <a:spcPct val="100000"/>
                        </a:lnSpc>
                        <a:spcBef>
                          <a:spcPts val="0"/>
                        </a:spcBef>
                        <a:spcAft>
                          <a:spcPts val="4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Training needs analysis and planning</a:t>
                      </a:r>
                    </a:p>
                    <a:p>
                      <a:pPr marL="283464" marR="0" lvl="1" indent="-283464" algn="l" defTabSz="965924" rtl="0" eaLnBrk="1" fontAlgn="auto" latinLnBrk="0" hangingPunct="1">
                        <a:lnSpc>
                          <a:spcPct val="100000"/>
                        </a:lnSpc>
                        <a:spcBef>
                          <a:spcPts val="0"/>
                        </a:spcBef>
                        <a:spcAft>
                          <a:spcPts val="4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Training design and delivery</a:t>
                      </a:r>
                    </a:p>
                    <a:p>
                      <a:pPr marL="283464" marR="0" lvl="1" indent="-283464" algn="l" defTabSz="965924" rtl="0" eaLnBrk="1" fontAlgn="auto" latinLnBrk="0" hangingPunct="1">
                        <a:lnSpc>
                          <a:spcPct val="100000"/>
                        </a:lnSpc>
                        <a:spcBef>
                          <a:spcPts val="0"/>
                        </a:spcBef>
                        <a:spcAft>
                          <a:spcPts val="400"/>
                        </a:spcAft>
                        <a:buClr>
                          <a:srgbClr val="CE1126"/>
                        </a:buClr>
                        <a:buSzPct val="90000"/>
                        <a:buFont typeface="Wingdings" panose="05000000000000000000" pitchFamily="2" charset="2"/>
                        <a:buChar char="§"/>
                        <a:tabLst/>
                      </a:pPr>
                      <a:r>
                        <a:rPr kumimoji="0" lang="en-US" sz="12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Roll out communication</a:t>
                      </a:r>
                    </a:p>
                  </a:txBody>
                  <a:tcPr anchor="ctr">
                    <a:solidFill>
                      <a:srgbClr val="F2F2F2"/>
                    </a:solidFill>
                  </a:tcPr>
                </a:tc>
                <a:extLst>
                  <a:ext uri="{0D108BD9-81ED-4DB2-BD59-A6C34878D82A}">
                    <a16:rowId xmlns:a16="http://schemas.microsoft.com/office/drawing/2014/main" val="10003"/>
                  </a:ext>
                </a:extLst>
              </a:tr>
            </a:tbl>
          </a:graphicData>
        </a:graphic>
      </p:graphicFrame>
      <p:cxnSp>
        <p:nvCxnSpPr>
          <p:cNvPr id="9" name="Straight Connector 8"/>
          <p:cNvCxnSpPr/>
          <p:nvPr/>
        </p:nvCxnSpPr>
        <p:spPr>
          <a:xfrm flipV="1">
            <a:off x="2909047" y="1564341"/>
            <a:ext cx="1371600" cy="320040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95600" y="4800600"/>
            <a:ext cx="1371600" cy="167640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2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 y="4"/>
            <a:ext cx="9143999" cy="137159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defTabSz="963429"/>
            <a:endParaRPr lang="en-US" sz="1900" dirty="0">
              <a:solidFill>
                <a:prstClr val="white"/>
              </a:solidFill>
            </a:endParaRPr>
          </a:p>
        </p:txBody>
      </p:sp>
      <p:sp>
        <p:nvSpPr>
          <p:cNvPr id="6" name="Rectangle 5"/>
          <p:cNvSpPr/>
          <p:nvPr/>
        </p:nvSpPr>
        <p:spPr>
          <a:xfrm>
            <a:off x="0" y="1471285"/>
            <a:ext cx="9144000" cy="456671"/>
          </a:xfrm>
          <a:prstGeom prst="rect">
            <a:avLst/>
          </a:prstGeom>
        </p:spPr>
        <p:txBody>
          <a:bodyPr wrap="square" lIns="86424" tIns="43212" rIns="86424" bIns="43212">
            <a:spAutoFit/>
          </a:bodyPr>
          <a:lstStyle/>
          <a:p>
            <a:pPr algn="ctr" defTabSz="907580"/>
            <a:r>
              <a:rPr lang="en-US" sz="2400" cap="small" dirty="0">
                <a:solidFill>
                  <a:prstClr val="white"/>
                </a:solidFill>
                <a:latin typeface="Arial" panose="020B0604020202020204" pitchFamily="34" charset="0"/>
                <a:cs typeface="Arial" panose="020B0604020202020204" pitchFamily="34" charset="0"/>
              </a:rPr>
              <a:t>AN INTERGRATED APPROACH</a:t>
            </a:r>
          </a:p>
        </p:txBody>
      </p:sp>
    </p:spTree>
    <p:extLst>
      <p:ext uri="{BB962C8B-B14F-4D97-AF65-F5344CB8AC3E}">
        <p14:creationId xmlns:p14="http://schemas.microsoft.com/office/powerpoint/2010/main" val="53484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2733759707"/>
              </p:ext>
            </p:extLst>
          </p:nvPr>
        </p:nvGraphicFramePr>
        <p:xfrm>
          <a:off x="1676400" y="888634"/>
          <a:ext cx="6019799" cy="4387215"/>
        </p:xfrm>
        <a:graphic>
          <a:graphicData uri="http://schemas.openxmlformats.org/drawingml/2006/table">
            <a:tbl>
              <a:tblPr firstRow="1" bandRow="1">
                <a:effectLst/>
              </a:tblPr>
              <a:tblGrid>
                <a:gridCol w="6019799">
                  <a:extLst>
                    <a:ext uri="{9D8B030D-6E8A-4147-A177-3AD203B41FA5}">
                      <a16:colId xmlns:a16="http://schemas.microsoft.com/office/drawing/2014/main" val="20000"/>
                    </a:ext>
                  </a:extLst>
                </a:gridCol>
              </a:tblGrid>
              <a:tr h="1459664">
                <a:tc>
                  <a:txBody>
                    <a:bodyPr/>
                    <a:lstStyle/>
                    <a:p>
                      <a:pPr marL="0" marR="0" indent="0" algn="ctr" defTabSz="966268" rtl="0" eaLnBrk="1" fontAlgn="auto" latinLnBrk="0" hangingPunct="1">
                        <a:lnSpc>
                          <a:spcPct val="100000"/>
                        </a:lnSpc>
                        <a:spcBef>
                          <a:spcPts val="1200"/>
                        </a:spcBef>
                        <a:spcAft>
                          <a:spcPts val="1200"/>
                        </a:spcAft>
                        <a:buClrTx/>
                        <a:buSzTx/>
                        <a:buFontTx/>
                        <a:buNone/>
                        <a:tabLst/>
                        <a:defRPr/>
                      </a:pPr>
                      <a:r>
                        <a:rPr lang="en-US" sz="1800" b="0" baseline="0" dirty="0">
                          <a:solidFill>
                            <a:srgbClr val="CE1126"/>
                          </a:solidFill>
                          <a:latin typeface="Arial" panose="020B0604020202020204" pitchFamily="34" charset="0"/>
                          <a:cs typeface="Arial" panose="020B0604020202020204" pitchFamily="34" charset="0"/>
                        </a:rPr>
                        <a:t>3,000+ </a:t>
                      </a:r>
                      <a:r>
                        <a:rPr lang="en-US" sz="1800" b="0" baseline="0" dirty="0">
                          <a:solidFill>
                            <a:schemeClr val="tx1">
                              <a:lumMod val="65000"/>
                              <a:lumOff val="35000"/>
                            </a:schemeClr>
                          </a:solidFill>
                          <a:latin typeface="Arial" panose="020B0604020202020204" pitchFamily="34" charset="0"/>
                          <a:cs typeface="Arial" panose="020B0604020202020204" pitchFamily="34" charset="0"/>
                        </a:rPr>
                        <a:t>PROFESSIONALS</a:t>
                      </a:r>
                    </a:p>
                    <a:p>
                      <a:pPr marL="0" marR="0" indent="0" algn="ctr" defTabSz="966268" rtl="0" eaLnBrk="1" fontAlgn="auto" latinLnBrk="0" hangingPunct="1">
                        <a:lnSpc>
                          <a:spcPct val="100000"/>
                        </a:lnSpc>
                        <a:spcBef>
                          <a:spcPts val="1200"/>
                        </a:spcBef>
                        <a:spcAft>
                          <a:spcPts val="1200"/>
                        </a:spcAft>
                        <a:buClrTx/>
                        <a:buSzTx/>
                        <a:buFontTx/>
                        <a:buNone/>
                        <a:tabLst/>
                        <a:defRPr/>
                      </a:pPr>
                      <a:r>
                        <a:rPr lang="en-US" sz="1800" b="0" baseline="0" dirty="0">
                          <a:solidFill>
                            <a:srgbClr val="CE1126"/>
                          </a:solidFill>
                          <a:latin typeface="Arial" panose="020B0604020202020204" pitchFamily="34" charset="0"/>
                          <a:cs typeface="Arial" panose="020B0604020202020204" pitchFamily="34" charset="0"/>
                        </a:rPr>
                        <a:t>15-25 </a:t>
                      </a:r>
                      <a:r>
                        <a:rPr lang="en-US" sz="1800" b="0" baseline="0" dirty="0">
                          <a:solidFill>
                            <a:schemeClr val="tx1">
                              <a:lumMod val="65000"/>
                              <a:lumOff val="35000"/>
                            </a:schemeClr>
                          </a:solidFill>
                          <a:latin typeface="Arial" panose="020B0604020202020204" pitchFamily="34" charset="0"/>
                          <a:cs typeface="Arial" panose="020B0604020202020204" pitchFamily="34" charset="0"/>
                        </a:rPr>
                        <a:t>YEARS’ EXPERIENCE</a:t>
                      </a:r>
                    </a:p>
                    <a:p>
                      <a:pPr marL="0" marR="0" lvl="0" indent="0" algn="ctr" defTabSz="966268" rtl="0" eaLnBrk="1" fontAlgn="auto" latinLnBrk="0" hangingPunct="1">
                        <a:lnSpc>
                          <a:spcPct val="100000"/>
                        </a:lnSpc>
                        <a:spcBef>
                          <a:spcPts val="1200"/>
                        </a:spcBef>
                        <a:spcAft>
                          <a:spcPts val="1200"/>
                        </a:spcAft>
                        <a:buClrTx/>
                        <a:buSzTx/>
                        <a:buFontTx/>
                        <a:buNone/>
                        <a:tabLst/>
                        <a:defRPr/>
                      </a:pPr>
                      <a:r>
                        <a:rPr kumimoji="0" lang="en-US" sz="1800" b="0" i="0" u="none" strike="noStrike" kern="1200" cap="none" spc="0" normalizeH="0" baseline="0" noProof="0" dirty="0">
                          <a:ln>
                            <a:noFill/>
                          </a:ln>
                          <a:solidFill>
                            <a:srgbClr val="CE1126"/>
                          </a:solidFill>
                          <a:effectLst/>
                          <a:uLnTx/>
                          <a:uFillTx/>
                          <a:latin typeface="Arial" panose="020B0604020202020204" pitchFamily="34" charset="0"/>
                          <a:ea typeface="+mn-ea"/>
                          <a:cs typeface="Arial" panose="020B0604020202020204" pitchFamily="34" charset="0"/>
                        </a:rPr>
                        <a:t>1800+ </a:t>
                      </a:r>
                      <a:r>
                        <a:rPr kumimoji="0" lang="en-US" sz="18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mn-ea"/>
                          <a:cs typeface="Arial" panose="020B0604020202020204" pitchFamily="34" charset="0"/>
                        </a:rPr>
                        <a:t>DIVERSE CLIENTS SERVED IN THE FY 2016</a:t>
                      </a:r>
                    </a:p>
                  </a:txBody>
                  <a:tcPr marL="87086" marR="87086" marT="257175" marB="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184644">
                <a:tc>
                  <a:txBody>
                    <a:bodyPr/>
                    <a:lstStyle>
                      <a:lvl1pPr marL="0" algn="l" defTabSz="966268" rtl="0" eaLnBrk="1" latinLnBrk="0" hangingPunct="1">
                        <a:defRPr sz="1900" kern="1200">
                          <a:solidFill>
                            <a:schemeClr val="dk1"/>
                          </a:solidFill>
                          <a:latin typeface="Calibri"/>
                        </a:defRPr>
                      </a:lvl1pPr>
                      <a:lvl2pPr marL="483133" algn="l" defTabSz="966268" rtl="0" eaLnBrk="1" latinLnBrk="0" hangingPunct="1">
                        <a:defRPr sz="1900" kern="1200">
                          <a:solidFill>
                            <a:schemeClr val="dk1"/>
                          </a:solidFill>
                          <a:latin typeface="Calibri"/>
                        </a:defRPr>
                      </a:lvl2pPr>
                      <a:lvl3pPr marL="966268" algn="l" defTabSz="966268" rtl="0" eaLnBrk="1" latinLnBrk="0" hangingPunct="1">
                        <a:defRPr sz="1900" kern="1200">
                          <a:solidFill>
                            <a:schemeClr val="dk1"/>
                          </a:solidFill>
                          <a:latin typeface="Calibri"/>
                        </a:defRPr>
                      </a:lvl3pPr>
                      <a:lvl4pPr marL="1449400" algn="l" defTabSz="966268" rtl="0" eaLnBrk="1" latinLnBrk="0" hangingPunct="1">
                        <a:defRPr sz="1900" kern="1200">
                          <a:solidFill>
                            <a:schemeClr val="dk1"/>
                          </a:solidFill>
                          <a:latin typeface="Calibri"/>
                        </a:defRPr>
                      </a:lvl4pPr>
                      <a:lvl5pPr marL="1932536" algn="l" defTabSz="966268" rtl="0" eaLnBrk="1" latinLnBrk="0" hangingPunct="1">
                        <a:defRPr sz="1900" kern="1200">
                          <a:solidFill>
                            <a:schemeClr val="dk1"/>
                          </a:solidFill>
                          <a:latin typeface="Calibri"/>
                        </a:defRPr>
                      </a:lvl5pPr>
                      <a:lvl6pPr marL="2415670" algn="l" defTabSz="966268" rtl="0" eaLnBrk="1" latinLnBrk="0" hangingPunct="1">
                        <a:defRPr sz="1900" kern="1200">
                          <a:solidFill>
                            <a:schemeClr val="dk1"/>
                          </a:solidFill>
                          <a:latin typeface="Calibri"/>
                        </a:defRPr>
                      </a:lvl6pPr>
                      <a:lvl7pPr marL="2898804" algn="l" defTabSz="966268" rtl="0" eaLnBrk="1" latinLnBrk="0" hangingPunct="1">
                        <a:defRPr sz="1900" kern="1200">
                          <a:solidFill>
                            <a:schemeClr val="dk1"/>
                          </a:solidFill>
                          <a:latin typeface="Calibri"/>
                        </a:defRPr>
                      </a:lvl7pPr>
                      <a:lvl8pPr marL="3381938" algn="l" defTabSz="966268" rtl="0" eaLnBrk="1" latinLnBrk="0" hangingPunct="1">
                        <a:defRPr sz="1900" kern="1200">
                          <a:solidFill>
                            <a:schemeClr val="dk1"/>
                          </a:solidFill>
                          <a:latin typeface="Calibri"/>
                        </a:defRPr>
                      </a:lvl8pPr>
                      <a:lvl9pPr marL="3865070" algn="l" defTabSz="966268" rtl="0" eaLnBrk="1" latinLnBrk="0" hangingPunct="1">
                        <a:defRPr sz="1900" kern="1200">
                          <a:solidFill>
                            <a:schemeClr val="dk1"/>
                          </a:solidFill>
                          <a:latin typeface="Calibri"/>
                        </a:defRPr>
                      </a:lvl9pPr>
                    </a:lstStyle>
                    <a:p>
                      <a:pPr marL="0" marR="0" indent="0" algn="ctr" defTabSz="966268" rtl="0" eaLnBrk="1" fontAlgn="auto" latinLnBrk="0" hangingPunct="1">
                        <a:lnSpc>
                          <a:spcPct val="100000"/>
                        </a:lnSpc>
                        <a:spcBef>
                          <a:spcPts val="1200"/>
                        </a:spcBef>
                        <a:spcAft>
                          <a:spcPts val="1200"/>
                        </a:spcAft>
                        <a:buClrTx/>
                        <a:buSzTx/>
                        <a:buFontTx/>
                        <a:buNone/>
                        <a:tabLst/>
                        <a:defRPr/>
                      </a:pPr>
                      <a:r>
                        <a:rPr lang="en-US" sz="1800" b="0" baseline="0" dirty="0">
                          <a:solidFill>
                            <a:srgbClr val="CE1126"/>
                          </a:solidFill>
                          <a:latin typeface="Arial" panose="020B0604020202020204" pitchFamily="34" charset="0"/>
                          <a:cs typeface="Arial" panose="020B0604020202020204" pitchFamily="34" charset="0"/>
                        </a:rPr>
                        <a:t>100%  </a:t>
                      </a:r>
                      <a:r>
                        <a:rPr lang="en-US" sz="1800" b="0" dirty="0">
                          <a:solidFill>
                            <a:schemeClr val="tx1">
                              <a:lumMod val="65000"/>
                              <a:lumOff val="35000"/>
                            </a:schemeClr>
                          </a:solidFill>
                          <a:latin typeface="Arial" panose="020B0604020202020204" pitchFamily="34" charset="0"/>
                          <a:cs typeface="Arial" panose="020B0604020202020204" pitchFamily="34" charset="0"/>
                        </a:rPr>
                        <a:t>RETENTION OF TOP 50 CLIENTS</a:t>
                      </a:r>
                      <a:endParaRPr lang="en-US" sz="1800" b="0" baseline="0" dirty="0">
                        <a:solidFill>
                          <a:schemeClr val="tx1">
                            <a:lumMod val="65000"/>
                            <a:lumOff val="35000"/>
                          </a:schemeClr>
                        </a:solidFill>
                        <a:latin typeface="Arial" panose="020B0604020202020204" pitchFamily="34" charset="0"/>
                        <a:cs typeface="Arial" panose="020B0604020202020204" pitchFamily="34" charset="0"/>
                      </a:endParaRPr>
                    </a:p>
                    <a:p>
                      <a:pPr algn="ctr">
                        <a:lnSpc>
                          <a:spcPct val="100000"/>
                        </a:lnSpc>
                        <a:spcBef>
                          <a:spcPts val="1200"/>
                        </a:spcBef>
                        <a:spcAft>
                          <a:spcPts val="1200"/>
                        </a:spcAft>
                      </a:pPr>
                      <a:r>
                        <a:rPr lang="en-US" sz="1800" b="0" baseline="0" dirty="0">
                          <a:solidFill>
                            <a:srgbClr val="CE1126"/>
                          </a:solidFill>
                          <a:latin typeface="Arial" panose="020B0604020202020204" pitchFamily="34" charset="0"/>
                          <a:cs typeface="Arial" panose="020B0604020202020204" pitchFamily="34" charset="0"/>
                        </a:rPr>
                        <a:t>87%</a:t>
                      </a:r>
                      <a:r>
                        <a:rPr lang="en-US" sz="1800" b="0" baseline="0" dirty="0">
                          <a:solidFill>
                            <a:schemeClr val="tx1">
                              <a:lumMod val="65000"/>
                              <a:lumOff val="35000"/>
                            </a:schemeClr>
                          </a:solidFill>
                          <a:latin typeface="Arial" panose="020B0604020202020204" pitchFamily="34" charset="0"/>
                          <a:cs typeface="Arial" panose="020B0604020202020204" pitchFamily="34" charset="0"/>
                        </a:rPr>
                        <a:t> OF THE FORTUNE 100</a:t>
                      </a:r>
                    </a:p>
                  </a:txBody>
                  <a:tcPr marL="87086" marR="87086" marT="91440" marB="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29956">
                <a:tc>
                  <a:txBody>
                    <a:bodyPr/>
                    <a:lstStyle/>
                    <a:p>
                      <a:pPr algn="ctr">
                        <a:spcBef>
                          <a:spcPts val="1200"/>
                        </a:spcBef>
                        <a:spcAft>
                          <a:spcPts val="1200"/>
                        </a:spcAft>
                      </a:pPr>
                      <a:r>
                        <a:rPr lang="en-US" sz="1800" b="0" baseline="0" dirty="0">
                          <a:solidFill>
                            <a:srgbClr val="CE1126"/>
                          </a:solidFill>
                          <a:latin typeface="Arial" panose="020B0604020202020204" pitchFamily="34" charset="0"/>
                          <a:cs typeface="Arial" panose="020B0604020202020204" pitchFamily="34" charset="0"/>
                        </a:rPr>
                        <a:t>1996  </a:t>
                      </a:r>
                      <a:r>
                        <a:rPr lang="en-US" sz="1800" b="0" baseline="0" dirty="0">
                          <a:solidFill>
                            <a:schemeClr val="tx1">
                              <a:lumMod val="65000"/>
                              <a:lumOff val="35000"/>
                            </a:schemeClr>
                          </a:solidFill>
                          <a:latin typeface="Arial" panose="020B0604020202020204" pitchFamily="34" charset="0"/>
                          <a:cs typeface="Arial" panose="020B0604020202020204" pitchFamily="34" charset="0"/>
                        </a:rPr>
                        <a:t>FOUNDED AS SUBSIDIARY OF DELOITTE</a:t>
                      </a:r>
                    </a:p>
                    <a:p>
                      <a:pPr algn="ctr">
                        <a:lnSpc>
                          <a:spcPct val="100000"/>
                        </a:lnSpc>
                        <a:spcBef>
                          <a:spcPts val="1200"/>
                        </a:spcBef>
                        <a:spcAft>
                          <a:spcPts val="1200"/>
                        </a:spcAft>
                      </a:pPr>
                      <a:r>
                        <a:rPr lang="en-US" sz="1800" b="0" baseline="0" dirty="0">
                          <a:solidFill>
                            <a:srgbClr val="CE1126"/>
                          </a:solidFill>
                          <a:latin typeface="Arial" panose="020B0604020202020204" pitchFamily="34" charset="0"/>
                          <a:cs typeface="Arial" panose="020B0604020202020204" pitchFamily="34" charset="0"/>
                        </a:rPr>
                        <a:t>IPO</a:t>
                      </a:r>
                      <a:r>
                        <a:rPr lang="en-US" sz="1800" b="0" baseline="0" dirty="0">
                          <a:solidFill>
                            <a:schemeClr val="tx1">
                              <a:lumMod val="65000"/>
                              <a:lumOff val="35000"/>
                            </a:schemeClr>
                          </a:solidFill>
                          <a:latin typeface="Arial" panose="020B0604020202020204" pitchFamily="34" charset="0"/>
                          <a:cs typeface="Arial" panose="020B0604020202020204" pitchFamily="34" charset="0"/>
                        </a:rPr>
                        <a:t> 2000 NASDAQ: RECN</a:t>
                      </a:r>
                    </a:p>
                  </a:txBody>
                  <a:tcPr marL="87086" marR="87086" marT="91440" marB="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8" name="Rectangle 27"/>
          <p:cNvSpPr/>
          <p:nvPr/>
        </p:nvSpPr>
        <p:spPr>
          <a:xfrm>
            <a:off x="-26483" y="5678554"/>
            <a:ext cx="4579778" cy="432811"/>
          </a:xfrm>
          <a:prstGeom prst="rect">
            <a:avLst/>
          </a:prstGeom>
          <a:noFill/>
          <a:ln>
            <a:noFill/>
          </a:ln>
        </p:spPr>
        <p:txBody>
          <a:bodyPr wrap="square" lIns="86252" tIns="43126" rIns="86252" bIns="43126">
            <a:spAutoFit/>
          </a:bodyPr>
          <a:lstStyle/>
          <a:p>
            <a:pPr algn="ctr" defTabSz="907661"/>
            <a:r>
              <a:rPr lang="en-CA" sz="1100" dirty="0">
                <a:solidFill>
                  <a:srgbClr val="FFFFFF"/>
                </a:solidFill>
                <a:latin typeface="Arial" panose="020B0604020202020204" pitchFamily="34" charset="0"/>
                <a:cs typeface="Arial" panose="020B0604020202020204" pitchFamily="34" charset="0"/>
              </a:rPr>
              <a:t>Custom solutions</a:t>
            </a:r>
          </a:p>
          <a:p>
            <a:pPr algn="ctr" defTabSz="907661"/>
            <a:r>
              <a:rPr lang="en-CA" sz="1100" dirty="0">
                <a:solidFill>
                  <a:srgbClr val="FFFFFF"/>
                </a:solidFill>
                <a:latin typeface="Arial" panose="020B0604020202020204" pitchFamily="34" charset="0"/>
                <a:cs typeface="Arial" panose="020B0604020202020204" pitchFamily="34" charset="0"/>
              </a:rPr>
              <a:t>and flexible, scalable engagements</a:t>
            </a:r>
          </a:p>
        </p:txBody>
      </p:sp>
      <p:sp>
        <p:nvSpPr>
          <p:cNvPr id="46" name="TextBox 45"/>
          <p:cNvSpPr txBox="1"/>
          <p:nvPr/>
        </p:nvSpPr>
        <p:spPr>
          <a:xfrm>
            <a:off x="1825482" y="817307"/>
            <a:ext cx="953657" cy="230608"/>
          </a:xfrm>
          <a:prstGeom prst="rect">
            <a:avLst/>
          </a:prstGeom>
          <a:noFill/>
          <a:effectLst/>
        </p:spPr>
        <p:txBody>
          <a:bodyPr wrap="none" lIns="91217" tIns="45609" rIns="91217" bIns="45609" rtlCol="0">
            <a:spAutoFit/>
          </a:bodyPr>
          <a:lstStyle/>
          <a:p>
            <a:pPr defTabSz="911795"/>
            <a:r>
              <a:rPr lang="en-CA" sz="900" dirty="0">
                <a:solidFill>
                  <a:srgbClr val="FFFFFF"/>
                </a:solidFill>
                <a:latin typeface="Arial" panose="020B0604020202020204" pitchFamily="34" charset="0"/>
                <a:cs typeface="Arial" panose="020B0604020202020204" pitchFamily="34" charset="0"/>
              </a:rPr>
              <a:t>WHO WE ARE</a:t>
            </a:r>
          </a:p>
        </p:txBody>
      </p:sp>
      <p:sp>
        <p:nvSpPr>
          <p:cNvPr id="47" name="TextBox 46"/>
          <p:cNvSpPr txBox="1"/>
          <p:nvPr/>
        </p:nvSpPr>
        <p:spPr>
          <a:xfrm>
            <a:off x="3257323" y="817307"/>
            <a:ext cx="1075485" cy="230608"/>
          </a:xfrm>
          <a:prstGeom prst="rect">
            <a:avLst/>
          </a:prstGeom>
          <a:noFill/>
          <a:effectLst/>
        </p:spPr>
        <p:txBody>
          <a:bodyPr wrap="none" lIns="91217" tIns="45609" rIns="91217" bIns="45609" rtlCol="0">
            <a:spAutoFit/>
          </a:bodyPr>
          <a:lstStyle/>
          <a:p>
            <a:pPr defTabSz="911795"/>
            <a:r>
              <a:rPr lang="en-CA" sz="900" dirty="0">
                <a:solidFill>
                  <a:srgbClr val="FFFFFF"/>
                </a:solidFill>
                <a:latin typeface="Arial" panose="020B0604020202020204" pitchFamily="34" charset="0"/>
                <a:cs typeface="Arial" panose="020B0604020202020204" pitchFamily="34" charset="0"/>
              </a:rPr>
              <a:t>HOW WE WORK</a:t>
            </a:r>
          </a:p>
        </p:txBody>
      </p:sp>
      <p:sp>
        <p:nvSpPr>
          <p:cNvPr id="48" name="TextBox 47"/>
          <p:cNvSpPr txBox="1"/>
          <p:nvPr/>
        </p:nvSpPr>
        <p:spPr>
          <a:xfrm>
            <a:off x="257921" y="817307"/>
            <a:ext cx="947245" cy="230608"/>
          </a:xfrm>
          <a:prstGeom prst="rect">
            <a:avLst/>
          </a:prstGeom>
          <a:noFill/>
          <a:effectLst/>
        </p:spPr>
        <p:txBody>
          <a:bodyPr wrap="none" lIns="91217" tIns="45609" rIns="91217" bIns="45609" rtlCol="0">
            <a:spAutoFit/>
          </a:bodyPr>
          <a:lstStyle/>
          <a:p>
            <a:pPr algn="r" defTabSz="911795"/>
            <a:r>
              <a:rPr lang="en-CA" sz="900" dirty="0">
                <a:solidFill>
                  <a:srgbClr val="FFFFFF"/>
                </a:solidFill>
                <a:latin typeface="Arial" panose="020B0604020202020204" pitchFamily="34" charset="0"/>
                <a:cs typeface="Arial" panose="020B0604020202020204" pitchFamily="34" charset="0"/>
              </a:rPr>
              <a:t>WHAT WE DO</a:t>
            </a:r>
          </a:p>
        </p:txBody>
      </p:sp>
      <p:sp>
        <p:nvSpPr>
          <p:cNvPr id="50" name="Rectangle 49"/>
          <p:cNvSpPr/>
          <p:nvPr/>
        </p:nvSpPr>
        <p:spPr>
          <a:xfrm>
            <a:off x="-22457" y="227498"/>
            <a:ext cx="4604975" cy="375328"/>
          </a:xfrm>
          <a:prstGeom prst="rect">
            <a:avLst/>
          </a:prstGeom>
        </p:spPr>
        <p:txBody>
          <a:bodyPr wrap="square" lIns="91217" tIns="45609" rIns="91217" bIns="45609">
            <a:spAutoFit/>
          </a:bodyPr>
          <a:lstStyle/>
          <a:p>
            <a:pPr algn="ctr" defTabSz="911795">
              <a:lnSpc>
                <a:spcPct val="150000"/>
              </a:lnSpc>
            </a:pPr>
            <a:r>
              <a:rPr lang="en-CA" sz="1400" dirty="0">
                <a:solidFill>
                  <a:srgbClr val="FFFFFF"/>
                </a:solidFill>
                <a:latin typeface="Arial" panose="020B0604020202020204" pitchFamily="34" charset="0"/>
                <a:cs typeface="Arial" panose="020B0604020202020204" pitchFamily="34" charset="0"/>
              </a:rPr>
              <a:t>OUR APPROACH</a:t>
            </a:r>
          </a:p>
        </p:txBody>
      </p:sp>
      <p:pic>
        <p:nvPicPr>
          <p:cNvPr id="27" name="Picture 26" descr="rgp logo 4-c legacy.ai"/>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72200" y="152400"/>
            <a:ext cx="2754867" cy="991752"/>
          </a:xfrm>
          <a:prstGeom prst="rect">
            <a:avLst/>
          </a:prstGeom>
        </p:spPr>
      </p:pic>
      <p:pic>
        <p:nvPicPr>
          <p:cNvPr id="35" name="Picture 34" descr="\\irvine\users\llee1\Documents\Marketing\Logos\2015 Forbes Most Trustworthy\Forbes-AMTC-2015-logo.jpg">
            <a:hlinkClick r:id="rId4"/>
          </p:cNvPr>
          <p:cNvPicPr/>
          <p:nvPr/>
        </p:nvPicPr>
        <p:blipFill rotWithShape="1">
          <a:blip r:embed="rId5" cstate="email">
            <a:extLst>
              <a:ext uri="{28A0092B-C50C-407E-A947-70E740481C1C}">
                <a14:useLocalDpi xmlns:a14="http://schemas.microsoft.com/office/drawing/2010/main"/>
              </a:ext>
            </a:extLst>
          </a:blip>
          <a:srcRect/>
          <a:stretch/>
        </p:blipFill>
        <p:spPr bwMode="auto">
          <a:xfrm>
            <a:off x="4139609" y="5334000"/>
            <a:ext cx="1041991" cy="800100"/>
          </a:xfrm>
          <a:prstGeom prst="rect">
            <a:avLst/>
          </a:prstGeom>
          <a:noFill/>
          <a:ln>
            <a:noFill/>
          </a:ln>
        </p:spPr>
      </p:pic>
      <p:sp>
        <p:nvSpPr>
          <p:cNvPr id="22" name="Footer Placeholder 4"/>
          <p:cNvSpPr txBox="1">
            <a:spLocks/>
          </p:cNvSpPr>
          <p:nvPr/>
        </p:nvSpPr>
        <p:spPr bwMode="auto">
          <a:xfrm>
            <a:off x="914400" y="6583680"/>
            <a:ext cx="5432657" cy="24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466" tIns="50737" rIns="101466" bIns="50737"/>
          <a:lstStyle>
            <a:lvl1pPr defTabSz="963613" eaLnBrk="0" hangingPunct="0">
              <a:defRPr sz="1900">
                <a:solidFill>
                  <a:schemeClr val="tx1"/>
                </a:solidFill>
                <a:latin typeface="Calibri" pitchFamily="34" charset="0"/>
                <a:cs typeface="Arial" charset="0"/>
              </a:defRPr>
            </a:lvl1pPr>
            <a:lvl2pPr defTabSz="963613" eaLnBrk="0" hangingPunct="0">
              <a:defRPr sz="1900">
                <a:solidFill>
                  <a:schemeClr val="tx1"/>
                </a:solidFill>
                <a:latin typeface="Calibri" pitchFamily="34" charset="0"/>
                <a:cs typeface="Arial" charset="0"/>
              </a:defRPr>
            </a:lvl2pPr>
            <a:lvl3pPr defTabSz="963613" eaLnBrk="0" hangingPunct="0">
              <a:defRPr sz="1900">
                <a:solidFill>
                  <a:schemeClr val="tx1"/>
                </a:solidFill>
                <a:latin typeface="Calibri" pitchFamily="34" charset="0"/>
                <a:cs typeface="Arial" charset="0"/>
              </a:defRPr>
            </a:lvl3pPr>
            <a:lvl4pPr defTabSz="963613" eaLnBrk="0" hangingPunct="0">
              <a:defRPr sz="1900">
                <a:solidFill>
                  <a:schemeClr val="tx1"/>
                </a:solidFill>
                <a:latin typeface="Calibri" pitchFamily="34" charset="0"/>
                <a:cs typeface="Arial" charset="0"/>
              </a:defRPr>
            </a:lvl4pPr>
            <a:lvl5pPr defTabSz="963613" eaLnBrk="0" hangingPunct="0">
              <a:defRPr sz="1900">
                <a:solidFill>
                  <a:schemeClr val="tx1"/>
                </a:solidFill>
                <a:latin typeface="Calibri" pitchFamily="34" charset="0"/>
                <a:cs typeface="Arial" charset="0"/>
              </a:defRPr>
            </a:lvl5pPr>
            <a:lvl6pPr marL="2382838" indent="-96838" defTabSz="963613" eaLnBrk="0" fontAlgn="base" hangingPunct="0">
              <a:spcBef>
                <a:spcPct val="0"/>
              </a:spcBef>
              <a:spcAft>
                <a:spcPct val="0"/>
              </a:spcAft>
              <a:defRPr sz="1900">
                <a:solidFill>
                  <a:schemeClr val="tx1"/>
                </a:solidFill>
                <a:latin typeface="Calibri" pitchFamily="34" charset="0"/>
                <a:cs typeface="Arial" charset="0"/>
              </a:defRPr>
            </a:lvl6pPr>
            <a:lvl7pPr marL="2840038" indent="-96838" defTabSz="963613" eaLnBrk="0" fontAlgn="base" hangingPunct="0">
              <a:spcBef>
                <a:spcPct val="0"/>
              </a:spcBef>
              <a:spcAft>
                <a:spcPct val="0"/>
              </a:spcAft>
              <a:defRPr sz="1900">
                <a:solidFill>
                  <a:schemeClr val="tx1"/>
                </a:solidFill>
                <a:latin typeface="Calibri" pitchFamily="34" charset="0"/>
                <a:cs typeface="Arial" charset="0"/>
              </a:defRPr>
            </a:lvl7pPr>
            <a:lvl8pPr marL="3297238" indent="-96838" defTabSz="963613" eaLnBrk="0" fontAlgn="base" hangingPunct="0">
              <a:spcBef>
                <a:spcPct val="0"/>
              </a:spcBef>
              <a:spcAft>
                <a:spcPct val="0"/>
              </a:spcAft>
              <a:defRPr sz="1900">
                <a:solidFill>
                  <a:schemeClr val="tx1"/>
                </a:solidFill>
                <a:latin typeface="Calibri" pitchFamily="34" charset="0"/>
                <a:cs typeface="Arial" charset="0"/>
              </a:defRPr>
            </a:lvl8pPr>
            <a:lvl9pPr marL="3754438" indent="-96838" defTabSz="963613" eaLnBrk="0" fontAlgn="base" hangingPunct="0">
              <a:spcBef>
                <a:spcPct val="0"/>
              </a:spcBef>
              <a:spcAft>
                <a:spcPct val="0"/>
              </a:spcAft>
              <a:defRPr sz="1900">
                <a:solidFill>
                  <a:schemeClr val="tx1"/>
                </a:solidFill>
                <a:latin typeface="Calibri" pitchFamily="34" charset="0"/>
                <a:cs typeface="Arial" charset="0"/>
              </a:defRPr>
            </a:lvl9pPr>
          </a:lstStyle>
          <a:p>
            <a:pPr eaLnBrk="1" fontAlgn="base" hangingPunct="1">
              <a:spcBef>
                <a:spcPct val="0"/>
              </a:spcBef>
              <a:spcAft>
                <a:spcPct val="0"/>
              </a:spcAft>
            </a:pPr>
            <a:r>
              <a:rPr lang="en-US" sz="800" i="1" dirty="0">
                <a:solidFill>
                  <a:prstClr val="white"/>
                </a:solidFill>
                <a:latin typeface="Arial" panose="020B0604020202020204" pitchFamily="34" charset="0"/>
                <a:cs typeface="Arial" panose="020B0604020202020204" pitchFamily="34" charset="0"/>
              </a:rPr>
              <a:t>©2017. </a:t>
            </a:r>
            <a:r>
              <a:rPr lang="en-US" altLang="zh-CN" sz="800" i="1" dirty="0">
                <a:solidFill>
                  <a:prstClr val="white"/>
                </a:solidFill>
                <a:latin typeface="Arial" panose="020B0604020202020204" pitchFamily="34" charset="0"/>
                <a:cs typeface="Arial" panose="020B0604020202020204" pitchFamily="34" charset="0"/>
              </a:rPr>
              <a:t>This document is the proprietary and confidential property of RGP.</a:t>
            </a:r>
            <a:endParaRPr lang="en-US" altLang="zh-CN" sz="800" dirty="0">
              <a:solidFill>
                <a:prstClr val="white"/>
              </a:solidFill>
              <a:latin typeface="Arial" panose="020B0604020202020204" pitchFamily="34" charset="0"/>
              <a:cs typeface="Arial" panose="020B0604020202020204" pitchFamily="34" charset="0"/>
            </a:endParaRPr>
          </a:p>
        </p:txBody>
      </p:sp>
      <p:pic>
        <p:nvPicPr>
          <p:cNvPr id="23" name="Picture 22" descr="rgp logo 4-c legacy White.ai"/>
          <p:cNvPicPr>
            <a:picLocks noChangeAspect="1"/>
          </p:cNvPicPr>
          <p:nvPr/>
        </p:nvPicPr>
        <p:blipFill rotWithShape="1">
          <a:blip r:embed="rId6" cstate="print">
            <a:extLst>
              <a:ext uri="{28A0092B-C50C-407E-A947-70E740481C1C}">
                <a14:useLocalDpi xmlns:a14="http://schemas.microsoft.com/office/drawing/2010/main" val="0"/>
              </a:ext>
            </a:extLst>
          </a:blip>
          <a:srcRect r="9910"/>
          <a:stretch/>
        </p:blipFill>
        <p:spPr>
          <a:xfrm>
            <a:off x="0" y="6501384"/>
            <a:ext cx="924119" cy="360226"/>
          </a:xfrm>
          <a:prstGeom prst="rect">
            <a:avLst/>
          </a:prstGeom>
        </p:spPr>
      </p:pic>
    </p:spTree>
    <p:extLst>
      <p:ext uri="{BB962C8B-B14F-4D97-AF65-F5344CB8AC3E}">
        <p14:creationId xmlns:p14="http://schemas.microsoft.com/office/powerpoint/2010/main" val="202331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t>SELECT EXAMPLES </a:t>
            </a:r>
            <a:r>
              <a:rPr lang="en-US" sz="1800" cap="small" dirty="0">
                <a:solidFill>
                  <a:srgbClr val="C00000"/>
                </a:solidFill>
              </a:rPr>
              <a:t>– </a:t>
            </a:r>
            <a:r>
              <a:rPr lang="en-US" sz="1800" dirty="0"/>
              <a:t>OCM ENGAGEMENTS</a:t>
            </a:r>
          </a:p>
        </p:txBody>
      </p:sp>
      <p:sp>
        <p:nvSpPr>
          <p:cNvPr id="19461" name="TextBox 19"/>
          <p:cNvSpPr txBox="1">
            <a:spLocks noChangeArrowheads="1"/>
          </p:cNvSpPr>
          <p:nvPr/>
        </p:nvSpPr>
        <p:spPr bwMode="auto">
          <a:xfrm>
            <a:off x="2825087" y="1676400"/>
            <a:ext cx="5861713" cy="3489276"/>
          </a:xfrm>
          <a:prstGeom prst="rect">
            <a:avLst/>
          </a:prstGeom>
          <a:solidFill>
            <a:schemeClr val="bg1"/>
          </a:solidFill>
          <a:ln w="9525">
            <a:solidFill>
              <a:srgbClr val="CE1126"/>
            </a:solidFill>
            <a:miter lim="800000"/>
            <a:headEnd/>
            <a:tailEnd/>
          </a:ln>
        </p:spPr>
        <p:txBody>
          <a:bodyPr wrap="square" lIns="82034" tIns="182880" rIns="82034" bIns="123051" anchor="t">
            <a:spAutoFit/>
          </a:bodyPr>
          <a:lstStyle/>
          <a:p>
            <a:pPr marL="324338" indent="-270219" defTabSz="912915" eaLnBrk="0" hangingPunct="0">
              <a:lnSpc>
                <a:spcPts val="1705"/>
              </a:lnSpc>
              <a:spcBef>
                <a:spcPts val="800"/>
              </a:spcBef>
              <a:spcAft>
                <a:spcPts val="800"/>
              </a:spcAft>
              <a:buClr>
                <a:srgbClr val="CE1126"/>
              </a:buClr>
              <a:buSzPct val="90000"/>
              <a:buFont typeface="Wingdings" panose="05000000000000000000" pitchFamily="2" charset="2"/>
              <a:buChar char="§"/>
            </a:pPr>
            <a:r>
              <a:rPr lang="en-US" sz="1400" dirty="0">
                <a:latin typeface="Arial" panose="020B0604020202020204" pitchFamily="34" charset="0"/>
                <a:cs typeface="Arial" panose="020B0604020202020204" pitchFamily="34" charset="0"/>
              </a:rPr>
              <a:t>Fortune 50 Entertainment Company (System Implementation)</a:t>
            </a:r>
          </a:p>
          <a:p>
            <a:pPr marL="324338" indent="-270219" defTabSz="912915" eaLnBrk="0" hangingPunct="0">
              <a:lnSpc>
                <a:spcPts val="1705"/>
              </a:lnSpc>
              <a:spcBef>
                <a:spcPts val="800"/>
              </a:spcBef>
              <a:spcAft>
                <a:spcPts val="800"/>
              </a:spcAft>
              <a:buClr>
                <a:srgbClr val="CE1126"/>
              </a:buClr>
              <a:buSzPct val="90000"/>
              <a:buFont typeface="Wingdings" panose="05000000000000000000" pitchFamily="2" charset="2"/>
              <a:buChar char="§"/>
            </a:pPr>
            <a:r>
              <a:rPr lang="en-US" sz="1400" dirty="0">
                <a:latin typeface="Arial" panose="020B0604020202020204" pitchFamily="34" charset="0"/>
                <a:cs typeface="Arial" panose="020B0604020202020204" pitchFamily="34" charset="0"/>
              </a:rPr>
              <a:t>Global Luxury Retailer (System Implementation)</a:t>
            </a:r>
          </a:p>
          <a:p>
            <a:pPr marL="324338" indent="-270219" defTabSz="912915" eaLnBrk="0" hangingPunct="0">
              <a:lnSpc>
                <a:spcPts val="1705"/>
              </a:lnSpc>
              <a:spcBef>
                <a:spcPts val="800"/>
              </a:spcBef>
              <a:spcAft>
                <a:spcPts val="800"/>
              </a:spcAft>
              <a:buClr>
                <a:srgbClr val="CE1126"/>
              </a:buClr>
              <a:buSzPct val="90000"/>
              <a:buFont typeface="Wingdings" panose="05000000000000000000" pitchFamily="2" charset="2"/>
              <a:buChar char="§"/>
            </a:pPr>
            <a:r>
              <a:rPr lang="en-US" sz="1400" dirty="0">
                <a:latin typeface="Arial" panose="020B0604020202020204" pitchFamily="34" charset="0"/>
                <a:cs typeface="Arial" panose="020B0604020202020204" pitchFamily="34" charset="0"/>
              </a:rPr>
              <a:t>Global Manufacturing Company (System Implementation)</a:t>
            </a:r>
          </a:p>
          <a:p>
            <a:pPr marL="324338" indent="-270219" defTabSz="912915" eaLnBrk="0" hangingPunct="0">
              <a:lnSpc>
                <a:spcPts val="1705"/>
              </a:lnSpc>
              <a:spcBef>
                <a:spcPts val="800"/>
              </a:spcBef>
              <a:spcAft>
                <a:spcPts val="800"/>
              </a:spcAft>
              <a:buClr>
                <a:srgbClr val="CE1126"/>
              </a:buClr>
              <a:buSzPct val="90000"/>
              <a:buFont typeface="Wingdings" panose="05000000000000000000" pitchFamily="2" charset="2"/>
              <a:buChar char="§"/>
            </a:pPr>
            <a:r>
              <a:rPr lang="en-US" sz="1400" dirty="0">
                <a:latin typeface="Arial" panose="020B0604020202020204" pitchFamily="34" charset="0"/>
                <a:cs typeface="Arial" panose="020B0604020202020204" pitchFamily="34" charset="0"/>
              </a:rPr>
              <a:t>Global Food and Beverage Company (System Implementation)</a:t>
            </a:r>
          </a:p>
          <a:p>
            <a:pPr marL="324338" indent="-270219" defTabSz="912915" eaLnBrk="0" hangingPunct="0">
              <a:lnSpc>
                <a:spcPts val="1705"/>
              </a:lnSpc>
              <a:spcBef>
                <a:spcPts val="800"/>
              </a:spcBef>
              <a:spcAft>
                <a:spcPts val="800"/>
              </a:spcAft>
              <a:buClr>
                <a:srgbClr val="CE1126"/>
              </a:buClr>
              <a:buSzPct val="90000"/>
              <a:buFont typeface="Wingdings" panose="05000000000000000000" pitchFamily="2" charset="2"/>
              <a:buChar char="§"/>
            </a:pPr>
            <a:r>
              <a:rPr lang="en-US" sz="1400" dirty="0">
                <a:latin typeface="Arial" panose="020B0604020202020204" pitchFamily="34" charset="0"/>
                <a:cs typeface="Arial" panose="020B0604020202020204" pitchFamily="34" charset="0"/>
              </a:rPr>
              <a:t>Large Public Utility (Strategic Reorganization)</a:t>
            </a:r>
          </a:p>
          <a:p>
            <a:pPr marL="324338" indent="-270219" defTabSz="912915" eaLnBrk="0" hangingPunct="0">
              <a:lnSpc>
                <a:spcPts val="1705"/>
              </a:lnSpc>
              <a:spcBef>
                <a:spcPts val="800"/>
              </a:spcBef>
              <a:spcAft>
                <a:spcPts val="800"/>
              </a:spcAft>
              <a:buClr>
                <a:srgbClr val="CE1126"/>
              </a:buClr>
              <a:buSzPct val="90000"/>
              <a:buFont typeface="Wingdings" panose="05000000000000000000" pitchFamily="2" charset="2"/>
              <a:buChar char="§"/>
            </a:pPr>
            <a:r>
              <a:rPr lang="en-US" sz="1400" dirty="0">
                <a:latin typeface="Arial" panose="020B0604020202020204" pitchFamily="34" charset="0"/>
                <a:cs typeface="Arial" panose="020B0604020202020204" pitchFamily="34" charset="0"/>
              </a:rPr>
              <a:t>Fortune 50 Pharmaceutical Company (Strategic Reorganization)</a:t>
            </a:r>
          </a:p>
          <a:p>
            <a:pPr marL="324338" indent="-270219" defTabSz="912915" eaLnBrk="0" hangingPunct="0">
              <a:lnSpc>
                <a:spcPts val="1705"/>
              </a:lnSpc>
              <a:spcBef>
                <a:spcPts val="800"/>
              </a:spcBef>
              <a:spcAft>
                <a:spcPts val="800"/>
              </a:spcAft>
              <a:buClr>
                <a:srgbClr val="CE1126"/>
              </a:buClr>
              <a:buSzPct val="90000"/>
              <a:buFont typeface="Wingdings" panose="05000000000000000000" pitchFamily="2" charset="2"/>
              <a:buChar char="§"/>
            </a:pPr>
            <a:r>
              <a:rPr lang="en-US" sz="1400" dirty="0">
                <a:latin typeface="Arial" panose="020B0604020202020204" pitchFamily="34" charset="0"/>
                <a:cs typeface="Arial" panose="020B0604020202020204" pitchFamily="34" charset="0"/>
              </a:rPr>
              <a:t>Fortune 50 Energy Company (Strategic Reorganization)</a:t>
            </a:r>
          </a:p>
          <a:p>
            <a:pPr marL="324338" indent="-270219" defTabSz="912915" eaLnBrk="0" hangingPunct="0">
              <a:lnSpc>
                <a:spcPts val="1705"/>
              </a:lnSpc>
              <a:spcBef>
                <a:spcPts val="800"/>
              </a:spcBef>
              <a:spcAft>
                <a:spcPts val="800"/>
              </a:spcAft>
              <a:buClr>
                <a:srgbClr val="CE1126"/>
              </a:buClr>
              <a:buSzPct val="90000"/>
              <a:buFont typeface="Wingdings" panose="05000000000000000000" pitchFamily="2" charset="2"/>
              <a:buChar char="§"/>
            </a:pPr>
            <a:r>
              <a:rPr lang="en-US" sz="1400" dirty="0">
                <a:latin typeface="Arial" panose="020B0604020202020204" pitchFamily="34" charset="0"/>
                <a:cs typeface="Arial" panose="020B0604020202020204" pitchFamily="34" charset="0"/>
              </a:rPr>
              <a:t>Global Insurance Provider (Strategic Reorganization)</a:t>
            </a:r>
          </a:p>
        </p:txBody>
      </p:sp>
      <p:sp>
        <p:nvSpPr>
          <p:cNvPr id="3" name="Rectangle 2"/>
          <p:cNvSpPr/>
          <p:nvPr/>
        </p:nvSpPr>
        <p:spPr>
          <a:xfrm>
            <a:off x="533400" y="1677651"/>
            <a:ext cx="2281559" cy="3488026"/>
          </a:xfrm>
          <a:prstGeom prst="rect">
            <a:avLst/>
          </a:prstGeom>
          <a:solidFill>
            <a:srgbClr val="CE1126"/>
          </a:solidFill>
          <a:ln w="9525">
            <a:solidFill>
              <a:srgbClr val="CE1126"/>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365760" rIns="91440" rtlCol="0" anchor="t"/>
          <a:lstStyle/>
          <a:p>
            <a:pPr>
              <a:lnSpc>
                <a:spcPct val="150000"/>
              </a:lnSpc>
              <a:spcAft>
                <a:spcPts val="600"/>
              </a:spcAft>
              <a:defRPr/>
            </a:pPr>
            <a:r>
              <a:rPr lang="en-US" sz="1400" dirty="0">
                <a:solidFill>
                  <a:schemeClr val="bg1"/>
                </a:solidFill>
                <a:latin typeface="Arial" panose="020B0604020202020204" pitchFamily="34" charset="0"/>
              </a:rPr>
              <a:t>RGP has extensive experience developing and implementing OCM strategies for large scale systems implementations and for organization transformation initiatives</a:t>
            </a:r>
          </a:p>
          <a:p>
            <a:pPr algn="ctr"/>
            <a:endParaRPr lang="en-US" dirty="0"/>
          </a:p>
        </p:txBody>
      </p:sp>
    </p:spTree>
    <p:extLst>
      <p:ext uri="{BB962C8B-B14F-4D97-AF65-F5344CB8AC3E}">
        <p14:creationId xmlns:p14="http://schemas.microsoft.com/office/powerpoint/2010/main" val="401859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1800" dirty="0"/>
              <a:t>RGP OCM TEAM COMPOSITION</a:t>
            </a:r>
          </a:p>
        </p:txBody>
      </p:sp>
      <p:sp>
        <p:nvSpPr>
          <p:cNvPr id="14" name="Content Placeholder 3"/>
          <p:cNvSpPr txBox="1">
            <a:spLocks/>
          </p:cNvSpPr>
          <p:nvPr/>
        </p:nvSpPr>
        <p:spPr>
          <a:xfrm>
            <a:off x="533400" y="914400"/>
            <a:ext cx="8102383" cy="861478"/>
          </a:xfrm>
          <a:prstGeom prst="rect">
            <a:avLst/>
          </a:prstGeom>
          <a:ln>
            <a:noFill/>
          </a:ln>
        </p:spPr>
        <p:txBody>
          <a:bodyPr vert="horz" wrap="square" lIns="86445" tIns="43222" rIns="86445" bIns="43222" anchor="ctr">
            <a:noAutofit/>
          </a:bodyPr>
          <a:lstStyle>
            <a:defPPr>
              <a:defRPr lang="en-US"/>
            </a:defPPr>
            <a:lvl1pPr marL="283464" indent="-283464" defTabSz="864700">
              <a:spcBef>
                <a:spcPts val="0"/>
              </a:spcBef>
              <a:spcAft>
                <a:spcPts val="600"/>
              </a:spcAft>
              <a:buClr>
                <a:srgbClr val="CE1126"/>
              </a:buClr>
              <a:buSzPct val="60000"/>
              <a:buFont typeface="Wingdings" panose="05000000000000000000" pitchFamily="2" charset="2"/>
              <a:buChar char="§"/>
              <a:defRPr kumimoji="0" sz="1400">
                <a:latin typeface="Arial" panose="020B0604020202020204" pitchFamily="34" charset="0"/>
                <a:cs typeface="Arial" panose="020B0604020202020204" pitchFamily="34" charset="0"/>
              </a:defRPr>
            </a:lvl1pPr>
            <a:lvl2pPr marL="639897" indent="-274242">
              <a:spcBef>
                <a:spcPts val="550"/>
              </a:spcBef>
              <a:buClr>
                <a:schemeClr val="accent1"/>
              </a:buClr>
              <a:buSzPct val="70000"/>
              <a:buFont typeface="Wingdings 2"/>
              <a:buChar char=""/>
              <a:defRPr kumimoji="0" sz="2600"/>
            </a:lvl2pPr>
            <a:lvl3pPr marL="914139" indent="-228534">
              <a:spcBef>
                <a:spcPts val="500"/>
              </a:spcBef>
              <a:buClr>
                <a:schemeClr val="accent2"/>
              </a:buClr>
              <a:buSzPct val="75000"/>
              <a:buFont typeface="Wingdings"/>
              <a:buChar char=""/>
              <a:defRPr kumimoji="0" sz="2300"/>
            </a:lvl3pPr>
            <a:lvl4pPr marL="1371208" indent="-228534">
              <a:spcBef>
                <a:spcPts val="400"/>
              </a:spcBef>
              <a:buClr>
                <a:schemeClr val="accent3"/>
              </a:buClr>
              <a:buSzPct val="75000"/>
              <a:buFont typeface="Wingdings"/>
              <a:buChar char=""/>
              <a:defRPr kumimoji="0" sz="2000"/>
            </a:lvl4pPr>
            <a:lvl5pPr marL="1828278" indent="-228534">
              <a:spcBef>
                <a:spcPts val="400"/>
              </a:spcBef>
              <a:buClr>
                <a:schemeClr val="accent4"/>
              </a:buClr>
              <a:buSzPct val="65000"/>
              <a:buFont typeface="Wingdings"/>
              <a:buChar char=""/>
              <a:defRPr kumimoji="0" sz="2000"/>
            </a:lvl5pPr>
            <a:lvl6pPr marL="2102520" indent="-228534">
              <a:spcBef>
                <a:spcPct val="20000"/>
              </a:spcBef>
              <a:buClr>
                <a:schemeClr val="accent1"/>
              </a:buClr>
              <a:buFont typeface="Wingdings"/>
              <a:buChar char="§"/>
              <a:defRPr kumimoji="0" baseline="0"/>
            </a:lvl6pPr>
            <a:lvl7pPr marL="2376762" indent="-228534">
              <a:spcBef>
                <a:spcPct val="20000"/>
              </a:spcBef>
              <a:buClr>
                <a:schemeClr val="accent2"/>
              </a:buClr>
              <a:buFont typeface="Wingdings"/>
              <a:buChar char="§"/>
              <a:defRPr kumimoji="0" baseline="0"/>
            </a:lvl7pPr>
            <a:lvl8pPr marL="2651004" indent="-228534">
              <a:spcBef>
                <a:spcPct val="20000"/>
              </a:spcBef>
              <a:buClr>
                <a:schemeClr val="accent3"/>
              </a:buClr>
              <a:buFont typeface="Wingdings"/>
              <a:buChar char="§"/>
              <a:defRPr kumimoji="0" baseline="0"/>
            </a:lvl8pPr>
            <a:lvl9pPr marL="2925246" indent="-228534">
              <a:spcBef>
                <a:spcPct val="20000"/>
              </a:spcBef>
              <a:buClr>
                <a:schemeClr val="accent4"/>
              </a:buClr>
              <a:buFont typeface="Wingdings"/>
              <a:buChar char="§"/>
              <a:defRPr kumimoji="0" baseline="0"/>
            </a:lvl9pPr>
          </a:lstStyle>
          <a:p>
            <a:pPr marL="0" indent="0">
              <a:buSzPct val="85000"/>
              <a:buNone/>
              <a:defRPr/>
            </a:pPr>
            <a:r>
              <a:rPr lang="en-US" dirty="0">
                <a:solidFill>
                  <a:prstClr val="black"/>
                </a:solidFill>
              </a:rPr>
              <a:t>OCM team involved throughout entire length of project, commencing at project launch; size/scope of OCM team determined by project complexity and magnitude, plus level of available resources from Client team</a:t>
            </a:r>
          </a:p>
        </p:txBody>
      </p:sp>
      <p:graphicFrame>
        <p:nvGraphicFramePr>
          <p:cNvPr id="5" name="Table 4"/>
          <p:cNvGraphicFramePr>
            <a:graphicFrameLocks noGrp="1"/>
          </p:cNvGraphicFramePr>
          <p:nvPr>
            <p:extLst>
              <p:ext uri="{D42A27DB-BD31-4B8C-83A1-F6EECF244321}">
                <p14:modId xmlns:p14="http://schemas.microsoft.com/office/powerpoint/2010/main" val="575142065"/>
              </p:ext>
            </p:extLst>
          </p:nvPr>
        </p:nvGraphicFramePr>
        <p:xfrm>
          <a:off x="533399" y="1981200"/>
          <a:ext cx="8102383" cy="4205398"/>
        </p:xfrm>
        <a:graphic>
          <a:graphicData uri="http://schemas.openxmlformats.org/drawingml/2006/table">
            <a:tbl>
              <a:tblPr firstRow="1" bandRow="1">
                <a:tableStyleId>{5C22544A-7EE6-4342-B048-85BDC9FD1C3A}</a:tableStyleId>
              </a:tblPr>
              <a:tblGrid>
                <a:gridCol w="3682360">
                  <a:extLst>
                    <a:ext uri="{9D8B030D-6E8A-4147-A177-3AD203B41FA5}">
                      <a16:colId xmlns:a16="http://schemas.microsoft.com/office/drawing/2014/main" val="20000"/>
                    </a:ext>
                  </a:extLst>
                </a:gridCol>
                <a:gridCol w="4420023">
                  <a:extLst>
                    <a:ext uri="{9D8B030D-6E8A-4147-A177-3AD203B41FA5}">
                      <a16:colId xmlns:a16="http://schemas.microsoft.com/office/drawing/2014/main" val="20001"/>
                    </a:ext>
                  </a:extLst>
                </a:gridCol>
              </a:tblGrid>
              <a:tr h="320882">
                <a:tc gridSpan="2">
                  <a:txBody>
                    <a:bodyPr/>
                    <a:lstStyle/>
                    <a:p>
                      <a:pPr algn="l"/>
                      <a:r>
                        <a:rPr lang="en-US" sz="1600" b="0" dirty="0">
                          <a:solidFill>
                            <a:srgbClr val="CE1126"/>
                          </a:solidFill>
                          <a:latin typeface="Arial" panose="020B0604020202020204" pitchFamily="34" charset="0"/>
                          <a:cs typeface="Arial" panose="020B0604020202020204" pitchFamily="34" charset="0"/>
                        </a:rPr>
                        <a:t>TYPICAL ENGAGEMENT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0000"/>
                  </a:ext>
                </a:extLst>
              </a:tr>
              <a:tr h="288719">
                <a:tc>
                  <a:txBody>
                    <a:bodyPr/>
                    <a:lstStyle/>
                    <a:p>
                      <a:pPr algn="ctr"/>
                      <a:r>
                        <a:rPr lang="en-US" sz="1600" dirty="0">
                          <a:solidFill>
                            <a:schemeClr val="bg1"/>
                          </a:solidFill>
                          <a:latin typeface="Arial" panose="020B0604020202020204" pitchFamily="34" charset="0"/>
                          <a:cs typeface="Arial" panose="020B0604020202020204" pitchFamily="34" charset="0"/>
                        </a:rPr>
                        <a:t>RGP TEAM</a:t>
                      </a:r>
                    </a:p>
                  </a:txBody>
                  <a:tcPr>
                    <a:lnL w="12700" cap="flat" cmpd="sng" algn="ctr">
                      <a:solidFill>
                        <a:srgbClr val="7F7F7F"/>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solidFill>
                      <a:srgbClr val="7F7F7F"/>
                    </a:solidFill>
                  </a:tcPr>
                </a:tc>
                <a:tc>
                  <a:txBody>
                    <a:bodyPr/>
                    <a:lstStyle/>
                    <a:p>
                      <a:pPr algn="ctr"/>
                      <a:r>
                        <a:rPr lang="en-US" sz="1600" dirty="0">
                          <a:solidFill>
                            <a:schemeClr val="bg1"/>
                          </a:solidFill>
                          <a:latin typeface="Arial" panose="020B0604020202020204" pitchFamily="34" charset="0"/>
                          <a:cs typeface="Arial" panose="020B0604020202020204" pitchFamily="34" charset="0"/>
                        </a:rPr>
                        <a:t>CLIENT PARTNERS ON OCM TEAM</a:t>
                      </a:r>
                    </a:p>
                  </a:txBody>
                  <a:tcPr>
                    <a:lnL w="28575" cap="flat" cmpd="sng" algn="ctr">
                      <a:solidFill>
                        <a:schemeClr val="bg1"/>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F7F7F"/>
                    </a:solidFill>
                  </a:tcPr>
                </a:tc>
                <a:extLst>
                  <a:ext uri="{0D108BD9-81ED-4DB2-BD59-A6C34878D82A}">
                    <a16:rowId xmlns:a16="http://schemas.microsoft.com/office/drawing/2014/main" val="10001"/>
                  </a:ext>
                </a:extLst>
              </a:tr>
              <a:tr h="1401238">
                <a:tc>
                  <a:txBody>
                    <a:bodyPr/>
                    <a:lstStyle/>
                    <a:p>
                      <a:pPr marL="283464" marR="0" lvl="0" indent="-283464" algn="l" defTabSz="864700" rtl="0" eaLnBrk="1" fontAlgn="auto" latinLnBrk="0" hangingPunct="1">
                        <a:lnSpc>
                          <a:spcPct val="100000"/>
                        </a:lnSpc>
                        <a:spcBef>
                          <a:spcPts val="0"/>
                        </a:spcBef>
                        <a:spcAft>
                          <a:spcPts val="600"/>
                        </a:spcAft>
                        <a:buClr>
                          <a:srgbClr val="CE1126"/>
                        </a:buClr>
                        <a:buSzPct val="85000"/>
                        <a:buFont typeface="Wingdings" panose="05000000000000000000" pitchFamily="2" charset="2"/>
                        <a:buChar char="§"/>
                        <a:tabLst/>
                        <a:defRPr/>
                      </a:pPr>
                      <a:r>
                        <a:rPr kumimoji="0" lang="en-US" sz="1400" kern="1200" noProof="0" dirty="0">
                          <a:solidFill>
                            <a:prstClr val="black"/>
                          </a:solidFill>
                          <a:latin typeface="Arial" panose="020B0604020202020204" pitchFamily="34" charset="0"/>
                          <a:ea typeface="+mn-ea"/>
                          <a:cs typeface="Arial" panose="020B0604020202020204" pitchFamily="34" charset="0"/>
                        </a:rPr>
                        <a:t>OCM Project Lead</a:t>
                      </a:r>
                    </a:p>
                    <a:p>
                      <a:pPr marL="283464" marR="0" lvl="0" indent="-283464" algn="l" defTabSz="864700" rtl="0" eaLnBrk="1" fontAlgn="auto" latinLnBrk="0" hangingPunct="1">
                        <a:lnSpc>
                          <a:spcPct val="100000"/>
                        </a:lnSpc>
                        <a:spcBef>
                          <a:spcPts val="0"/>
                        </a:spcBef>
                        <a:spcAft>
                          <a:spcPts val="600"/>
                        </a:spcAft>
                        <a:buClr>
                          <a:srgbClr val="CE1126"/>
                        </a:buClr>
                        <a:buSzPct val="85000"/>
                        <a:buFont typeface="Wingdings" panose="05000000000000000000" pitchFamily="2" charset="2"/>
                        <a:buChar char="§"/>
                        <a:tabLst/>
                        <a:defRPr/>
                      </a:pPr>
                      <a:r>
                        <a:rPr kumimoji="0" lang="en-US" sz="1400" kern="1200" noProof="0" dirty="0">
                          <a:solidFill>
                            <a:prstClr val="black"/>
                          </a:solidFill>
                          <a:latin typeface="Arial" panose="020B0604020202020204" pitchFamily="34" charset="0"/>
                          <a:ea typeface="+mn-ea"/>
                          <a:cs typeface="Arial" panose="020B0604020202020204" pitchFamily="34" charset="0"/>
                        </a:rPr>
                        <a:t>Communications Specialist </a:t>
                      </a:r>
                      <a:r>
                        <a:rPr kumimoji="0" lang="en-US" sz="1200" kern="1200" noProof="0" dirty="0">
                          <a:solidFill>
                            <a:prstClr val="black"/>
                          </a:solidFill>
                          <a:latin typeface="Arial" panose="020B0604020202020204" pitchFamily="34" charset="0"/>
                          <a:ea typeface="+mn-ea"/>
                          <a:cs typeface="Arial" panose="020B0604020202020204" pitchFamily="34" charset="0"/>
                        </a:rPr>
                        <a:t>(as needed)</a:t>
                      </a:r>
                    </a:p>
                    <a:p>
                      <a:pPr marL="283464" marR="0" lvl="0" indent="-283464" algn="l" defTabSz="864700" rtl="0" eaLnBrk="1" fontAlgn="auto" latinLnBrk="0" hangingPunct="1">
                        <a:lnSpc>
                          <a:spcPct val="100000"/>
                        </a:lnSpc>
                        <a:spcBef>
                          <a:spcPts val="0"/>
                        </a:spcBef>
                        <a:spcAft>
                          <a:spcPts val="600"/>
                        </a:spcAft>
                        <a:buClr>
                          <a:srgbClr val="CE1126"/>
                        </a:buClr>
                        <a:buSzPct val="85000"/>
                        <a:buFont typeface="Wingdings" panose="05000000000000000000" pitchFamily="2" charset="2"/>
                        <a:buChar char="§"/>
                        <a:tabLst/>
                        <a:defRPr/>
                      </a:pPr>
                      <a:r>
                        <a:rPr kumimoji="0" lang="en-US" sz="1400" kern="1200" noProof="0" dirty="0">
                          <a:solidFill>
                            <a:prstClr val="black"/>
                          </a:solidFill>
                          <a:latin typeface="Arial" panose="020B0604020202020204" pitchFamily="34" charset="0"/>
                          <a:ea typeface="+mn-ea"/>
                          <a:cs typeface="Arial" panose="020B0604020202020204" pitchFamily="34" charset="0"/>
                        </a:rPr>
                        <a:t>Training Specialist </a:t>
                      </a:r>
                      <a:r>
                        <a:rPr kumimoji="0" lang="en-US" sz="1200" kern="1200" noProof="0" dirty="0">
                          <a:solidFill>
                            <a:prstClr val="black"/>
                          </a:solidFill>
                          <a:latin typeface="Arial" panose="020B0604020202020204" pitchFamily="34" charset="0"/>
                          <a:ea typeface="+mn-ea"/>
                          <a:cs typeface="Arial" panose="020B0604020202020204" pitchFamily="34" charset="0"/>
                        </a:rPr>
                        <a:t>(as needed)</a:t>
                      </a:r>
                    </a:p>
                    <a:p>
                      <a:pPr marL="283464" marR="0" lvl="0" indent="-283464" algn="l" defTabSz="864700" rtl="0" eaLnBrk="1" fontAlgn="auto" latinLnBrk="0" hangingPunct="1">
                        <a:lnSpc>
                          <a:spcPct val="100000"/>
                        </a:lnSpc>
                        <a:spcBef>
                          <a:spcPts val="0"/>
                        </a:spcBef>
                        <a:spcAft>
                          <a:spcPts val="600"/>
                        </a:spcAft>
                        <a:buClr>
                          <a:srgbClr val="CE1126"/>
                        </a:buClr>
                        <a:buSzPct val="85000"/>
                        <a:buFont typeface="Wingdings" panose="05000000000000000000" pitchFamily="2" charset="2"/>
                        <a:buChar char="§"/>
                        <a:tabLst/>
                        <a:defRPr/>
                      </a:pPr>
                      <a:r>
                        <a:rPr kumimoji="0" lang="en-US" sz="1400" kern="1200" noProof="0" dirty="0">
                          <a:solidFill>
                            <a:prstClr val="black"/>
                          </a:solidFill>
                          <a:latin typeface="Arial" panose="020B0604020202020204" pitchFamily="34" charset="0"/>
                          <a:ea typeface="+mn-ea"/>
                          <a:cs typeface="Arial" panose="020B0604020202020204" pitchFamily="34" charset="0"/>
                        </a:rPr>
                        <a:t>Senior Advisor </a:t>
                      </a:r>
                      <a:r>
                        <a:rPr kumimoji="0" lang="en-US" sz="1200" kern="1200" noProof="0" dirty="0">
                          <a:solidFill>
                            <a:prstClr val="black"/>
                          </a:solidFill>
                          <a:latin typeface="Arial" panose="020B0604020202020204" pitchFamily="34" charset="0"/>
                          <a:ea typeface="+mn-ea"/>
                          <a:cs typeface="Arial" panose="020B0604020202020204" pitchFamily="34" charset="0"/>
                        </a:rPr>
                        <a:t>(oversight/counsel)</a:t>
                      </a:r>
                    </a:p>
                  </a:txBody>
                  <a:tcPr>
                    <a:lnL w="12700" cap="flat" cmpd="sng" algn="ctr">
                      <a:solidFill>
                        <a:srgbClr val="7F7F7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marL="283464" marR="0" lvl="0" indent="-283464" algn="l" defTabSz="864700" rtl="0" eaLnBrk="1" fontAlgn="auto" latinLnBrk="0" hangingPunct="1">
                        <a:lnSpc>
                          <a:spcPct val="100000"/>
                        </a:lnSpc>
                        <a:spcBef>
                          <a:spcPts val="0"/>
                        </a:spcBef>
                        <a:spcAft>
                          <a:spcPts val="600"/>
                        </a:spcAft>
                        <a:buClr>
                          <a:srgbClr val="CE1126"/>
                        </a:buClr>
                        <a:buSzPct val="85000"/>
                        <a:buFont typeface="Wingdings" panose="05000000000000000000" pitchFamily="2" charset="2"/>
                        <a:buChar char="§"/>
                        <a:tabLst/>
                        <a:defRPr/>
                      </a:pPr>
                      <a:r>
                        <a:rPr kumimoji="0" lang="en-US" sz="1400" kern="1200" noProof="0" dirty="0">
                          <a:solidFill>
                            <a:prstClr val="black"/>
                          </a:solidFill>
                          <a:latin typeface="Arial" panose="020B0604020202020204" pitchFamily="34" charset="0"/>
                          <a:ea typeface="+mn-ea"/>
                          <a:cs typeface="Arial" panose="020B0604020202020204" pitchFamily="34" charset="0"/>
                        </a:rPr>
                        <a:t>Human Resources</a:t>
                      </a:r>
                    </a:p>
                    <a:p>
                      <a:pPr marL="283464" marR="0" lvl="0" indent="-283464" algn="l" defTabSz="864700" rtl="0" eaLnBrk="1" fontAlgn="auto" latinLnBrk="0" hangingPunct="1">
                        <a:lnSpc>
                          <a:spcPct val="100000"/>
                        </a:lnSpc>
                        <a:spcBef>
                          <a:spcPts val="0"/>
                        </a:spcBef>
                        <a:spcAft>
                          <a:spcPts val="600"/>
                        </a:spcAft>
                        <a:buClr>
                          <a:srgbClr val="CE1126"/>
                        </a:buClr>
                        <a:buSzPct val="85000"/>
                        <a:buFont typeface="Wingdings" panose="05000000000000000000" pitchFamily="2" charset="2"/>
                        <a:buChar char="§"/>
                        <a:tabLst/>
                        <a:defRPr/>
                      </a:pPr>
                      <a:r>
                        <a:rPr kumimoji="0" lang="en-US" sz="1400" kern="1200" noProof="0" dirty="0">
                          <a:solidFill>
                            <a:prstClr val="black"/>
                          </a:solidFill>
                          <a:latin typeface="Arial" panose="020B0604020202020204" pitchFamily="34" charset="0"/>
                          <a:ea typeface="+mn-ea"/>
                          <a:cs typeface="Arial" panose="020B0604020202020204" pitchFamily="34" charset="0"/>
                        </a:rPr>
                        <a:t>Corporate / Employee Communications</a:t>
                      </a:r>
                    </a:p>
                    <a:p>
                      <a:pPr marL="283464" marR="0" lvl="0" indent="-283464" algn="l" defTabSz="864700" rtl="0" eaLnBrk="1" fontAlgn="auto" latinLnBrk="0" hangingPunct="1">
                        <a:lnSpc>
                          <a:spcPct val="100000"/>
                        </a:lnSpc>
                        <a:spcBef>
                          <a:spcPts val="0"/>
                        </a:spcBef>
                        <a:spcAft>
                          <a:spcPts val="600"/>
                        </a:spcAft>
                        <a:buClr>
                          <a:srgbClr val="CE1126"/>
                        </a:buClr>
                        <a:buSzPct val="85000"/>
                        <a:buFont typeface="Wingdings" panose="05000000000000000000" pitchFamily="2" charset="2"/>
                        <a:buChar char="§"/>
                        <a:tabLst/>
                        <a:defRPr/>
                      </a:pPr>
                      <a:r>
                        <a:rPr kumimoji="0" lang="en-US" sz="1400" kern="1200" noProof="0" dirty="0">
                          <a:solidFill>
                            <a:prstClr val="black"/>
                          </a:solidFill>
                          <a:latin typeface="Arial" panose="020B0604020202020204" pitchFamily="34" charset="0"/>
                          <a:ea typeface="+mn-ea"/>
                          <a:cs typeface="Arial" panose="020B0604020202020204" pitchFamily="34" charset="0"/>
                        </a:rPr>
                        <a:t>Select key line leaders / stakeholders from impacted business unit(s)</a:t>
                      </a:r>
                    </a:p>
                  </a:txBody>
                  <a:tcPr>
                    <a:lnL w="12700" cap="flat" cmpd="sng" algn="ctr">
                      <a:solidFill>
                        <a:schemeClr val="bg1">
                          <a:lumMod val="75000"/>
                        </a:schemeClr>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1000">
                <a:tc gridSpan="2">
                  <a:txBody>
                    <a:bodyPr/>
                    <a:lstStyle/>
                    <a:p>
                      <a:pPr marL="0" marR="0" lvl="0" indent="0" algn="ctr" defTabSz="864700" rtl="0" eaLnBrk="1" fontAlgn="auto" latinLnBrk="0" hangingPunct="1">
                        <a:lnSpc>
                          <a:spcPct val="100000"/>
                        </a:lnSpc>
                        <a:spcBef>
                          <a:spcPts val="0"/>
                        </a:spcBef>
                        <a:spcAft>
                          <a:spcPts val="0"/>
                        </a:spcAft>
                        <a:buClr>
                          <a:srgbClr val="DD8047"/>
                        </a:buClr>
                        <a:buSzTx/>
                        <a:buFontTx/>
                        <a:buNone/>
                        <a:tabLst/>
                        <a:defRPr/>
                      </a:pPr>
                      <a:r>
                        <a:rPr kumimoji="0" lang="en-US" sz="16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OCM ARTIFACTS &amp; ACCESS PROVIDED BY CLIENT</a:t>
                      </a:r>
                    </a:p>
                  </a:txBody>
                  <a:tcPr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7F7F7F"/>
                    </a:solidFill>
                  </a:tcPr>
                </a:tc>
                <a:tc hMerge="1">
                  <a:txBody>
                    <a:bodyPr/>
                    <a:lstStyle/>
                    <a:p>
                      <a:endParaRPr lang="en-US" dirty="0"/>
                    </a:p>
                  </a:txBody>
                  <a:tcPr/>
                </a:tc>
                <a:extLst>
                  <a:ext uri="{0D108BD9-81ED-4DB2-BD59-A6C34878D82A}">
                    <a16:rowId xmlns:a16="http://schemas.microsoft.com/office/drawing/2014/main" val="10003"/>
                  </a:ext>
                </a:extLst>
              </a:tr>
              <a:tr h="370840">
                <a:tc gridSpan="2">
                  <a:txBody>
                    <a:bodyPr/>
                    <a:lstStyle/>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defRPr/>
                      </a:pPr>
                      <a:r>
                        <a:rPr lang="en-US" sz="1400" kern="1200" noProof="0" dirty="0">
                          <a:solidFill>
                            <a:prstClr val="black"/>
                          </a:solidFill>
                          <a:latin typeface="Arial" panose="020B0604020202020204" pitchFamily="34" charset="0"/>
                          <a:ea typeface="+mn-ea"/>
                          <a:cs typeface="Arial" panose="020B0604020202020204" pitchFamily="34" charset="0"/>
                        </a:rPr>
                        <a:t>Project charter and business case</a:t>
                      </a:r>
                    </a:p>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defRPr/>
                      </a:pPr>
                      <a:r>
                        <a:rPr lang="en-US" sz="1400" kern="1200" noProof="0" dirty="0">
                          <a:solidFill>
                            <a:prstClr val="black"/>
                          </a:solidFill>
                          <a:latin typeface="Arial" panose="020B0604020202020204" pitchFamily="34" charset="0"/>
                          <a:ea typeface="+mn-ea"/>
                          <a:cs typeface="Arial" panose="020B0604020202020204" pitchFamily="34" charset="0"/>
                        </a:rPr>
                        <a:t>List of all impacted stakeholder audiences </a:t>
                      </a:r>
                      <a:r>
                        <a:rPr lang="en-US" sz="1200" kern="1200" noProof="0" dirty="0">
                          <a:solidFill>
                            <a:prstClr val="black"/>
                          </a:solidFill>
                          <a:latin typeface="Arial" panose="020B0604020202020204" pitchFamily="34" charset="0"/>
                          <a:ea typeface="+mn-ea"/>
                          <a:cs typeface="Arial" panose="020B0604020202020204" pitchFamily="34" charset="0"/>
                        </a:rPr>
                        <a:t>(plus number of impacted end users by group)</a:t>
                      </a:r>
                    </a:p>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defRPr/>
                      </a:pPr>
                      <a:r>
                        <a:rPr lang="en-US" sz="1400" kern="1200" noProof="0" dirty="0">
                          <a:solidFill>
                            <a:prstClr val="black"/>
                          </a:solidFill>
                          <a:latin typeface="Arial" panose="020B0604020202020204" pitchFamily="34" charset="0"/>
                          <a:ea typeface="+mn-ea"/>
                          <a:cs typeface="Arial" panose="020B0604020202020204" pitchFamily="34" charset="0"/>
                        </a:rPr>
                        <a:t>Relevant org charts</a:t>
                      </a:r>
                    </a:p>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defRPr/>
                      </a:pPr>
                      <a:r>
                        <a:rPr lang="en-US" sz="1400" kern="1200" noProof="0" dirty="0">
                          <a:solidFill>
                            <a:prstClr val="black"/>
                          </a:solidFill>
                          <a:latin typeface="Arial" panose="020B0604020202020204" pitchFamily="34" charset="0"/>
                          <a:ea typeface="+mn-ea"/>
                          <a:cs typeface="Arial" panose="020B0604020202020204" pitchFamily="34" charset="0"/>
                        </a:rPr>
                        <a:t>Key messages / information on project already shared with organization</a:t>
                      </a:r>
                    </a:p>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defRPr/>
                      </a:pPr>
                      <a:r>
                        <a:rPr lang="en-US" sz="1400" kern="1200" noProof="0" dirty="0">
                          <a:solidFill>
                            <a:prstClr val="black"/>
                          </a:solidFill>
                          <a:latin typeface="Arial" panose="020B0604020202020204" pitchFamily="34" charset="0"/>
                          <a:ea typeface="+mn-ea"/>
                          <a:cs typeface="Arial" panose="020B0604020202020204" pitchFamily="34" charset="0"/>
                        </a:rPr>
                        <a:t>Access to key line leaders, sponsor(s) and PMO members</a:t>
                      </a:r>
                    </a:p>
                    <a:p>
                      <a:pPr marL="283464" marR="0" lvl="1" indent="-283464" algn="l" defTabSz="965924" rtl="0" eaLnBrk="1" fontAlgn="auto" latinLnBrk="0" hangingPunct="1">
                        <a:lnSpc>
                          <a:spcPct val="100000"/>
                        </a:lnSpc>
                        <a:spcBef>
                          <a:spcPts val="0"/>
                        </a:spcBef>
                        <a:spcAft>
                          <a:spcPts val="600"/>
                        </a:spcAft>
                        <a:buClr>
                          <a:srgbClr val="CE1126"/>
                        </a:buClr>
                        <a:buSzPct val="90000"/>
                        <a:buFont typeface="Wingdings" panose="05000000000000000000" pitchFamily="2" charset="2"/>
                        <a:buChar char="§"/>
                        <a:tabLst/>
                        <a:defRPr/>
                      </a:pPr>
                      <a:r>
                        <a:rPr lang="en-US" sz="1400" kern="1200" noProof="0" dirty="0">
                          <a:solidFill>
                            <a:prstClr val="black"/>
                          </a:solidFill>
                          <a:latin typeface="Arial" panose="020B0604020202020204" pitchFamily="34" charset="0"/>
                          <a:ea typeface="+mn-ea"/>
                          <a:cs typeface="Arial" panose="020B0604020202020204" pitchFamily="34" charset="0"/>
                        </a:rPr>
                        <a:t>Access to project document repositories </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949494"/>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8945362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Resources_Nov08_v3">
  <a:themeElements>
    <a:clrScheme name="Resources Colors">
      <a:dk1>
        <a:srgbClr val="000000"/>
      </a:dk1>
      <a:lt1>
        <a:srgbClr val="FFFFFF"/>
      </a:lt1>
      <a:dk2>
        <a:srgbClr val="49443E"/>
      </a:dk2>
      <a:lt2>
        <a:srgbClr val="F3F0ED"/>
      </a:lt2>
      <a:accent1>
        <a:srgbClr val="C60C30"/>
      </a:accent1>
      <a:accent2>
        <a:srgbClr val="A09792"/>
      </a:accent2>
      <a:accent3>
        <a:srgbClr val="92887E"/>
      </a:accent3>
      <a:accent4>
        <a:srgbClr val="6E665D"/>
      </a:accent4>
      <a:accent5>
        <a:srgbClr val="49443E"/>
      </a:accent5>
      <a:accent6>
        <a:srgbClr val="F3F0ED"/>
      </a:accent6>
      <a:hlink>
        <a:srgbClr val="C60C30"/>
      </a:hlink>
      <a:folHlink>
        <a:srgbClr val="4944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rgbClr val="CE1126"/>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RGP 2016 Template 2">
  <a:themeElements>
    <a:clrScheme name="Resources Colors">
      <a:dk1>
        <a:srgbClr val="000000"/>
      </a:dk1>
      <a:lt1>
        <a:srgbClr val="FFFFFF"/>
      </a:lt1>
      <a:dk2>
        <a:srgbClr val="49443E"/>
      </a:dk2>
      <a:lt2>
        <a:srgbClr val="F3F0ED"/>
      </a:lt2>
      <a:accent1>
        <a:srgbClr val="C60C30"/>
      </a:accent1>
      <a:accent2>
        <a:srgbClr val="A09792"/>
      </a:accent2>
      <a:accent3>
        <a:srgbClr val="92887E"/>
      </a:accent3>
      <a:accent4>
        <a:srgbClr val="6E665D"/>
      </a:accent4>
      <a:accent5>
        <a:srgbClr val="49443E"/>
      </a:accent5>
      <a:accent6>
        <a:srgbClr val="F3F0ED"/>
      </a:accent6>
      <a:hlink>
        <a:srgbClr val="C60C30"/>
      </a:hlink>
      <a:folHlink>
        <a:srgbClr val="4944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3570</Words>
  <Application>Microsoft Macintosh PowerPoint</Application>
  <PresentationFormat>On-screen Show (4:3)</PresentationFormat>
  <Paragraphs>572</Paragraphs>
  <Slides>22</Slides>
  <Notes>21</Notes>
  <HiddenSlides>4</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22</vt:i4>
      </vt:variant>
    </vt:vector>
  </HeadingPairs>
  <TitlesOfParts>
    <vt:vector size="32" baseType="lpstr">
      <vt:lpstr>SimSun</vt:lpstr>
      <vt:lpstr>Aptos</vt:lpstr>
      <vt:lpstr>Arial</vt:lpstr>
      <vt:lpstr>Calibri</vt:lpstr>
      <vt:lpstr>Franklin Gothic Book</vt:lpstr>
      <vt:lpstr>Wingdings</vt:lpstr>
      <vt:lpstr>1_Office Theme</vt:lpstr>
      <vt:lpstr>2_Resources_Nov08_v3</vt:lpstr>
      <vt:lpstr>6_Office Theme</vt:lpstr>
      <vt:lpstr>RGP 2016 Template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GLOBAL FOOTPRINT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Thanh Nguyen</cp:lastModifiedBy>
  <cp:revision>2</cp:revision>
  <dcterms:modified xsi:type="dcterms:W3CDTF">2024-06-21T07:16:09Z</dcterms:modified>
  <cp:category/>
</cp:coreProperties>
</file>