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671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52" clrIdx="0"/>
  <p:cmAuthor id="1" name="User" initials="U" lastIdx="1" clrIdx="1"/>
  <p:cmAuthor id="2" name="Clavarino,Cristina" initials="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F12"/>
    <a:srgbClr val="FCB64C"/>
    <a:srgbClr val="E6AF00"/>
    <a:srgbClr val="FEC46F"/>
    <a:srgbClr val="8E9095"/>
    <a:srgbClr val="FFFFFF"/>
    <a:srgbClr val="414042"/>
    <a:srgbClr val="595A5D"/>
    <a:srgbClr val="FFFAD0"/>
    <a:srgbClr val="FF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8" autoAdjust="0"/>
    <p:restoredTop sz="93265" autoAdjust="0"/>
  </p:normalViewPr>
  <p:slideViewPr>
    <p:cSldViewPr showGuides="1">
      <p:cViewPr varScale="1">
        <p:scale>
          <a:sx n="153" d="100"/>
          <a:sy n="153" d="100"/>
        </p:scale>
        <p:origin x="760" y="16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2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3293-47B6-0545-8793-8F043F51B2A5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B5957-7F13-5E41-9663-9FF92873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789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6/21/24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5F66-E9DC-BE45-853A-1CA88B8417E5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Introdution to the AWS Platform Jumpstart v2.0</a:t>
            </a:r>
          </a:p>
        </p:txBody>
      </p:sp>
    </p:spTree>
    <p:extLst>
      <p:ext uri="{BB962C8B-B14F-4D97-AF65-F5344CB8AC3E}">
        <p14:creationId xmlns:p14="http://schemas.microsoft.com/office/powerpoint/2010/main" val="291082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E2A5-269D-224B-9915-FB2F86A494BC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Introdution to the AWS Platform Jumpstart v2.0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0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0BC-B11C-D04F-8D81-947895C8A98D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Introdution to the AWS Platform Jumpstart v2.0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83CE-ED42-744C-8C8F-C6B1BB0D9B8D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Introdution to the AWS Platform Jumpstart v2.0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CE77-9628-ED43-BC4D-AA44592FDBF6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Introdution to the AWS Platform Jumpstart v2.0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FB6B-7B3C-5649-A1BB-6B31F5055A7C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Introdution to the AWS Platform Jumpstart v2.0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4333-184C-9A44-961F-83E13BC0C355}" type="datetime1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Introdution to the AWS Platform Jumpstart v2.0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AAFCFD5-4B43-463C-BDBE-B480E9A7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B7E-CA59-0048-8237-6E17884519DC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Introdution to the AWS Platform Jumpstart v2.0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2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E60-B40B-E344-91B0-71A286E295FB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Introdution to the AWS Platform Jumpstart v2.0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1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C3E9-8DBE-1747-B431-3AAFDA0DCF25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Introdution to the AWS Platform Jumpstart v2.0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D65B-6033-5B40-A82A-1C1174FD0BB6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Introdution to the AWS Platform Jumpstart v2.0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3E122-E82B-7047-BAD4-6A7896EFED68}" type="datetime1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629150"/>
            <a:ext cx="3429000" cy="41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Introdution to the AWS Platform Jumpstart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AWS Cloud Transformation: </a:t>
            </a:r>
            <a:br>
              <a:rPr lang="en-US" sz="2400" b="1" dirty="0"/>
            </a:br>
            <a:r>
              <a:rPr lang="en-US" sz="2000" b="1" dirty="0"/>
              <a:t>People, Organization, and Operating Model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5959450" cy="38862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100" dirty="0"/>
              <a:t>The AWS Cloud Transformation: People, Organization, and Operating Model Workshop is designed to facilitate definition of an enterprise Customer’s future state people skills, organization, and operating model to best take advantage of AWS. </a:t>
            </a:r>
          </a:p>
          <a:p>
            <a:pPr marL="0" indent="0">
              <a:buNone/>
            </a:pPr>
            <a:r>
              <a:rPr lang="en-US" sz="1100" b="1" dirty="0"/>
              <a:t>Key Activities:</a:t>
            </a:r>
          </a:p>
          <a:p>
            <a:r>
              <a:rPr lang="en-US" sz="1100" dirty="0"/>
              <a:t>Review successful operating and organizational patterns that enterprises are using to efficiently operate applications on AWS</a:t>
            </a:r>
          </a:p>
          <a:p>
            <a:r>
              <a:rPr lang="en-US" sz="1100" dirty="0"/>
              <a:t>Discuss your current IT operations procedures and set initial strategies for how they may need to be modified to create your target cloud operating model</a:t>
            </a:r>
          </a:p>
          <a:p>
            <a:r>
              <a:rPr lang="en-US" sz="1100" dirty="0"/>
              <a:t>Introduce tools, operational capabilities, and procedures used in managing applications that promote agility, cost reduction, and innovation</a:t>
            </a:r>
          </a:p>
          <a:p>
            <a:pPr lvl="0"/>
            <a:r>
              <a:rPr lang="en-US" sz="1100" dirty="0"/>
              <a:t>Initiate design and staffing for an initial “Cloud Tiger Team”, then model the scaling of it into a mature cloud organization</a:t>
            </a:r>
            <a:endParaRPr lang="en-US" sz="1100" dirty="0">
              <a:solidFill>
                <a:srgbClr val="414042"/>
              </a:solidFill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414042"/>
                </a:solidFill>
              </a:rPr>
              <a:t>Outcomes:</a:t>
            </a:r>
          </a:p>
          <a:p>
            <a:pPr>
              <a:buFont typeface="Wingdings" charset="2"/>
              <a:buChar char="ü"/>
            </a:pPr>
            <a:r>
              <a:rPr lang="en-US" sz="1100" dirty="0"/>
              <a:t>Assist in designing and identifying appropriate staffing for an initial “Cloud Tiger Team” and then model the scaling of it into a mature cloud organization</a:t>
            </a:r>
          </a:p>
          <a:p>
            <a:pPr lvl="0">
              <a:buFont typeface="Wingdings" charset="2"/>
              <a:buChar char="ü"/>
            </a:pPr>
            <a:r>
              <a:rPr lang="en-US" sz="1100" dirty="0"/>
              <a:t>Assist in creating a future-state functional and interaction model between cloud teams needed to operate in the cloud</a:t>
            </a:r>
          </a:p>
          <a:p>
            <a:pPr>
              <a:buFont typeface="Wingdings" charset="2"/>
              <a:buChar char="ü"/>
            </a:pPr>
            <a:r>
              <a:rPr lang="en-US" sz="1100" dirty="0"/>
              <a:t>Establishment of a roadmap of next steps</a:t>
            </a:r>
            <a:endParaRPr lang="en-US" sz="1100" b="1" dirty="0">
              <a:solidFill>
                <a:srgbClr val="414042"/>
              </a:solidFill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414042"/>
                </a:solidFill>
              </a:rPr>
              <a:t>Duration:  </a:t>
            </a:r>
            <a:r>
              <a:rPr lang="en-US" sz="1100" dirty="0"/>
              <a:t>0.5 days </a:t>
            </a:r>
          </a:p>
          <a:p>
            <a:pPr marL="0" indent="0">
              <a:buNone/>
            </a:pPr>
            <a:endParaRPr lang="en-US" sz="1100" dirty="0"/>
          </a:p>
        </p:txBody>
      </p:sp>
      <p:grpSp>
        <p:nvGrpSpPr>
          <p:cNvPr id="5" name="Group 4"/>
          <p:cNvGrpSpPr/>
          <p:nvPr/>
        </p:nvGrpSpPr>
        <p:grpSpPr>
          <a:xfrm>
            <a:off x="6362862" y="971550"/>
            <a:ext cx="2553899" cy="3244016"/>
            <a:chOff x="365830" y="1009332"/>
            <a:chExt cx="2553899" cy="32440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18" y="1009332"/>
              <a:ext cx="1547576" cy="154757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30" y="2224032"/>
              <a:ext cx="2029316" cy="202931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032" y="1554591"/>
              <a:ext cx="1326697" cy="1326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14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116553</TotalTime>
  <Words>198</Words>
  <Application>Microsoft Macintosh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AWS Cloud Transformation:  People, Organization, and Operating Model Workshop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Thanh Nguyen</cp:lastModifiedBy>
  <cp:revision>1281</cp:revision>
  <dcterms:created xsi:type="dcterms:W3CDTF">2012-12-27T19:47:40Z</dcterms:created>
  <dcterms:modified xsi:type="dcterms:W3CDTF">2024-06-21T07:22:34Z</dcterms:modified>
  <cp:category/>
</cp:coreProperties>
</file>