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6"/>
  </p:notesMasterIdLst>
  <p:handoutMasterIdLst>
    <p:handoutMasterId r:id="rId7"/>
  </p:handoutMasterIdLst>
  <p:sldIdLst>
    <p:sldId id="324" r:id="rId5"/>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DCDCDC"/>
    <a:srgbClr val="F2F4F4"/>
    <a:srgbClr val="0E2735"/>
    <a:srgbClr val="595A5D"/>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3" autoAdjust="0"/>
    <p:restoredTop sz="93605" autoAdjust="0"/>
  </p:normalViewPr>
  <p:slideViewPr>
    <p:cSldViewPr snapToGrid="0" showGuides="1">
      <p:cViewPr varScale="1">
        <p:scale>
          <a:sx n="154" d="100"/>
          <a:sy n="154" d="100"/>
        </p:scale>
        <p:origin x="240"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13" d="100"/>
          <a:sy n="113" d="100"/>
        </p:scale>
        <p:origin x="42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7CEBB1-80B5-464B-B474-F600CD04303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346D45A1-B5F9-4A73-A1F0-519AFB4340EE}"/>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0C64064-27D3-46BD-9030-2D8F1CD262E1}" type="datetimeFigureOut">
              <a:rPr lang="en-US" smtClean="0"/>
              <a:t>6/21/24</a:t>
            </a:fld>
            <a:endParaRPr lang="en-US"/>
          </a:p>
        </p:txBody>
      </p:sp>
      <p:sp>
        <p:nvSpPr>
          <p:cNvPr id="4" name="Footer Placeholder 3">
            <a:extLst>
              <a:ext uri="{FF2B5EF4-FFF2-40B4-BE49-F238E27FC236}">
                <a16:creationId xmlns:a16="http://schemas.microsoft.com/office/drawing/2014/main" id="{A6EDA00C-18FF-42CF-8682-3B0AC1550B95}"/>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24F04A-9702-4DA4-B9AD-CB0B16600BDC}"/>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96B7B37-7023-42E9-8BB6-623A331F7D02}" type="slidenum">
              <a:rPr lang="en-US" smtClean="0"/>
              <a:t>‹#›</a:t>
            </a:fld>
            <a:endParaRPr lang="en-US"/>
          </a:p>
        </p:txBody>
      </p:sp>
    </p:spTree>
    <p:extLst>
      <p:ext uri="{BB962C8B-B14F-4D97-AF65-F5344CB8AC3E}">
        <p14:creationId xmlns:p14="http://schemas.microsoft.com/office/powerpoint/2010/main" val="118633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b="0" i="0">
                <a:latin typeface="Amazon Ember Regular" charset="0"/>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mall">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38327"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12" name="Picture Placeholder 11"/>
          <p:cNvSpPr>
            <a:spLocks noGrp="1"/>
          </p:cNvSpPr>
          <p:nvPr>
            <p:ph type="pic" sz="quarter" idx="15" hasCustomPrompt="1"/>
          </p:nvPr>
        </p:nvSpPr>
        <p:spPr>
          <a:xfrm>
            <a:off x="6867834" y="137852"/>
            <a:ext cx="2035533" cy="823393"/>
          </a:xfrm>
          <a:prstGeom prst="rect">
            <a:avLst/>
          </a:prstGeom>
        </p:spPr>
        <p:txBody>
          <a:bodyPr anchor="t">
            <a:normAutofit/>
          </a:bodyPr>
          <a:lstStyle>
            <a:lvl1pPr marL="0" indent="0">
              <a:buNone/>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Insert logo here</a:t>
            </a:r>
          </a:p>
        </p:txBody>
      </p:sp>
      <p:sp>
        <p:nvSpPr>
          <p:cNvPr id="11" name="Text Placeholder 6">
            <a:extLst>
              <a:ext uri="{FF2B5EF4-FFF2-40B4-BE49-F238E27FC236}">
                <a16:creationId xmlns:a16="http://schemas.microsoft.com/office/drawing/2014/main" id="{0C3573AA-3617-46A5-BE6B-88DFAB256691}"/>
              </a:ext>
            </a:extLst>
          </p:cNvPr>
          <p:cNvSpPr>
            <a:spLocks noGrp="1"/>
          </p:cNvSpPr>
          <p:nvPr>
            <p:ph type="body" sz="quarter" idx="17"/>
          </p:nvPr>
        </p:nvSpPr>
        <p:spPr>
          <a:xfrm>
            <a:off x="2435565"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13" name="Text Placeholder 6">
            <a:extLst>
              <a:ext uri="{FF2B5EF4-FFF2-40B4-BE49-F238E27FC236}">
                <a16:creationId xmlns:a16="http://schemas.microsoft.com/office/drawing/2014/main" id="{683A589A-5AD1-4B91-A7F5-83AD2F9C633E}"/>
              </a:ext>
            </a:extLst>
          </p:cNvPr>
          <p:cNvSpPr>
            <a:spLocks noGrp="1"/>
          </p:cNvSpPr>
          <p:nvPr>
            <p:ph type="body" sz="quarter" idx="18"/>
          </p:nvPr>
        </p:nvSpPr>
        <p:spPr>
          <a:xfrm>
            <a:off x="4532803"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cxnSp>
        <p:nvCxnSpPr>
          <p:cNvPr id="17" name="Straight Connector 16">
            <a:extLst>
              <a:ext uri="{FF2B5EF4-FFF2-40B4-BE49-F238E27FC236}">
                <a16:creationId xmlns:a16="http://schemas.microsoft.com/office/drawing/2014/main" id="{9A662ABD-0E06-4851-BE8A-0D69E9117550}"/>
              </a:ext>
            </a:extLst>
          </p:cNvPr>
          <p:cNvCxnSpPr>
            <a:cxnSpLocks/>
          </p:cNvCxnSpPr>
          <p:nvPr userDrawn="1"/>
        </p:nvCxnSpPr>
        <p:spPr>
          <a:xfrm>
            <a:off x="342900" y="3370356"/>
            <a:ext cx="6100857" cy="0"/>
          </a:xfrm>
          <a:prstGeom prst="line">
            <a:avLst/>
          </a:prstGeom>
          <a:ln w="12700">
            <a:solidFill>
              <a:srgbClr val="DCDCDC"/>
            </a:solidFill>
          </a:ln>
          <a:effectLst/>
        </p:spPr>
        <p:style>
          <a:lnRef idx="3">
            <a:schemeClr val="dk1"/>
          </a:lnRef>
          <a:fillRef idx="0">
            <a:schemeClr val="dk1"/>
          </a:fillRef>
          <a:effectRef idx="2">
            <a:schemeClr val="dk1"/>
          </a:effectRef>
          <a:fontRef idx="minor">
            <a:schemeClr val="tx1"/>
          </a:fontRef>
        </p:style>
      </p:cxnSp>
      <p:sp>
        <p:nvSpPr>
          <p:cNvPr id="4" name="Text Placeholder 3">
            <a:extLst>
              <a:ext uri="{FF2B5EF4-FFF2-40B4-BE49-F238E27FC236}">
                <a16:creationId xmlns:a16="http://schemas.microsoft.com/office/drawing/2014/main" id="{DB91E16E-FC9C-4ACE-82E8-04C349D39028}"/>
              </a:ext>
            </a:extLst>
          </p:cNvPr>
          <p:cNvSpPr>
            <a:spLocks noGrp="1"/>
          </p:cNvSpPr>
          <p:nvPr>
            <p:ph type="body" sz="quarter" idx="19"/>
          </p:nvPr>
        </p:nvSpPr>
        <p:spPr>
          <a:xfrm>
            <a:off x="565785" y="3513187"/>
            <a:ext cx="5886281" cy="945356"/>
          </a:xfrm>
          <a:prstGeom prst="rect">
            <a:avLst/>
          </a:prstGeom>
        </p:spPr>
        <p:txBody>
          <a:bodyPr lIns="0" tIns="0" rIns="0" bIns="0">
            <a:normAutofit/>
          </a:bodyPr>
          <a:lstStyle>
            <a:lvl1pPr marL="0" indent="0">
              <a:lnSpc>
                <a:spcPct val="110000"/>
              </a:lnSpc>
              <a:buNone/>
              <a:defRPr sz="16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24" name="Text Placeholder 6">
            <a:extLst>
              <a:ext uri="{FF2B5EF4-FFF2-40B4-BE49-F238E27FC236}">
                <a16:creationId xmlns:a16="http://schemas.microsoft.com/office/drawing/2014/main" id="{4B3B6656-71CA-40CD-875E-EAC6CC7D8C3E}"/>
              </a:ext>
            </a:extLst>
          </p:cNvPr>
          <p:cNvSpPr>
            <a:spLocks noGrp="1"/>
          </p:cNvSpPr>
          <p:nvPr>
            <p:ph type="body" sz="quarter" idx="21"/>
          </p:nvPr>
        </p:nvSpPr>
        <p:spPr>
          <a:xfrm>
            <a:off x="7605140" y="1211165"/>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 name="Text Placeholder 5">
            <a:extLst>
              <a:ext uri="{FF2B5EF4-FFF2-40B4-BE49-F238E27FC236}">
                <a16:creationId xmlns:a16="http://schemas.microsoft.com/office/drawing/2014/main" id="{BDFBF131-F699-49B2-BCDC-58777AF89474}"/>
              </a:ext>
            </a:extLst>
          </p:cNvPr>
          <p:cNvSpPr>
            <a:spLocks noGrp="1"/>
          </p:cNvSpPr>
          <p:nvPr>
            <p:ph type="body" sz="quarter" idx="22"/>
          </p:nvPr>
        </p:nvSpPr>
        <p:spPr>
          <a:xfrm>
            <a:off x="338328"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2" name="Text Placeholder 5">
            <a:extLst>
              <a:ext uri="{FF2B5EF4-FFF2-40B4-BE49-F238E27FC236}">
                <a16:creationId xmlns:a16="http://schemas.microsoft.com/office/drawing/2014/main" id="{DB0E6439-383A-4726-A9B6-064295C68C02}"/>
              </a:ext>
            </a:extLst>
          </p:cNvPr>
          <p:cNvSpPr>
            <a:spLocks noGrp="1"/>
          </p:cNvSpPr>
          <p:nvPr>
            <p:ph type="body" sz="quarter" idx="23"/>
          </p:nvPr>
        </p:nvSpPr>
        <p:spPr>
          <a:xfrm>
            <a:off x="2435565"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3" name="Text Placeholder 5">
            <a:extLst>
              <a:ext uri="{FF2B5EF4-FFF2-40B4-BE49-F238E27FC236}">
                <a16:creationId xmlns:a16="http://schemas.microsoft.com/office/drawing/2014/main" id="{AAA4DB36-5674-41F8-89CA-2C988CA1C28B}"/>
              </a:ext>
            </a:extLst>
          </p:cNvPr>
          <p:cNvSpPr>
            <a:spLocks noGrp="1"/>
          </p:cNvSpPr>
          <p:nvPr>
            <p:ph type="body" sz="quarter" idx="24"/>
          </p:nvPr>
        </p:nvSpPr>
        <p:spPr>
          <a:xfrm>
            <a:off x="4532803"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6" name="Text Placeholder 5">
            <a:extLst>
              <a:ext uri="{FF2B5EF4-FFF2-40B4-BE49-F238E27FC236}">
                <a16:creationId xmlns:a16="http://schemas.microsoft.com/office/drawing/2014/main" id="{11D93E66-0582-4BDB-8B78-7083950F6842}"/>
              </a:ext>
            </a:extLst>
          </p:cNvPr>
          <p:cNvSpPr>
            <a:spLocks noGrp="1"/>
          </p:cNvSpPr>
          <p:nvPr>
            <p:ph type="body" sz="quarter" idx="20"/>
          </p:nvPr>
        </p:nvSpPr>
        <p:spPr>
          <a:xfrm>
            <a:off x="338328" y="118872"/>
            <a:ext cx="6105525" cy="842373"/>
          </a:xfrm>
          <a:prstGeom prst="rect">
            <a:avLst/>
          </a:prstGeom>
        </p:spPr>
        <p:txBody>
          <a:bodyPr/>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21" name="Text Placeholder 6">
            <a:extLst>
              <a:ext uri="{FF2B5EF4-FFF2-40B4-BE49-F238E27FC236}">
                <a16:creationId xmlns:a16="http://schemas.microsoft.com/office/drawing/2014/main" id="{53C8872F-757E-4E20-976B-7E0ECAC5D011}"/>
              </a:ext>
            </a:extLst>
          </p:cNvPr>
          <p:cNvSpPr>
            <a:spLocks noGrp="1"/>
          </p:cNvSpPr>
          <p:nvPr>
            <p:ph type="body" sz="quarter" idx="25" hasCustomPrompt="1"/>
          </p:nvPr>
        </p:nvSpPr>
        <p:spPr>
          <a:xfrm>
            <a:off x="6867832" y="2695074"/>
            <a:ext cx="2035535" cy="1806782"/>
          </a:xfrm>
          <a:prstGeom prst="rect">
            <a:avLst/>
          </a:prstGeom>
        </p:spPr>
        <p:txBody>
          <a:bodyPr lIns="0" tIns="0" rIns="0" bIns="0" anchor="b">
            <a:normAutofit/>
          </a:bodyPr>
          <a:lstStyle>
            <a:lvl1pPr marL="0" marR="0" indent="0" algn="l" defTabSz="731044" rtl="0" eaLnBrk="1" fontAlgn="auto" latinLnBrk="0" hangingPunct="1">
              <a:lnSpc>
                <a:spcPct val="100000"/>
              </a:lnSpc>
              <a:spcBef>
                <a:spcPts val="0"/>
              </a:spcBef>
              <a:spcAft>
                <a:spcPts val="300"/>
              </a:spcAft>
              <a:buClrTx/>
              <a:buSzTx/>
              <a:buFontTx/>
              <a:buNone/>
              <a:tabLst/>
              <a:defRPr sz="900" baseline="0">
                <a:latin typeface="Amazon Ember Regular"/>
                <a:ea typeface="Amazon Ember" panose="020B0603020204020204" pitchFamily="34" charset="0"/>
                <a:cs typeface="Amazon Ember" panose="020B0603020204020204" pitchFamily="34" charset="0"/>
              </a:defRPr>
            </a:lvl1pPr>
            <a:lvl5pPr marL="1371600" indent="0">
              <a:buNone/>
              <a:defRPr/>
            </a:lvl5pPr>
          </a:lstStyle>
          <a:p>
            <a:pPr marL="0" marR="0" lvl="0" indent="0" algn="l" defTabSz="731044" rtl="0" eaLnBrk="1" fontAlgn="auto" latinLnBrk="0" hangingPunct="1">
              <a:lnSpc>
                <a:spcPct val="100000"/>
              </a:lnSpc>
              <a:spcBef>
                <a:spcPts val="0"/>
              </a:spcBef>
              <a:spcAft>
                <a:spcPts val="300"/>
              </a:spcAft>
              <a:buClrTx/>
              <a:buSzTx/>
              <a:buFontTx/>
              <a:buNone/>
              <a:tabLst/>
              <a:defRPr/>
            </a:pPr>
            <a:r>
              <a:rPr lang="en-US" sz="9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About Company Name</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Insert a brief company synopsis in this section. Insert a brief company synopsis in this section. </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a:t>
            </a:r>
          </a:p>
        </p:txBody>
      </p:sp>
      <p:sp>
        <p:nvSpPr>
          <p:cNvPr id="31" name="Text Placeholder 6">
            <a:extLst>
              <a:ext uri="{FF2B5EF4-FFF2-40B4-BE49-F238E27FC236}">
                <a16:creationId xmlns:a16="http://schemas.microsoft.com/office/drawing/2014/main" id="{12E52E48-665D-4D51-8F5F-C9F513E26049}"/>
              </a:ext>
            </a:extLst>
          </p:cNvPr>
          <p:cNvSpPr>
            <a:spLocks noGrp="1"/>
          </p:cNvSpPr>
          <p:nvPr>
            <p:ph type="body" sz="quarter" idx="32"/>
          </p:nvPr>
        </p:nvSpPr>
        <p:spPr>
          <a:xfrm>
            <a:off x="7605140" y="143751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2" name="Text Placeholder 6">
            <a:extLst>
              <a:ext uri="{FF2B5EF4-FFF2-40B4-BE49-F238E27FC236}">
                <a16:creationId xmlns:a16="http://schemas.microsoft.com/office/drawing/2014/main" id="{D9576516-B037-46E1-9358-0786F42E3D4F}"/>
              </a:ext>
            </a:extLst>
          </p:cNvPr>
          <p:cNvSpPr>
            <a:spLocks noGrp="1"/>
          </p:cNvSpPr>
          <p:nvPr>
            <p:ph type="body" sz="quarter" idx="33"/>
          </p:nvPr>
        </p:nvSpPr>
        <p:spPr>
          <a:xfrm>
            <a:off x="7605140" y="165423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3" name="Text Placeholder 6">
            <a:extLst>
              <a:ext uri="{FF2B5EF4-FFF2-40B4-BE49-F238E27FC236}">
                <a16:creationId xmlns:a16="http://schemas.microsoft.com/office/drawing/2014/main" id="{76B22601-DE1A-4AEE-8BA2-1076A77A996C}"/>
              </a:ext>
            </a:extLst>
          </p:cNvPr>
          <p:cNvSpPr>
            <a:spLocks noGrp="1"/>
          </p:cNvSpPr>
          <p:nvPr>
            <p:ph type="body" sz="quarter" idx="34"/>
          </p:nvPr>
        </p:nvSpPr>
        <p:spPr>
          <a:xfrm>
            <a:off x="7605140" y="187095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4" name="Text Placeholder 6">
            <a:extLst>
              <a:ext uri="{FF2B5EF4-FFF2-40B4-BE49-F238E27FC236}">
                <a16:creationId xmlns:a16="http://schemas.microsoft.com/office/drawing/2014/main" id="{01FCE5D6-2FA3-4B2A-90F8-F01E3989C8A5}"/>
              </a:ext>
            </a:extLst>
          </p:cNvPr>
          <p:cNvSpPr>
            <a:spLocks noGrp="1"/>
          </p:cNvSpPr>
          <p:nvPr>
            <p:ph type="body" sz="quarter" idx="35"/>
          </p:nvPr>
        </p:nvSpPr>
        <p:spPr>
          <a:xfrm>
            <a:off x="7605140" y="2077968"/>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5" name="Text Placeholder 3">
            <a:extLst>
              <a:ext uri="{FF2B5EF4-FFF2-40B4-BE49-F238E27FC236}">
                <a16:creationId xmlns:a16="http://schemas.microsoft.com/office/drawing/2014/main" id="{C7204966-BB23-461C-BCED-EA0070BF4C93}"/>
              </a:ext>
            </a:extLst>
          </p:cNvPr>
          <p:cNvSpPr>
            <a:spLocks noGrp="1"/>
          </p:cNvSpPr>
          <p:nvPr>
            <p:ph type="body" sz="quarter" idx="36" hasCustomPrompt="1"/>
          </p:nvPr>
        </p:nvSpPr>
        <p:spPr>
          <a:xfrm>
            <a:off x="287683" y="3400934"/>
            <a:ext cx="349088" cy="364385"/>
          </a:xfrm>
          <a:prstGeom prst="rect">
            <a:avLst/>
          </a:prstGeom>
        </p:spPr>
        <p:txBody>
          <a:bodyPr lIns="0" tIns="0" rIns="0" bIns="0">
            <a:noAutofit/>
          </a:bodyPr>
          <a:lstStyle>
            <a:lvl1pPr marL="0" indent="0">
              <a:buNone/>
              <a:defRPr sz="44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a:t>
            </a:r>
          </a:p>
        </p:txBody>
      </p:sp>
      <p:sp>
        <p:nvSpPr>
          <p:cNvPr id="37" name="TextBox 36">
            <a:extLst>
              <a:ext uri="{FF2B5EF4-FFF2-40B4-BE49-F238E27FC236}">
                <a16:creationId xmlns:a16="http://schemas.microsoft.com/office/drawing/2014/main" id="{9AA24449-9CA6-4182-B9DB-51B86BE5B286}"/>
              </a:ext>
            </a:extLst>
          </p:cNvPr>
          <p:cNvSpPr txBox="1"/>
          <p:nvPr userDrawn="1"/>
        </p:nvSpPr>
        <p:spPr>
          <a:xfrm>
            <a:off x="6880940" y="120809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Company:</a:t>
            </a:r>
          </a:p>
        </p:txBody>
      </p:sp>
      <p:sp>
        <p:nvSpPr>
          <p:cNvPr id="38" name="TextBox 37">
            <a:extLst>
              <a:ext uri="{FF2B5EF4-FFF2-40B4-BE49-F238E27FC236}">
                <a16:creationId xmlns:a16="http://schemas.microsoft.com/office/drawing/2014/main" id="{CDB5E409-2262-4B64-A7D9-4265CAFD7BA3}"/>
              </a:ext>
            </a:extLst>
          </p:cNvPr>
          <p:cNvSpPr txBox="1"/>
          <p:nvPr userDrawn="1"/>
        </p:nvSpPr>
        <p:spPr>
          <a:xfrm>
            <a:off x="6880940" y="143751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39" name="TextBox 38">
            <a:extLst>
              <a:ext uri="{FF2B5EF4-FFF2-40B4-BE49-F238E27FC236}">
                <a16:creationId xmlns:a16="http://schemas.microsoft.com/office/drawing/2014/main" id="{68D2A195-D8C1-418E-B06E-C205C61DB9EB}"/>
              </a:ext>
            </a:extLst>
          </p:cNvPr>
          <p:cNvSpPr txBox="1"/>
          <p:nvPr userDrawn="1"/>
        </p:nvSpPr>
        <p:spPr>
          <a:xfrm>
            <a:off x="6880940" y="165423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40" name="TextBox 39">
            <a:extLst>
              <a:ext uri="{FF2B5EF4-FFF2-40B4-BE49-F238E27FC236}">
                <a16:creationId xmlns:a16="http://schemas.microsoft.com/office/drawing/2014/main" id="{CAB3EFAD-CED2-48F3-BE2B-69B7C52F832B}"/>
              </a:ext>
            </a:extLst>
          </p:cNvPr>
          <p:cNvSpPr txBox="1"/>
          <p:nvPr userDrawn="1"/>
        </p:nvSpPr>
        <p:spPr>
          <a:xfrm>
            <a:off x="6880940" y="187095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41" name="TextBox 40">
            <a:extLst>
              <a:ext uri="{FF2B5EF4-FFF2-40B4-BE49-F238E27FC236}">
                <a16:creationId xmlns:a16="http://schemas.microsoft.com/office/drawing/2014/main" id="{7D4BDB0F-3DB4-44DF-98AB-6E436E2A1D40}"/>
              </a:ext>
            </a:extLst>
          </p:cNvPr>
          <p:cNvSpPr txBox="1"/>
          <p:nvPr userDrawn="1"/>
        </p:nvSpPr>
        <p:spPr>
          <a:xfrm>
            <a:off x="6880940" y="2077968"/>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Website:</a:t>
            </a:r>
          </a:p>
        </p:txBody>
      </p:sp>
    </p:spTree>
    <p:extLst>
      <p:ext uri="{BB962C8B-B14F-4D97-AF65-F5344CB8AC3E}">
        <p14:creationId xmlns:p14="http://schemas.microsoft.com/office/powerpoint/2010/main" val="67001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dium">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91E16E-FC9C-4ACE-82E8-04C349D39028}"/>
              </a:ext>
            </a:extLst>
          </p:cNvPr>
          <p:cNvSpPr>
            <a:spLocks noGrp="1"/>
          </p:cNvSpPr>
          <p:nvPr>
            <p:ph type="body" sz="quarter" idx="19"/>
          </p:nvPr>
        </p:nvSpPr>
        <p:spPr>
          <a:xfrm>
            <a:off x="565785" y="3987464"/>
            <a:ext cx="5886281" cy="476488"/>
          </a:xfrm>
          <a:prstGeom prst="rect">
            <a:avLst/>
          </a:prstGeom>
        </p:spPr>
        <p:txBody>
          <a:bodyPr lIns="0" tIns="0" rIns="0" bIns="0">
            <a:normAutofit/>
          </a:bodyPr>
          <a:lstStyle>
            <a:lvl1pPr marL="0" indent="0">
              <a:lnSpc>
                <a:spcPct val="110000"/>
              </a:lnSpc>
              <a:buNone/>
              <a:defRPr sz="12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26" name="Text Placeholder 5">
            <a:extLst>
              <a:ext uri="{FF2B5EF4-FFF2-40B4-BE49-F238E27FC236}">
                <a16:creationId xmlns:a16="http://schemas.microsoft.com/office/drawing/2014/main" id="{11D93E66-0582-4BDB-8B78-7083950F6842}"/>
              </a:ext>
            </a:extLst>
          </p:cNvPr>
          <p:cNvSpPr>
            <a:spLocks noGrp="1"/>
          </p:cNvSpPr>
          <p:nvPr>
            <p:ph type="body" sz="quarter" idx="20"/>
          </p:nvPr>
        </p:nvSpPr>
        <p:spPr>
          <a:xfrm>
            <a:off x="338328" y="118872"/>
            <a:ext cx="6105525" cy="842373"/>
          </a:xfrm>
          <a:prstGeom prst="rect">
            <a:avLst/>
          </a:prstGeom>
        </p:spPr>
        <p:txBody>
          <a:bodyPr/>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35" name="Text Placeholder 3">
            <a:extLst>
              <a:ext uri="{FF2B5EF4-FFF2-40B4-BE49-F238E27FC236}">
                <a16:creationId xmlns:a16="http://schemas.microsoft.com/office/drawing/2014/main" id="{C7204966-BB23-461C-BCED-EA0070BF4C93}"/>
              </a:ext>
            </a:extLst>
          </p:cNvPr>
          <p:cNvSpPr>
            <a:spLocks noGrp="1"/>
          </p:cNvSpPr>
          <p:nvPr>
            <p:ph type="body" sz="quarter" idx="36" hasCustomPrompt="1"/>
          </p:nvPr>
        </p:nvSpPr>
        <p:spPr>
          <a:xfrm>
            <a:off x="287683" y="3830967"/>
            <a:ext cx="349088" cy="364385"/>
          </a:xfrm>
          <a:prstGeom prst="rect">
            <a:avLst/>
          </a:prstGeom>
        </p:spPr>
        <p:txBody>
          <a:bodyPr lIns="0" tIns="0" rIns="0" bIns="0">
            <a:noAutofit/>
          </a:bodyPr>
          <a:lstStyle>
            <a:lvl1pPr marL="0" indent="0">
              <a:buNone/>
              <a:defRPr sz="44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a:t>
            </a:r>
          </a:p>
        </p:txBody>
      </p:sp>
      <p:sp>
        <p:nvSpPr>
          <p:cNvPr id="27" name="Text Placeholder 6">
            <a:extLst>
              <a:ext uri="{FF2B5EF4-FFF2-40B4-BE49-F238E27FC236}">
                <a16:creationId xmlns:a16="http://schemas.microsoft.com/office/drawing/2014/main" id="{1AFA4B5E-81B1-4C98-B73C-0FE012C1D002}"/>
              </a:ext>
            </a:extLst>
          </p:cNvPr>
          <p:cNvSpPr>
            <a:spLocks noGrp="1"/>
          </p:cNvSpPr>
          <p:nvPr>
            <p:ph type="body" sz="quarter" idx="13"/>
          </p:nvPr>
        </p:nvSpPr>
        <p:spPr>
          <a:xfrm>
            <a:off x="338327" y="1417608"/>
            <a:ext cx="1911050" cy="2256838"/>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6" name="Text Placeholder 6">
            <a:extLst>
              <a:ext uri="{FF2B5EF4-FFF2-40B4-BE49-F238E27FC236}">
                <a16:creationId xmlns:a16="http://schemas.microsoft.com/office/drawing/2014/main" id="{CADBB9D5-B1A8-4FCD-9E78-14DBC39E1153}"/>
              </a:ext>
            </a:extLst>
          </p:cNvPr>
          <p:cNvSpPr>
            <a:spLocks noGrp="1"/>
          </p:cNvSpPr>
          <p:nvPr>
            <p:ph type="body" sz="quarter" idx="17"/>
          </p:nvPr>
        </p:nvSpPr>
        <p:spPr>
          <a:xfrm>
            <a:off x="2435565" y="1417608"/>
            <a:ext cx="1911050" cy="2256838"/>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7" name="Text Placeholder 6">
            <a:extLst>
              <a:ext uri="{FF2B5EF4-FFF2-40B4-BE49-F238E27FC236}">
                <a16:creationId xmlns:a16="http://schemas.microsoft.com/office/drawing/2014/main" id="{E63172E6-3A74-4CF0-8CAB-4F635A49911C}"/>
              </a:ext>
            </a:extLst>
          </p:cNvPr>
          <p:cNvSpPr>
            <a:spLocks noGrp="1"/>
          </p:cNvSpPr>
          <p:nvPr>
            <p:ph type="body" sz="quarter" idx="18"/>
          </p:nvPr>
        </p:nvSpPr>
        <p:spPr>
          <a:xfrm>
            <a:off x="4532803" y="1417608"/>
            <a:ext cx="1911050" cy="2256838"/>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cxnSp>
        <p:nvCxnSpPr>
          <p:cNvPr id="38" name="Straight Connector 37">
            <a:extLst>
              <a:ext uri="{FF2B5EF4-FFF2-40B4-BE49-F238E27FC236}">
                <a16:creationId xmlns:a16="http://schemas.microsoft.com/office/drawing/2014/main" id="{CA48C024-6C2C-4BC0-A653-FE0DFEC8DB0D}"/>
              </a:ext>
            </a:extLst>
          </p:cNvPr>
          <p:cNvCxnSpPr>
            <a:cxnSpLocks/>
          </p:cNvCxnSpPr>
          <p:nvPr userDrawn="1"/>
        </p:nvCxnSpPr>
        <p:spPr>
          <a:xfrm>
            <a:off x="342900" y="3841991"/>
            <a:ext cx="6100857" cy="0"/>
          </a:xfrm>
          <a:prstGeom prst="line">
            <a:avLst/>
          </a:prstGeom>
          <a:ln w="12700">
            <a:solidFill>
              <a:srgbClr val="DCDCDC"/>
            </a:solidFill>
          </a:ln>
          <a:effectLst/>
        </p:spPr>
        <p:style>
          <a:lnRef idx="3">
            <a:schemeClr val="dk1"/>
          </a:lnRef>
          <a:fillRef idx="0">
            <a:schemeClr val="dk1"/>
          </a:fillRef>
          <a:effectRef idx="2">
            <a:schemeClr val="dk1"/>
          </a:effectRef>
          <a:fontRef idx="minor">
            <a:schemeClr val="tx1"/>
          </a:fontRef>
        </p:style>
      </p:cxnSp>
      <p:sp>
        <p:nvSpPr>
          <p:cNvPr id="39" name="Text Placeholder 5">
            <a:extLst>
              <a:ext uri="{FF2B5EF4-FFF2-40B4-BE49-F238E27FC236}">
                <a16:creationId xmlns:a16="http://schemas.microsoft.com/office/drawing/2014/main" id="{DBF6EC01-DCD8-4B58-A47A-77E8C561FDCC}"/>
              </a:ext>
            </a:extLst>
          </p:cNvPr>
          <p:cNvSpPr>
            <a:spLocks noGrp="1"/>
          </p:cNvSpPr>
          <p:nvPr>
            <p:ph type="body" sz="quarter" idx="22"/>
          </p:nvPr>
        </p:nvSpPr>
        <p:spPr>
          <a:xfrm>
            <a:off x="338328"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40" name="Text Placeholder 5">
            <a:extLst>
              <a:ext uri="{FF2B5EF4-FFF2-40B4-BE49-F238E27FC236}">
                <a16:creationId xmlns:a16="http://schemas.microsoft.com/office/drawing/2014/main" id="{790B1E95-B817-4398-82B6-3F88D1BC791A}"/>
              </a:ext>
            </a:extLst>
          </p:cNvPr>
          <p:cNvSpPr>
            <a:spLocks noGrp="1"/>
          </p:cNvSpPr>
          <p:nvPr>
            <p:ph type="body" sz="quarter" idx="23"/>
          </p:nvPr>
        </p:nvSpPr>
        <p:spPr>
          <a:xfrm>
            <a:off x="2435565"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41" name="Text Placeholder 5">
            <a:extLst>
              <a:ext uri="{FF2B5EF4-FFF2-40B4-BE49-F238E27FC236}">
                <a16:creationId xmlns:a16="http://schemas.microsoft.com/office/drawing/2014/main" id="{9936D29F-0425-4B76-B9DD-E7939C3CBB63}"/>
              </a:ext>
            </a:extLst>
          </p:cNvPr>
          <p:cNvSpPr>
            <a:spLocks noGrp="1"/>
          </p:cNvSpPr>
          <p:nvPr>
            <p:ph type="body" sz="quarter" idx="24"/>
          </p:nvPr>
        </p:nvSpPr>
        <p:spPr>
          <a:xfrm>
            <a:off x="4532803"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62" name="Picture Placeholder 11">
            <a:extLst>
              <a:ext uri="{FF2B5EF4-FFF2-40B4-BE49-F238E27FC236}">
                <a16:creationId xmlns:a16="http://schemas.microsoft.com/office/drawing/2014/main" id="{7C934B1D-AA9E-4646-8405-4D3CAC04E71D}"/>
              </a:ext>
            </a:extLst>
          </p:cNvPr>
          <p:cNvSpPr>
            <a:spLocks noGrp="1"/>
          </p:cNvSpPr>
          <p:nvPr>
            <p:ph type="pic" sz="quarter" idx="15" hasCustomPrompt="1"/>
          </p:nvPr>
        </p:nvSpPr>
        <p:spPr>
          <a:xfrm>
            <a:off x="6867834" y="137852"/>
            <a:ext cx="2035533" cy="823393"/>
          </a:xfrm>
          <a:prstGeom prst="rect">
            <a:avLst/>
          </a:prstGeom>
        </p:spPr>
        <p:txBody>
          <a:bodyPr anchor="t">
            <a:normAutofit/>
          </a:bodyPr>
          <a:lstStyle>
            <a:lvl1pPr marL="0" indent="0">
              <a:buNone/>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Insert logo here</a:t>
            </a:r>
          </a:p>
        </p:txBody>
      </p:sp>
      <p:sp>
        <p:nvSpPr>
          <p:cNvPr id="64" name="Text Placeholder 6">
            <a:extLst>
              <a:ext uri="{FF2B5EF4-FFF2-40B4-BE49-F238E27FC236}">
                <a16:creationId xmlns:a16="http://schemas.microsoft.com/office/drawing/2014/main" id="{890C7BB7-9700-406A-ACB8-02348806D526}"/>
              </a:ext>
            </a:extLst>
          </p:cNvPr>
          <p:cNvSpPr>
            <a:spLocks noGrp="1"/>
          </p:cNvSpPr>
          <p:nvPr>
            <p:ph type="body" sz="quarter" idx="25" hasCustomPrompt="1"/>
          </p:nvPr>
        </p:nvSpPr>
        <p:spPr>
          <a:xfrm>
            <a:off x="6867832" y="2695074"/>
            <a:ext cx="2035535" cy="1806782"/>
          </a:xfrm>
          <a:prstGeom prst="rect">
            <a:avLst/>
          </a:prstGeom>
        </p:spPr>
        <p:txBody>
          <a:bodyPr lIns="0" tIns="0" rIns="0" bIns="0" anchor="b">
            <a:normAutofit/>
          </a:bodyPr>
          <a:lstStyle>
            <a:lvl1pPr marL="0" marR="0" indent="0" algn="l" defTabSz="731044" rtl="0" eaLnBrk="1" fontAlgn="auto" latinLnBrk="0" hangingPunct="1">
              <a:lnSpc>
                <a:spcPct val="100000"/>
              </a:lnSpc>
              <a:spcBef>
                <a:spcPts val="0"/>
              </a:spcBef>
              <a:spcAft>
                <a:spcPts val="300"/>
              </a:spcAft>
              <a:buClrTx/>
              <a:buSzTx/>
              <a:buFontTx/>
              <a:buNone/>
              <a:tabLst/>
              <a:defRPr sz="900" baseline="0">
                <a:latin typeface="Amazon Ember Regular"/>
                <a:ea typeface="Amazon Ember" panose="020B0603020204020204" pitchFamily="34" charset="0"/>
                <a:cs typeface="Amazon Ember" panose="020B0603020204020204" pitchFamily="34" charset="0"/>
              </a:defRPr>
            </a:lvl1pPr>
            <a:lvl5pPr marL="1371600" indent="0">
              <a:buNone/>
              <a:defRPr/>
            </a:lvl5pPr>
          </a:lstStyle>
          <a:p>
            <a:pPr marL="0" marR="0" lvl="0" indent="0" algn="l" defTabSz="731044" rtl="0" eaLnBrk="1" fontAlgn="auto" latinLnBrk="0" hangingPunct="1">
              <a:lnSpc>
                <a:spcPct val="100000"/>
              </a:lnSpc>
              <a:spcBef>
                <a:spcPts val="0"/>
              </a:spcBef>
              <a:spcAft>
                <a:spcPts val="300"/>
              </a:spcAft>
              <a:buClrTx/>
              <a:buSzTx/>
              <a:buFontTx/>
              <a:buNone/>
              <a:tabLst/>
              <a:defRPr/>
            </a:pPr>
            <a:r>
              <a:rPr lang="en-US" sz="9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About Company Name</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Insert a brief company synopsis in this section. Insert a brief company synopsis in this section. </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a:t>
            </a:r>
          </a:p>
        </p:txBody>
      </p:sp>
      <p:sp>
        <p:nvSpPr>
          <p:cNvPr id="88" name="Text Placeholder 6">
            <a:extLst>
              <a:ext uri="{FF2B5EF4-FFF2-40B4-BE49-F238E27FC236}">
                <a16:creationId xmlns:a16="http://schemas.microsoft.com/office/drawing/2014/main" id="{82EA6C23-2B07-4958-8E62-11DEA8F645E0}"/>
              </a:ext>
            </a:extLst>
          </p:cNvPr>
          <p:cNvSpPr>
            <a:spLocks noGrp="1"/>
          </p:cNvSpPr>
          <p:nvPr>
            <p:ph type="body" sz="quarter" idx="21"/>
          </p:nvPr>
        </p:nvSpPr>
        <p:spPr>
          <a:xfrm>
            <a:off x="7605140" y="1211165"/>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89" name="Text Placeholder 6">
            <a:extLst>
              <a:ext uri="{FF2B5EF4-FFF2-40B4-BE49-F238E27FC236}">
                <a16:creationId xmlns:a16="http://schemas.microsoft.com/office/drawing/2014/main" id="{7CE8C4F1-4A2A-40B7-A88E-E319718FB664}"/>
              </a:ext>
            </a:extLst>
          </p:cNvPr>
          <p:cNvSpPr>
            <a:spLocks noGrp="1"/>
          </p:cNvSpPr>
          <p:nvPr>
            <p:ph type="body" sz="quarter" idx="32"/>
          </p:nvPr>
        </p:nvSpPr>
        <p:spPr>
          <a:xfrm>
            <a:off x="7605140" y="143751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90" name="Text Placeholder 6">
            <a:extLst>
              <a:ext uri="{FF2B5EF4-FFF2-40B4-BE49-F238E27FC236}">
                <a16:creationId xmlns:a16="http://schemas.microsoft.com/office/drawing/2014/main" id="{046FDBD5-696E-433E-B8F0-AFF1C5BC46AD}"/>
              </a:ext>
            </a:extLst>
          </p:cNvPr>
          <p:cNvSpPr>
            <a:spLocks noGrp="1"/>
          </p:cNvSpPr>
          <p:nvPr>
            <p:ph type="body" sz="quarter" idx="33"/>
          </p:nvPr>
        </p:nvSpPr>
        <p:spPr>
          <a:xfrm>
            <a:off x="7605140" y="165423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91" name="Text Placeholder 6">
            <a:extLst>
              <a:ext uri="{FF2B5EF4-FFF2-40B4-BE49-F238E27FC236}">
                <a16:creationId xmlns:a16="http://schemas.microsoft.com/office/drawing/2014/main" id="{AF1063F8-DC12-4A2A-B85C-BB31E7494415}"/>
              </a:ext>
            </a:extLst>
          </p:cNvPr>
          <p:cNvSpPr>
            <a:spLocks noGrp="1"/>
          </p:cNvSpPr>
          <p:nvPr>
            <p:ph type="body" sz="quarter" idx="34"/>
          </p:nvPr>
        </p:nvSpPr>
        <p:spPr>
          <a:xfrm>
            <a:off x="7605140" y="187095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92" name="Text Placeholder 6">
            <a:extLst>
              <a:ext uri="{FF2B5EF4-FFF2-40B4-BE49-F238E27FC236}">
                <a16:creationId xmlns:a16="http://schemas.microsoft.com/office/drawing/2014/main" id="{557E955A-DC83-437D-B48E-BE9202F3AD4A}"/>
              </a:ext>
            </a:extLst>
          </p:cNvPr>
          <p:cNvSpPr>
            <a:spLocks noGrp="1"/>
          </p:cNvSpPr>
          <p:nvPr>
            <p:ph type="body" sz="quarter" idx="35"/>
          </p:nvPr>
        </p:nvSpPr>
        <p:spPr>
          <a:xfrm>
            <a:off x="7605140" y="2077956"/>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95" name="TextBox 94">
            <a:extLst>
              <a:ext uri="{FF2B5EF4-FFF2-40B4-BE49-F238E27FC236}">
                <a16:creationId xmlns:a16="http://schemas.microsoft.com/office/drawing/2014/main" id="{64C21EA1-6FDC-4374-8D22-847690F4F476}"/>
              </a:ext>
            </a:extLst>
          </p:cNvPr>
          <p:cNvSpPr txBox="1"/>
          <p:nvPr userDrawn="1"/>
        </p:nvSpPr>
        <p:spPr>
          <a:xfrm>
            <a:off x="6880940" y="120809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Company:</a:t>
            </a:r>
          </a:p>
        </p:txBody>
      </p:sp>
      <p:sp>
        <p:nvSpPr>
          <p:cNvPr id="96" name="TextBox 95">
            <a:extLst>
              <a:ext uri="{FF2B5EF4-FFF2-40B4-BE49-F238E27FC236}">
                <a16:creationId xmlns:a16="http://schemas.microsoft.com/office/drawing/2014/main" id="{717C050D-7DDC-41BA-A20F-6F2604BA7A69}"/>
              </a:ext>
            </a:extLst>
          </p:cNvPr>
          <p:cNvSpPr txBox="1"/>
          <p:nvPr userDrawn="1"/>
        </p:nvSpPr>
        <p:spPr>
          <a:xfrm>
            <a:off x="6880940" y="143751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97" name="TextBox 96">
            <a:extLst>
              <a:ext uri="{FF2B5EF4-FFF2-40B4-BE49-F238E27FC236}">
                <a16:creationId xmlns:a16="http://schemas.microsoft.com/office/drawing/2014/main" id="{F96567AD-89D7-4D18-980D-9B2E2B974E36}"/>
              </a:ext>
            </a:extLst>
          </p:cNvPr>
          <p:cNvSpPr txBox="1"/>
          <p:nvPr userDrawn="1"/>
        </p:nvSpPr>
        <p:spPr>
          <a:xfrm>
            <a:off x="6880940" y="165423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98" name="TextBox 97">
            <a:extLst>
              <a:ext uri="{FF2B5EF4-FFF2-40B4-BE49-F238E27FC236}">
                <a16:creationId xmlns:a16="http://schemas.microsoft.com/office/drawing/2014/main" id="{B957ED50-439F-4ABB-BF74-3222DBF79690}"/>
              </a:ext>
            </a:extLst>
          </p:cNvPr>
          <p:cNvSpPr txBox="1"/>
          <p:nvPr userDrawn="1"/>
        </p:nvSpPr>
        <p:spPr>
          <a:xfrm>
            <a:off x="6880940" y="187095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99" name="TextBox 98">
            <a:extLst>
              <a:ext uri="{FF2B5EF4-FFF2-40B4-BE49-F238E27FC236}">
                <a16:creationId xmlns:a16="http://schemas.microsoft.com/office/drawing/2014/main" id="{C1F89236-2139-488F-AF6A-CFF5466488D9}"/>
              </a:ext>
            </a:extLst>
          </p:cNvPr>
          <p:cNvSpPr txBox="1"/>
          <p:nvPr userDrawn="1"/>
        </p:nvSpPr>
        <p:spPr>
          <a:xfrm>
            <a:off x="6880940" y="207795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Website:</a:t>
            </a:r>
          </a:p>
        </p:txBody>
      </p:sp>
    </p:spTree>
    <p:extLst>
      <p:ext uri="{BB962C8B-B14F-4D97-AF65-F5344CB8AC3E}">
        <p14:creationId xmlns:p14="http://schemas.microsoft.com/office/powerpoint/2010/main" val="337249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p:spTree>
      <p:nvGrpSpPr>
        <p:cNvPr id="1" name=""/>
        <p:cNvGrpSpPr/>
        <p:nvPr/>
      </p:nvGrpSpPr>
      <p:grpSpPr>
        <a:xfrm>
          <a:off x="0" y="0"/>
          <a:ext cx="0" cy="0"/>
          <a:chOff x="0" y="0"/>
          <a:chExt cx="0" cy="0"/>
        </a:xfrm>
      </p:grpSpPr>
      <p:sp>
        <p:nvSpPr>
          <p:cNvPr id="26" name="Text Placeholder 5">
            <a:extLst>
              <a:ext uri="{FF2B5EF4-FFF2-40B4-BE49-F238E27FC236}">
                <a16:creationId xmlns:a16="http://schemas.microsoft.com/office/drawing/2014/main" id="{11D93E66-0582-4BDB-8B78-7083950F6842}"/>
              </a:ext>
            </a:extLst>
          </p:cNvPr>
          <p:cNvSpPr>
            <a:spLocks noGrp="1"/>
          </p:cNvSpPr>
          <p:nvPr>
            <p:ph type="body" sz="quarter" idx="20"/>
          </p:nvPr>
        </p:nvSpPr>
        <p:spPr>
          <a:xfrm>
            <a:off x="338328" y="118872"/>
            <a:ext cx="6105525" cy="842373"/>
          </a:xfrm>
          <a:prstGeom prst="rect">
            <a:avLst/>
          </a:prstGeom>
        </p:spPr>
        <p:txBody>
          <a:bodyPr/>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27" name="Text Placeholder 6">
            <a:extLst>
              <a:ext uri="{FF2B5EF4-FFF2-40B4-BE49-F238E27FC236}">
                <a16:creationId xmlns:a16="http://schemas.microsoft.com/office/drawing/2014/main" id="{1AFA4B5E-81B1-4C98-B73C-0FE012C1D002}"/>
              </a:ext>
            </a:extLst>
          </p:cNvPr>
          <p:cNvSpPr>
            <a:spLocks noGrp="1"/>
          </p:cNvSpPr>
          <p:nvPr>
            <p:ph type="body" sz="quarter" idx="13"/>
          </p:nvPr>
        </p:nvSpPr>
        <p:spPr>
          <a:xfrm>
            <a:off x="338327" y="1417608"/>
            <a:ext cx="1911050" cy="3120704"/>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6" name="Text Placeholder 6">
            <a:extLst>
              <a:ext uri="{FF2B5EF4-FFF2-40B4-BE49-F238E27FC236}">
                <a16:creationId xmlns:a16="http://schemas.microsoft.com/office/drawing/2014/main" id="{CADBB9D5-B1A8-4FCD-9E78-14DBC39E1153}"/>
              </a:ext>
            </a:extLst>
          </p:cNvPr>
          <p:cNvSpPr>
            <a:spLocks noGrp="1"/>
          </p:cNvSpPr>
          <p:nvPr>
            <p:ph type="body" sz="quarter" idx="17"/>
          </p:nvPr>
        </p:nvSpPr>
        <p:spPr>
          <a:xfrm>
            <a:off x="2435565" y="1417608"/>
            <a:ext cx="1911050" cy="3120704"/>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7" name="Text Placeholder 6">
            <a:extLst>
              <a:ext uri="{FF2B5EF4-FFF2-40B4-BE49-F238E27FC236}">
                <a16:creationId xmlns:a16="http://schemas.microsoft.com/office/drawing/2014/main" id="{E63172E6-3A74-4CF0-8CAB-4F635A49911C}"/>
              </a:ext>
            </a:extLst>
          </p:cNvPr>
          <p:cNvSpPr>
            <a:spLocks noGrp="1"/>
          </p:cNvSpPr>
          <p:nvPr>
            <p:ph type="body" sz="quarter" idx="18"/>
          </p:nvPr>
        </p:nvSpPr>
        <p:spPr>
          <a:xfrm>
            <a:off x="4532803" y="1417608"/>
            <a:ext cx="1911050" cy="3120704"/>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9" name="Text Placeholder 5">
            <a:extLst>
              <a:ext uri="{FF2B5EF4-FFF2-40B4-BE49-F238E27FC236}">
                <a16:creationId xmlns:a16="http://schemas.microsoft.com/office/drawing/2014/main" id="{DBF6EC01-DCD8-4B58-A47A-77E8C561FDCC}"/>
              </a:ext>
            </a:extLst>
          </p:cNvPr>
          <p:cNvSpPr>
            <a:spLocks noGrp="1"/>
          </p:cNvSpPr>
          <p:nvPr>
            <p:ph type="body" sz="quarter" idx="22"/>
          </p:nvPr>
        </p:nvSpPr>
        <p:spPr>
          <a:xfrm>
            <a:off x="338328"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40" name="Text Placeholder 5">
            <a:extLst>
              <a:ext uri="{FF2B5EF4-FFF2-40B4-BE49-F238E27FC236}">
                <a16:creationId xmlns:a16="http://schemas.microsoft.com/office/drawing/2014/main" id="{790B1E95-B817-4398-82B6-3F88D1BC791A}"/>
              </a:ext>
            </a:extLst>
          </p:cNvPr>
          <p:cNvSpPr>
            <a:spLocks noGrp="1"/>
          </p:cNvSpPr>
          <p:nvPr>
            <p:ph type="body" sz="quarter" idx="23"/>
          </p:nvPr>
        </p:nvSpPr>
        <p:spPr>
          <a:xfrm>
            <a:off x="2435565"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41" name="Text Placeholder 5">
            <a:extLst>
              <a:ext uri="{FF2B5EF4-FFF2-40B4-BE49-F238E27FC236}">
                <a16:creationId xmlns:a16="http://schemas.microsoft.com/office/drawing/2014/main" id="{9936D29F-0425-4B76-B9DD-E7939C3CBB63}"/>
              </a:ext>
            </a:extLst>
          </p:cNvPr>
          <p:cNvSpPr>
            <a:spLocks noGrp="1"/>
          </p:cNvSpPr>
          <p:nvPr>
            <p:ph type="body" sz="quarter" idx="24"/>
          </p:nvPr>
        </p:nvSpPr>
        <p:spPr>
          <a:xfrm>
            <a:off x="4532803"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9" name="Picture Placeholder 11">
            <a:extLst>
              <a:ext uri="{FF2B5EF4-FFF2-40B4-BE49-F238E27FC236}">
                <a16:creationId xmlns:a16="http://schemas.microsoft.com/office/drawing/2014/main" id="{C52F6D0B-89BE-472A-A2CA-72034AED376A}"/>
              </a:ext>
            </a:extLst>
          </p:cNvPr>
          <p:cNvSpPr>
            <a:spLocks noGrp="1"/>
          </p:cNvSpPr>
          <p:nvPr>
            <p:ph type="pic" sz="quarter" idx="15" hasCustomPrompt="1"/>
          </p:nvPr>
        </p:nvSpPr>
        <p:spPr>
          <a:xfrm>
            <a:off x="6867834" y="137852"/>
            <a:ext cx="2035533" cy="823393"/>
          </a:xfrm>
          <a:prstGeom prst="rect">
            <a:avLst/>
          </a:prstGeom>
        </p:spPr>
        <p:txBody>
          <a:bodyPr anchor="t">
            <a:normAutofit/>
          </a:bodyPr>
          <a:lstStyle>
            <a:lvl1pPr marL="0" indent="0">
              <a:buNone/>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Insert logo here</a:t>
            </a:r>
          </a:p>
        </p:txBody>
      </p:sp>
      <p:sp>
        <p:nvSpPr>
          <p:cNvPr id="32" name="Text Placeholder 6">
            <a:extLst>
              <a:ext uri="{FF2B5EF4-FFF2-40B4-BE49-F238E27FC236}">
                <a16:creationId xmlns:a16="http://schemas.microsoft.com/office/drawing/2014/main" id="{6B7F33CC-A41C-4117-9AEC-48F12827BA88}"/>
              </a:ext>
            </a:extLst>
          </p:cNvPr>
          <p:cNvSpPr>
            <a:spLocks noGrp="1"/>
          </p:cNvSpPr>
          <p:nvPr>
            <p:ph type="body" sz="quarter" idx="25" hasCustomPrompt="1"/>
          </p:nvPr>
        </p:nvSpPr>
        <p:spPr>
          <a:xfrm>
            <a:off x="6867832" y="2695074"/>
            <a:ext cx="2035535" cy="1806782"/>
          </a:xfrm>
          <a:prstGeom prst="rect">
            <a:avLst/>
          </a:prstGeom>
        </p:spPr>
        <p:txBody>
          <a:bodyPr lIns="0" tIns="0" rIns="0" bIns="0" anchor="b">
            <a:normAutofit/>
          </a:bodyPr>
          <a:lstStyle>
            <a:lvl1pPr marL="0" marR="0" indent="0" algn="l" defTabSz="731044" rtl="0" eaLnBrk="1" fontAlgn="auto" latinLnBrk="0" hangingPunct="1">
              <a:lnSpc>
                <a:spcPct val="100000"/>
              </a:lnSpc>
              <a:spcBef>
                <a:spcPts val="0"/>
              </a:spcBef>
              <a:spcAft>
                <a:spcPts val="300"/>
              </a:spcAft>
              <a:buClrTx/>
              <a:buSzTx/>
              <a:buFontTx/>
              <a:buNone/>
              <a:tabLst/>
              <a:defRPr sz="900" baseline="0">
                <a:latin typeface="Amazon Ember Regular"/>
                <a:ea typeface="Amazon Ember" panose="020B0603020204020204" pitchFamily="34" charset="0"/>
                <a:cs typeface="Amazon Ember" panose="020B0603020204020204" pitchFamily="34" charset="0"/>
              </a:defRPr>
            </a:lvl1pPr>
            <a:lvl5pPr marL="1371600" indent="0">
              <a:buNone/>
              <a:defRPr/>
            </a:lvl5pPr>
          </a:lstStyle>
          <a:p>
            <a:pPr marL="0" marR="0" lvl="0" indent="0" algn="l" defTabSz="731044" rtl="0" eaLnBrk="1" fontAlgn="auto" latinLnBrk="0" hangingPunct="1">
              <a:lnSpc>
                <a:spcPct val="100000"/>
              </a:lnSpc>
              <a:spcBef>
                <a:spcPts val="0"/>
              </a:spcBef>
              <a:spcAft>
                <a:spcPts val="300"/>
              </a:spcAft>
              <a:buClrTx/>
              <a:buSzTx/>
              <a:buFontTx/>
              <a:buNone/>
              <a:tabLst/>
              <a:defRPr/>
            </a:pPr>
            <a:r>
              <a:rPr lang="en-US" sz="9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About Company Name</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Insert a brief company synopsis in this section. Insert a brief company synopsis in this section. </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a:t>
            </a:r>
          </a:p>
        </p:txBody>
      </p:sp>
      <p:sp>
        <p:nvSpPr>
          <p:cNvPr id="60" name="Text Placeholder 6">
            <a:extLst>
              <a:ext uri="{FF2B5EF4-FFF2-40B4-BE49-F238E27FC236}">
                <a16:creationId xmlns:a16="http://schemas.microsoft.com/office/drawing/2014/main" id="{5C8CB9DB-8AC5-4BBE-98FB-543232FA2B4A}"/>
              </a:ext>
            </a:extLst>
          </p:cNvPr>
          <p:cNvSpPr>
            <a:spLocks noGrp="1"/>
          </p:cNvSpPr>
          <p:nvPr>
            <p:ph type="body" sz="quarter" idx="21"/>
          </p:nvPr>
        </p:nvSpPr>
        <p:spPr>
          <a:xfrm>
            <a:off x="7605140" y="1211165"/>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1" name="Text Placeholder 6">
            <a:extLst>
              <a:ext uri="{FF2B5EF4-FFF2-40B4-BE49-F238E27FC236}">
                <a16:creationId xmlns:a16="http://schemas.microsoft.com/office/drawing/2014/main" id="{B9D860B0-53AA-4465-83BD-2385038F718A}"/>
              </a:ext>
            </a:extLst>
          </p:cNvPr>
          <p:cNvSpPr>
            <a:spLocks noGrp="1"/>
          </p:cNvSpPr>
          <p:nvPr>
            <p:ph type="body" sz="quarter" idx="32"/>
          </p:nvPr>
        </p:nvSpPr>
        <p:spPr>
          <a:xfrm>
            <a:off x="7605140" y="143751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2" name="Text Placeholder 6">
            <a:extLst>
              <a:ext uri="{FF2B5EF4-FFF2-40B4-BE49-F238E27FC236}">
                <a16:creationId xmlns:a16="http://schemas.microsoft.com/office/drawing/2014/main" id="{EF8E750E-C2FF-49EE-92EC-C1C04C55F6A0}"/>
              </a:ext>
            </a:extLst>
          </p:cNvPr>
          <p:cNvSpPr>
            <a:spLocks noGrp="1"/>
          </p:cNvSpPr>
          <p:nvPr>
            <p:ph type="body" sz="quarter" idx="33"/>
          </p:nvPr>
        </p:nvSpPr>
        <p:spPr>
          <a:xfrm>
            <a:off x="7605140" y="165423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3" name="Text Placeholder 6">
            <a:extLst>
              <a:ext uri="{FF2B5EF4-FFF2-40B4-BE49-F238E27FC236}">
                <a16:creationId xmlns:a16="http://schemas.microsoft.com/office/drawing/2014/main" id="{D4E01960-AE7D-465F-98E1-6FC8E527BB75}"/>
              </a:ext>
            </a:extLst>
          </p:cNvPr>
          <p:cNvSpPr>
            <a:spLocks noGrp="1"/>
          </p:cNvSpPr>
          <p:nvPr>
            <p:ph type="body" sz="quarter" idx="34"/>
          </p:nvPr>
        </p:nvSpPr>
        <p:spPr>
          <a:xfrm>
            <a:off x="7605140" y="187095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4" name="Text Placeholder 6">
            <a:extLst>
              <a:ext uri="{FF2B5EF4-FFF2-40B4-BE49-F238E27FC236}">
                <a16:creationId xmlns:a16="http://schemas.microsoft.com/office/drawing/2014/main" id="{A7C47642-BE48-4641-B5B6-995D956524E2}"/>
              </a:ext>
            </a:extLst>
          </p:cNvPr>
          <p:cNvSpPr>
            <a:spLocks noGrp="1"/>
          </p:cNvSpPr>
          <p:nvPr>
            <p:ph type="body" sz="quarter" idx="35"/>
          </p:nvPr>
        </p:nvSpPr>
        <p:spPr>
          <a:xfrm>
            <a:off x="7605140" y="2077956"/>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7" name="TextBox 66">
            <a:extLst>
              <a:ext uri="{FF2B5EF4-FFF2-40B4-BE49-F238E27FC236}">
                <a16:creationId xmlns:a16="http://schemas.microsoft.com/office/drawing/2014/main" id="{44C31F1B-8E50-4B26-8EC0-CE8F504944ED}"/>
              </a:ext>
            </a:extLst>
          </p:cNvPr>
          <p:cNvSpPr txBox="1"/>
          <p:nvPr userDrawn="1"/>
        </p:nvSpPr>
        <p:spPr>
          <a:xfrm>
            <a:off x="6880940" y="120809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Company:</a:t>
            </a:r>
          </a:p>
        </p:txBody>
      </p:sp>
      <p:sp>
        <p:nvSpPr>
          <p:cNvPr id="68" name="TextBox 67">
            <a:extLst>
              <a:ext uri="{FF2B5EF4-FFF2-40B4-BE49-F238E27FC236}">
                <a16:creationId xmlns:a16="http://schemas.microsoft.com/office/drawing/2014/main" id="{BCC54FBF-DC9E-467C-BDDF-84FFBCB0EAF3}"/>
              </a:ext>
            </a:extLst>
          </p:cNvPr>
          <p:cNvSpPr txBox="1"/>
          <p:nvPr userDrawn="1"/>
        </p:nvSpPr>
        <p:spPr>
          <a:xfrm>
            <a:off x="6880940" y="143751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69" name="TextBox 68">
            <a:extLst>
              <a:ext uri="{FF2B5EF4-FFF2-40B4-BE49-F238E27FC236}">
                <a16:creationId xmlns:a16="http://schemas.microsoft.com/office/drawing/2014/main" id="{EB87CBBC-D88C-4729-9F20-B7218056A970}"/>
              </a:ext>
            </a:extLst>
          </p:cNvPr>
          <p:cNvSpPr txBox="1"/>
          <p:nvPr userDrawn="1"/>
        </p:nvSpPr>
        <p:spPr>
          <a:xfrm>
            <a:off x="6880940" y="165423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70" name="TextBox 69">
            <a:extLst>
              <a:ext uri="{FF2B5EF4-FFF2-40B4-BE49-F238E27FC236}">
                <a16:creationId xmlns:a16="http://schemas.microsoft.com/office/drawing/2014/main" id="{EAF431BF-BE4A-46E3-BE6B-5C7700076AC8}"/>
              </a:ext>
            </a:extLst>
          </p:cNvPr>
          <p:cNvSpPr txBox="1"/>
          <p:nvPr userDrawn="1"/>
        </p:nvSpPr>
        <p:spPr>
          <a:xfrm>
            <a:off x="6880940" y="187095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71" name="TextBox 70">
            <a:extLst>
              <a:ext uri="{FF2B5EF4-FFF2-40B4-BE49-F238E27FC236}">
                <a16:creationId xmlns:a16="http://schemas.microsoft.com/office/drawing/2014/main" id="{2EDAC3B8-A771-4B6F-A1D9-7FEB25B04BD7}"/>
              </a:ext>
            </a:extLst>
          </p:cNvPr>
          <p:cNvSpPr txBox="1"/>
          <p:nvPr userDrawn="1"/>
        </p:nvSpPr>
        <p:spPr>
          <a:xfrm>
            <a:off x="6880940" y="207795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Website:</a:t>
            </a:r>
          </a:p>
        </p:txBody>
      </p:sp>
    </p:spTree>
    <p:extLst>
      <p:ext uri="{BB962C8B-B14F-4D97-AF65-F5344CB8AC3E}">
        <p14:creationId xmlns:p14="http://schemas.microsoft.com/office/powerpoint/2010/main" val="325177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with Quote">
    <p:spTree>
      <p:nvGrpSpPr>
        <p:cNvPr id="1" name=""/>
        <p:cNvGrpSpPr/>
        <p:nvPr/>
      </p:nvGrpSpPr>
      <p:grpSpPr>
        <a:xfrm>
          <a:off x="0" y="0"/>
          <a:ext cx="0" cy="0"/>
          <a:chOff x="0" y="0"/>
          <a:chExt cx="0" cy="0"/>
        </a:xfrm>
      </p:grpSpPr>
      <p:sp>
        <p:nvSpPr>
          <p:cNvPr id="26" name="Text Placeholder 5">
            <a:extLst>
              <a:ext uri="{FF2B5EF4-FFF2-40B4-BE49-F238E27FC236}">
                <a16:creationId xmlns:a16="http://schemas.microsoft.com/office/drawing/2014/main" id="{11D93E66-0582-4BDB-8B78-7083950F6842}"/>
              </a:ext>
            </a:extLst>
          </p:cNvPr>
          <p:cNvSpPr>
            <a:spLocks noGrp="1"/>
          </p:cNvSpPr>
          <p:nvPr>
            <p:ph type="body" sz="quarter" idx="20"/>
          </p:nvPr>
        </p:nvSpPr>
        <p:spPr>
          <a:xfrm>
            <a:off x="338328" y="118872"/>
            <a:ext cx="6105525" cy="842373"/>
          </a:xfrm>
          <a:prstGeom prst="rect">
            <a:avLst/>
          </a:prstGeom>
        </p:spPr>
        <p:txBody>
          <a:bodyPr/>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27" name="Text Placeholder 6">
            <a:extLst>
              <a:ext uri="{FF2B5EF4-FFF2-40B4-BE49-F238E27FC236}">
                <a16:creationId xmlns:a16="http://schemas.microsoft.com/office/drawing/2014/main" id="{1AFA4B5E-81B1-4C98-B73C-0FE012C1D002}"/>
              </a:ext>
            </a:extLst>
          </p:cNvPr>
          <p:cNvSpPr>
            <a:spLocks noGrp="1"/>
          </p:cNvSpPr>
          <p:nvPr>
            <p:ph type="body" sz="quarter" idx="13"/>
          </p:nvPr>
        </p:nvSpPr>
        <p:spPr>
          <a:xfrm>
            <a:off x="338327" y="1417608"/>
            <a:ext cx="1911050" cy="3120704"/>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6" name="Text Placeholder 6">
            <a:extLst>
              <a:ext uri="{FF2B5EF4-FFF2-40B4-BE49-F238E27FC236}">
                <a16:creationId xmlns:a16="http://schemas.microsoft.com/office/drawing/2014/main" id="{CADBB9D5-B1A8-4FCD-9E78-14DBC39E1153}"/>
              </a:ext>
            </a:extLst>
          </p:cNvPr>
          <p:cNvSpPr>
            <a:spLocks noGrp="1"/>
          </p:cNvSpPr>
          <p:nvPr>
            <p:ph type="body" sz="quarter" idx="17"/>
          </p:nvPr>
        </p:nvSpPr>
        <p:spPr>
          <a:xfrm>
            <a:off x="2435565" y="1417608"/>
            <a:ext cx="1911050" cy="3120704"/>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7" name="Text Placeholder 6">
            <a:extLst>
              <a:ext uri="{FF2B5EF4-FFF2-40B4-BE49-F238E27FC236}">
                <a16:creationId xmlns:a16="http://schemas.microsoft.com/office/drawing/2014/main" id="{E63172E6-3A74-4CF0-8CAB-4F635A49911C}"/>
              </a:ext>
            </a:extLst>
          </p:cNvPr>
          <p:cNvSpPr>
            <a:spLocks noGrp="1"/>
          </p:cNvSpPr>
          <p:nvPr>
            <p:ph type="body" sz="quarter" idx="18"/>
          </p:nvPr>
        </p:nvSpPr>
        <p:spPr>
          <a:xfrm>
            <a:off x="4532803" y="1417608"/>
            <a:ext cx="1911050" cy="3120704"/>
          </a:xfrm>
          <a:prstGeom prst="rect">
            <a:avLst/>
          </a:prstGeom>
        </p:spPr>
        <p:txBody>
          <a:bodyPr lIns="91440" tIns="0" rIns="0" bIns="0">
            <a:normAutofit/>
          </a:bodyPr>
          <a:lstStyle>
            <a:lvl1pPr marL="0" indent="0">
              <a:lnSpc>
                <a:spcPct val="110000"/>
              </a:lnSpc>
              <a:spcBef>
                <a:spcPts val="0"/>
              </a:spcBef>
              <a:spcAft>
                <a:spcPts val="450"/>
              </a:spcAft>
              <a:buClr>
                <a:schemeClr val="accent1"/>
              </a:buClr>
              <a:buFont typeface="Arial" panose="020B0604020202020204" pitchFamily="34" charset="0"/>
              <a:buNone/>
              <a:defRPr sz="105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9" name="Text Placeholder 5">
            <a:extLst>
              <a:ext uri="{FF2B5EF4-FFF2-40B4-BE49-F238E27FC236}">
                <a16:creationId xmlns:a16="http://schemas.microsoft.com/office/drawing/2014/main" id="{DBF6EC01-DCD8-4B58-A47A-77E8C561FDCC}"/>
              </a:ext>
            </a:extLst>
          </p:cNvPr>
          <p:cNvSpPr>
            <a:spLocks noGrp="1"/>
          </p:cNvSpPr>
          <p:nvPr>
            <p:ph type="body" sz="quarter" idx="22"/>
          </p:nvPr>
        </p:nvSpPr>
        <p:spPr>
          <a:xfrm>
            <a:off x="338328"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40" name="Text Placeholder 5">
            <a:extLst>
              <a:ext uri="{FF2B5EF4-FFF2-40B4-BE49-F238E27FC236}">
                <a16:creationId xmlns:a16="http://schemas.microsoft.com/office/drawing/2014/main" id="{790B1E95-B817-4398-82B6-3F88D1BC791A}"/>
              </a:ext>
            </a:extLst>
          </p:cNvPr>
          <p:cNvSpPr>
            <a:spLocks noGrp="1"/>
          </p:cNvSpPr>
          <p:nvPr>
            <p:ph type="body" sz="quarter" idx="23"/>
          </p:nvPr>
        </p:nvSpPr>
        <p:spPr>
          <a:xfrm>
            <a:off x="2435565"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4" name="Text Placeholder 3">
            <a:extLst>
              <a:ext uri="{FF2B5EF4-FFF2-40B4-BE49-F238E27FC236}">
                <a16:creationId xmlns:a16="http://schemas.microsoft.com/office/drawing/2014/main" id="{3F971F4E-585C-4B35-88DC-7B7B4C3D4E0E}"/>
              </a:ext>
            </a:extLst>
          </p:cNvPr>
          <p:cNvSpPr>
            <a:spLocks noGrp="1"/>
          </p:cNvSpPr>
          <p:nvPr>
            <p:ph type="body" sz="quarter" idx="36" hasCustomPrompt="1"/>
          </p:nvPr>
        </p:nvSpPr>
        <p:spPr>
          <a:xfrm>
            <a:off x="4503829" y="1071228"/>
            <a:ext cx="349088" cy="364385"/>
          </a:xfrm>
          <a:prstGeom prst="rect">
            <a:avLst/>
          </a:prstGeom>
        </p:spPr>
        <p:txBody>
          <a:bodyPr lIns="0" tIns="0" rIns="0" bIns="0">
            <a:noAutofit/>
          </a:bodyPr>
          <a:lstStyle>
            <a:lvl1pPr marL="0" indent="0">
              <a:buNone/>
              <a:defRPr sz="44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a:t>
            </a:r>
          </a:p>
        </p:txBody>
      </p:sp>
      <p:sp>
        <p:nvSpPr>
          <p:cNvPr id="29" name="Picture Placeholder 11">
            <a:extLst>
              <a:ext uri="{FF2B5EF4-FFF2-40B4-BE49-F238E27FC236}">
                <a16:creationId xmlns:a16="http://schemas.microsoft.com/office/drawing/2014/main" id="{64259CCE-EA46-435A-9380-E02281A9272B}"/>
              </a:ext>
            </a:extLst>
          </p:cNvPr>
          <p:cNvSpPr>
            <a:spLocks noGrp="1"/>
          </p:cNvSpPr>
          <p:nvPr>
            <p:ph type="pic" sz="quarter" idx="15" hasCustomPrompt="1"/>
          </p:nvPr>
        </p:nvSpPr>
        <p:spPr>
          <a:xfrm>
            <a:off x="6867834" y="137852"/>
            <a:ext cx="2035533" cy="823393"/>
          </a:xfrm>
          <a:prstGeom prst="rect">
            <a:avLst/>
          </a:prstGeom>
        </p:spPr>
        <p:txBody>
          <a:bodyPr anchor="t">
            <a:normAutofit/>
          </a:bodyPr>
          <a:lstStyle>
            <a:lvl1pPr marL="0" indent="0">
              <a:buNone/>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Insert logo here</a:t>
            </a:r>
          </a:p>
        </p:txBody>
      </p:sp>
      <p:sp>
        <p:nvSpPr>
          <p:cNvPr id="32" name="Text Placeholder 6">
            <a:extLst>
              <a:ext uri="{FF2B5EF4-FFF2-40B4-BE49-F238E27FC236}">
                <a16:creationId xmlns:a16="http://schemas.microsoft.com/office/drawing/2014/main" id="{0E33543B-4C8A-4B7B-ABAD-4A83D0585D00}"/>
              </a:ext>
            </a:extLst>
          </p:cNvPr>
          <p:cNvSpPr>
            <a:spLocks noGrp="1"/>
          </p:cNvSpPr>
          <p:nvPr>
            <p:ph type="body" sz="quarter" idx="25" hasCustomPrompt="1"/>
          </p:nvPr>
        </p:nvSpPr>
        <p:spPr>
          <a:xfrm>
            <a:off x="6867832" y="2695074"/>
            <a:ext cx="2035535" cy="1806782"/>
          </a:xfrm>
          <a:prstGeom prst="rect">
            <a:avLst/>
          </a:prstGeom>
        </p:spPr>
        <p:txBody>
          <a:bodyPr lIns="0" tIns="0" rIns="0" bIns="0" anchor="b">
            <a:normAutofit/>
          </a:bodyPr>
          <a:lstStyle>
            <a:lvl1pPr marL="0" marR="0" indent="0" algn="l" defTabSz="731044" rtl="0" eaLnBrk="1" fontAlgn="auto" latinLnBrk="0" hangingPunct="1">
              <a:lnSpc>
                <a:spcPct val="100000"/>
              </a:lnSpc>
              <a:spcBef>
                <a:spcPts val="0"/>
              </a:spcBef>
              <a:spcAft>
                <a:spcPts val="300"/>
              </a:spcAft>
              <a:buClrTx/>
              <a:buSzTx/>
              <a:buFontTx/>
              <a:buNone/>
              <a:tabLst/>
              <a:defRPr sz="900" baseline="0">
                <a:latin typeface="Amazon Ember Regular"/>
                <a:ea typeface="Amazon Ember" panose="020B0603020204020204" pitchFamily="34" charset="0"/>
                <a:cs typeface="Amazon Ember" panose="020B0603020204020204" pitchFamily="34" charset="0"/>
              </a:defRPr>
            </a:lvl1pPr>
            <a:lvl5pPr marL="1371600" indent="0">
              <a:buNone/>
              <a:defRPr/>
            </a:lvl5pPr>
          </a:lstStyle>
          <a:p>
            <a:pPr marL="0" marR="0" lvl="0" indent="0" algn="l" defTabSz="731044" rtl="0" eaLnBrk="1" fontAlgn="auto" latinLnBrk="0" hangingPunct="1">
              <a:lnSpc>
                <a:spcPct val="100000"/>
              </a:lnSpc>
              <a:spcBef>
                <a:spcPts val="0"/>
              </a:spcBef>
              <a:spcAft>
                <a:spcPts val="300"/>
              </a:spcAft>
              <a:buClrTx/>
              <a:buSzTx/>
              <a:buFontTx/>
              <a:buNone/>
              <a:tabLst/>
              <a:defRPr/>
            </a:pPr>
            <a:r>
              <a:rPr lang="en-US" sz="9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About Company Name</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Insert a brief company synopsis in this section. Insert a brief company synopsis in this section. </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a:t>
            </a:r>
          </a:p>
        </p:txBody>
      </p:sp>
      <p:sp>
        <p:nvSpPr>
          <p:cNvPr id="59" name="Text Placeholder 6">
            <a:extLst>
              <a:ext uri="{FF2B5EF4-FFF2-40B4-BE49-F238E27FC236}">
                <a16:creationId xmlns:a16="http://schemas.microsoft.com/office/drawing/2014/main" id="{7CDCACC5-65E7-4AE3-BEC1-6E224541C4FC}"/>
              </a:ext>
            </a:extLst>
          </p:cNvPr>
          <p:cNvSpPr>
            <a:spLocks noGrp="1"/>
          </p:cNvSpPr>
          <p:nvPr>
            <p:ph type="body" sz="quarter" idx="21"/>
          </p:nvPr>
        </p:nvSpPr>
        <p:spPr>
          <a:xfrm>
            <a:off x="7605140" y="1211165"/>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0" name="Text Placeholder 6">
            <a:extLst>
              <a:ext uri="{FF2B5EF4-FFF2-40B4-BE49-F238E27FC236}">
                <a16:creationId xmlns:a16="http://schemas.microsoft.com/office/drawing/2014/main" id="{52231775-B765-4E24-A959-018CFE6EEF0B}"/>
              </a:ext>
            </a:extLst>
          </p:cNvPr>
          <p:cNvSpPr>
            <a:spLocks noGrp="1"/>
          </p:cNvSpPr>
          <p:nvPr>
            <p:ph type="body" sz="quarter" idx="32"/>
          </p:nvPr>
        </p:nvSpPr>
        <p:spPr>
          <a:xfrm>
            <a:off x="7605140" y="143751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1" name="Text Placeholder 6">
            <a:extLst>
              <a:ext uri="{FF2B5EF4-FFF2-40B4-BE49-F238E27FC236}">
                <a16:creationId xmlns:a16="http://schemas.microsoft.com/office/drawing/2014/main" id="{6B4B1C3A-622F-4C68-A93B-FCD999CA3A5F}"/>
              </a:ext>
            </a:extLst>
          </p:cNvPr>
          <p:cNvSpPr>
            <a:spLocks noGrp="1"/>
          </p:cNvSpPr>
          <p:nvPr>
            <p:ph type="body" sz="quarter" idx="33"/>
          </p:nvPr>
        </p:nvSpPr>
        <p:spPr>
          <a:xfrm>
            <a:off x="7605140" y="165423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2" name="Text Placeholder 6">
            <a:extLst>
              <a:ext uri="{FF2B5EF4-FFF2-40B4-BE49-F238E27FC236}">
                <a16:creationId xmlns:a16="http://schemas.microsoft.com/office/drawing/2014/main" id="{56278DCD-1E81-4BB8-8C96-9BE9517B44A2}"/>
              </a:ext>
            </a:extLst>
          </p:cNvPr>
          <p:cNvSpPr>
            <a:spLocks noGrp="1"/>
          </p:cNvSpPr>
          <p:nvPr>
            <p:ph type="body" sz="quarter" idx="34"/>
          </p:nvPr>
        </p:nvSpPr>
        <p:spPr>
          <a:xfrm>
            <a:off x="7605140" y="187095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3" name="Text Placeholder 6">
            <a:extLst>
              <a:ext uri="{FF2B5EF4-FFF2-40B4-BE49-F238E27FC236}">
                <a16:creationId xmlns:a16="http://schemas.microsoft.com/office/drawing/2014/main" id="{A3B341BA-BF03-4A82-AFCB-57EA1774BC45}"/>
              </a:ext>
            </a:extLst>
          </p:cNvPr>
          <p:cNvSpPr>
            <a:spLocks noGrp="1"/>
          </p:cNvSpPr>
          <p:nvPr>
            <p:ph type="body" sz="quarter" idx="35"/>
          </p:nvPr>
        </p:nvSpPr>
        <p:spPr>
          <a:xfrm>
            <a:off x="7605140" y="2077960"/>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6" name="TextBox 65">
            <a:extLst>
              <a:ext uri="{FF2B5EF4-FFF2-40B4-BE49-F238E27FC236}">
                <a16:creationId xmlns:a16="http://schemas.microsoft.com/office/drawing/2014/main" id="{6528E6CB-7CA2-455B-8C20-2276F3B17599}"/>
              </a:ext>
            </a:extLst>
          </p:cNvPr>
          <p:cNvSpPr txBox="1"/>
          <p:nvPr userDrawn="1"/>
        </p:nvSpPr>
        <p:spPr>
          <a:xfrm>
            <a:off x="6880940" y="120809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Company:</a:t>
            </a:r>
          </a:p>
        </p:txBody>
      </p:sp>
      <p:sp>
        <p:nvSpPr>
          <p:cNvPr id="67" name="TextBox 66">
            <a:extLst>
              <a:ext uri="{FF2B5EF4-FFF2-40B4-BE49-F238E27FC236}">
                <a16:creationId xmlns:a16="http://schemas.microsoft.com/office/drawing/2014/main" id="{A71B8BE3-D215-4B9C-B55B-7D7BE4362871}"/>
              </a:ext>
            </a:extLst>
          </p:cNvPr>
          <p:cNvSpPr txBox="1"/>
          <p:nvPr userDrawn="1"/>
        </p:nvSpPr>
        <p:spPr>
          <a:xfrm>
            <a:off x="6880940" y="143751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68" name="TextBox 67">
            <a:extLst>
              <a:ext uri="{FF2B5EF4-FFF2-40B4-BE49-F238E27FC236}">
                <a16:creationId xmlns:a16="http://schemas.microsoft.com/office/drawing/2014/main" id="{20896AB6-98A8-4492-AB9B-C783C279F7E5}"/>
              </a:ext>
            </a:extLst>
          </p:cNvPr>
          <p:cNvSpPr txBox="1"/>
          <p:nvPr userDrawn="1"/>
        </p:nvSpPr>
        <p:spPr>
          <a:xfrm>
            <a:off x="6880940" y="165423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69" name="TextBox 68">
            <a:extLst>
              <a:ext uri="{FF2B5EF4-FFF2-40B4-BE49-F238E27FC236}">
                <a16:creationId xmlns:a16="http://schemas.microsoft.com/office/drawing/2014/main" id="{D761AAAC-B856-449F-951A-D075F34AA805}"/>
              </a:ext>
            </a:extLst>
          </p:cNvPr>
          <p:cNvSpPr txBox="1"/>
          <p:nvPr userDrawn="1"/>
        </p:nvSpPr>
        <p:spPr>
          <a:xfrm>
            <a:off x="6880940" y="187095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70" name="TextBox 69">
            <a:extLst>
              <a:ext uri="{FF2B5EF4-FFF2-40B4-BE49-F238E27FC236}">
                <a16:creationId xmlns:a16="http://schemas.microsoft.com/office/drawing/2014/main" id="{4AF2AE47-964B-4BC3-B1B9-D2CFF5D509E6}"/>
              </a:ext>
            </a:extLst>
          </p:cNvPr>
          <p:cNvSpPr txBox="1"/>
          <p:nvPr userDrawn="1"/>
        </p:nvSpPr>
        <p:spPr>
          <a:xfrm>
            <a:off x="6880940" y="2077960"/>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Website:</a:t>
            </a:r>
          </a:p>
        </p:txBody>
      </p:sp>
    </p:spTree>
    <p:extLst>
      <p:ext uri="{BB962C8B-B14F-4D97-AF65-F5344CB8AC3E}">
        <p14:creationId xmlns:p14="http://schemas.microsoft.com/office/powerpoint/2010/main" val="336253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Small">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38327"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2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12" name="Picture Placeholder 11"/>
          <p:cNvSpPr>
            <a:spLocks noGrp="1"/>
          </p:cNvSpPr>
          <p:nvPr>
            <p:ph type="pic" sz="quarter" idx="15" hasCustomPrompt="1"/>
          </p:nvPr>
        </p:nvSpPr>
        <p:spPr>
          <a:xfrm>
            <a:off x="6867834" y="137852"/>
            <a:ext cx="2035533" cy="823393"/>
          </a:xfrm>
          <a:prstGeom prst="rect">
            <a:avLst/>
          </a:prstGeom>
        </p:spPr>
        <p:txBody>
          <a:bodyPr anchor="t">
            <a:normAutofit/>
          </a:bodyPr>
          <a:lstStyle>
            <a:lvl1pPr marL="0" indent="0">
              <a:buNone/>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Insert logo here</a:t>
            </a:r>
          </a:p>
        </p:txBody>
      </p:sp>
      <p:sp>
        <p:nvSpPr>
          <p:cNvPr id="11" name="Text Placeholder 6">
            <a:extLst>
              <a:ext uri="{FF2B5EF4-FFF2-40B4-BE49-F238E27FC236}">
                <a16:creationId xmlns:a16="http://schemas.microsoft.com/office/drawing/2014/main" id="{0C3573AA-3617-46A5-BE6B-88DFAB256691}"/>
              </a:ext>
            </a:extLst>
          </p:cNvPr>
          <p:cNvSpPr>
            <a:spLocks noGrp="1"/>
          </p:cNvSpPr>
          <p:nvPr>
            <p:ph type="body" sz="quarter" idx="17"/>
          </p:nvPr>
        </p:nvSpPr>
        <p:spPr>
          <a:xfrm>
            <a:off x="2435565"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2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13" name="Text Placeholder 6">
            <a:extLst>
              <a:ext uri="{FF2B5EF4-FFF2-40B4-BE49-F238E27FC236}">
                <a16:creationId xmlns:a16="http://schemas.microsoft.com/office/drawing/2014/main" id="{683A589A-5AD1-4B91-A7F5-83AD2F9C633E}"/>
              </a:ext>
            </a:extLst>
          </p:cNvPr>
          <p:cNvSpPr>
            <a:spLocks noGrp="1"/>
          </p:cNvSpPr>
          <p:nvPr>
            <p:ph type="body" sz="quarter" idx="18"/>
          </p:nvPr>
        </p:nvSpPr>
        <p:spPr>
          <a:xfrm>
            <a:off x="4532803" y="1417608"/>
            <a:ext cx="1911050" cy="1830729"/>
          </a:xfrm>
          <a:prstGeom prst="rect">
            <a:avLst/>
          </a:prstGeom>
        </p:spPr>
        <p:txBody>
          <a:bodyPr lIns="91440" tIns="0" rIns="0" bIns="0">
            <a:normAutofit/>
          </a:bodyPr>
          <a:lstStyle>
            <a:lvl1pPr marL="129779" indent="-129779">
              <a:spcBef>
                <a:spcPts val="0"/>
              </a:spcBef>
              <a:spcAft>
                <a:spcPts val="450"/>
              </a:spcAft>
              <a:buClr>
                <a:schemeClr val="accent1"/>
              </a:buClr>
              <a:buFont typeface="Arial" panose="020B0604020202020204" pitchFamily="34" charset="0"/>
              <a:buChar char="•"/>
              <a:defRPr sz="12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cxnSp>
        <p:nvCxnSpPr>
          <p:cNvPr id="17" name="Straight Connector 16">
            <a:extLst>
              <a:ext uri="{FF2B5EF4-FFF2-40B4-BE49-F238E27FC236}">
                <a16:creationId xmlns:a16="http://schemas.microsoft.com/office/drawing/2014/main" id="{9A662ABD-0E06-4851-BE8A-0D69E9117550}"/>
              </a:ext>
            </a:extLst>
          </p:cNvPr>
          <p:cNvCxnSpPr>
            <a:cxnSpLocks/>
          </p:cNvCxnSpPr>
          <p:nvPr userDrawn="1"/>
        </p:nvCxnSpPr>
        <p:spPr>
          <a:xfrm>
            <a:off x="342900" y="3370356"/>
            <a:ext cx="6100857" cy="0"/>
          </a:xfrm>
          <a:prstGeom prst="line">
            <a:avLst/>
          </a:prstGeom>
          <a:ln w="12700">
            <a:solidFill>
              <a:srgbClr val="DCDCDC"/>
            </a:solidFill>
          </a:ln>
          <a:effectLst/>
        </p:spPr>
        <p:style>
          <a:lnRef idx="3">
            <a:schemeClr val="dk1"/>
          </a:lnRef>
          <a:fillRef idx="0">
            <a:schemeClr val="dk1"/>
          </a:fillRef>
          <a:effectRef idx="2">
            <a:schemeClr val="dk1"/>
          </a:effectRef>
          <a:fontRef idx="minor">
            <a:schemeClr val="tx1"/>
          </a:fontRef>
        </p:style>
      </p:cxnSp>
      <p:sp>
        <p:nvSpPr>
          <p:cNvPr id="4" name="Text Placeholder 3">
            <a:extLst>
              <a:ext uri="{FF2B5EF4-FFF2-40B4-BE49-F238E27FC236}">
                <a16:creationId xmlns:a16="http://schemas.microsoft.com/office/drawing/2014/main" id="{DB91E16E-FC9C-4ACE-82E8-04C349D39028}"/>
              </a:ext>
            </a:extLst>
          </p:cNvPr>
          <p:cNvSpPr>
            <a:spLocks noGrp="1"/>
          </p:cNvSpPr>
          <p:nvPr>
            <p:ph type="body" sz="quarter" idx="19" hasCustomPrompt="1"/>
          </p:nvPr>
        </p:nvSpPr>
        <p:spPr>
          <a:xfrm>
            <a:off x="565785" y="3513187"/>
            <a:ext cx="5886281" cy="945356"/>
          </a:xfrm>
          <a:prstGeom prst="rect">
            <a:avLst/>
          </a:prstGeom>
        </p:spPr>
        <p:txBody>
          <a:bodyPr lIns="0" tIns="0" rIns="0" bIns="0">
            <a:normAutofit/>
          </a:bodyPr>
          <a:lstStyle>
            <a:lvl1pPr marL="0" indent="0">
              <a:lnSpc>
                <a:spcPct val="110000"/>
              </a:lnSpc>
              <a:buNone/>
              <a:defRPr sz="16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24" name="Text Placeholder 6">
            <a:extLst>
              <a:ext uri="{FF2B5EF4-FFF2-40B4-BE49-F238E27FC236}">
                <a16:creationId xmlns:a16="http://schemas.microsoft.com/office/drawing/2014/main" id="{4B3B6656-71CA-40CD-875E-EAC6CC7D8C3E}"/>
              </a:ext>
            </a:extLst>
          </p:cNvPr>
          <p:cNvSpPr>
            <a:spLocks noGrp="1"/>
          </p:cNvSpPr>
          <p:nvPr>
            <p:ph type="body" sz="quarter" idx="21"/>
          </p:nvPr>
        </p:nvSpPr>
        <p:spPr>
          <a:xfrm>
            <a:off x="7605140" y="1211165"/>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6" name="Text Placeholder 5">
            <a:extLst>
              <a:ext uri="{FF2B5EF4-FFF2-40B4-BE49-F238E27FC236}">
                <a16:creationId xmlns:a16="http://schemas.microsoft.com/office/drawing/2014/main" id="{BDFBF131-F699-49B2-BCDC-58777AF89474}"/>
              </a:ext>
            </a:extLst>
          </p:cNvPr>
          <p:cNvSpPr>
            <a:spLocks noGrp="1"/>
          </p:cNvSpPr>
          <p:nvPr>
            <p:ph type="body" sz="quarter" idx="22" hasCustomPrompt="1"/>
          </p:nvPr>
        </p:nvSpPr>
        <p:spPr>
          <a:xfrm>
            <a:off x="338328"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2" name="Text Placeholder 5">
            <a:extLst>
              <a:ext uri="{FF2B5EF4-FFF2-40B4-BE49-F238E27FC236}">
                <a16:creationId xmlns:a16="http://schemas.microsoft.com/office/drawing/2014/main" id="{DB0E6439-383A-4726-A9B6-064295C68C02}"/>
              </a:ext>
            </a:extLst>
          </p:cNvPr>
          <p:cNvSpPr>
            <a:spLocks noGrp="1"/>
          </p:cNvSpPr>
          <p:nvPr>
            <p:ph type="body" sz="quarter" idx="23" hasCustomPrompt="1"/>
          </p:nvPr>
        </p:nvSpPr>
        <p:spPr>
          <a:xfrm>
            <a:off x="2435565"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3" name="Text Placeholder 5">
            <a:extLst>
              <a:ext uri="{FF2B5EF4-FFF2-40B4-BE49-F238E27FC236}">
                <a16:creationId xmlns:a16="http://schemas.microsoft.com/office/drawing/2014/main" id="{AAA4DB36-5674-41F8-89CA-2C988CA1C28B}"/>
              </a:ext>
            </a:extLst>
          </p:cNvPr>
          <p:cNvSpPr>
            <a:spLocks noGrp="1"/>
          </p:cNvSpPr>
          <p:nvPr>
            <p:ph type="body" sz="quarter" idx="24" hasCustomPrompt="1"/>
          </p:nvPr>
        </p:nvSpPr>
        <p:spPr>
          <a:xfrm>
            <a:off x="4532803" y="1177474"/>
            <a:ext cx="1910954" cy="200025"/>
          </a:xfrm>
          <a:prstGeom prst="rect">
            <a:avLst/>
          </a:prstGeom>
        </p:spPr>
        <p:txBody>
          <a:bodyPr lIns="91440" tIns="0" rIns="0" bIns="0"/>
          <a:lstStyle>
            <a:lvl1pPr marL="0" indent="0">
              <a:buNone/>
              <a:defRPr sz="105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sz="1050"/>
            </a:lvl2pPr>
            <a:lvl3pPr marL="685800" indent="0">
              <a:buNone/>
              <a:defRPr sz="900"/>
            </a:lvl3pPr>
            <a:lvl4pPr marL="1028700" indent="0">
              <a:buNone/>
              <a:defRPr sz="825"/>
            </a:lvl4pPr>
            <a:lvl5pPr marL="1371600" indent="0">
              <a:buNone/>
              <a:defRPr sz="788"/>
            </a:lvl5pPr>
          </a:lstStyle>
          <a:p>
            <a:pPr lvl="0"/>
            <a:r>
              <a:rPr lang="en-US" dirty="0"/>
              <a:t>Edit Master Text Styles</a:t>
            </a:r>
          </a:p>
        </p:txBody>
      </p:sp>
      <p:sp>
        <p:nvSpPr>
          <p:cNvPr id="26" name="Text Placeholder 5">
            <a:extLst>
              <a:ext uri="{FF2B5EF4-FFF2-40B4-BE49-F238E27FC236}">
                <a16:creationId xmlns:a16="http://schemas.microsoft.com/office/drawing/2014/main" id="{11D93E66-0582-4BDB-8B78-7083950F6842}"/>
              </a:ext>
            </a:extLst>
          </p:cNvPr>
          <p:cNvSpPr>
            <a:spLocks noGrp="1"/>
          </p:cNvSpPr>
          <p:nvPr>
            <p:ph type="body" sz="quarter" idx="20" hasCustomPrompt="1"/>
          </p:nvPr>
        </p:nvSpPr>
        <p:spPr>
          <a:xfrm>
            <a:off x="338328" y="118872"/>
            <a:ext cx="6105525" cy="842373"/>
          </a:xfrm>
          <a:prstGeom prst="rect">
            <a:avLst/>
          </a:prstGeom>
        </p:spPr>
        <p:txBody>
          <a:bodyPr/>
          <a:lstStyle>
            <a:lvl1pPr marL="0" indent="0">
              <a:buNone/>
              <a:defRPr sz="2400" b="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21" name="Text Placeholder 6">
            <a:extLst>
              <a:ext uri="{FF2B5EF4-FFF2-40B4-BE49-F238E27FC236}">
                <a16:creationId xmlns:a16="http://schemas.microsoft.com/office/drawing/2014/main" id="{53C8872F-757E-4E20-976B-7E0ECAC5D011}"/>
              </a:ext>
            </a:extLst>
          </p:cNvPr>
          <p:cNvSpPr>
            <a:spLocks noGrp="1"/>
          </p:cNvSpPr>
          <p:nvPr>
            <p:ph type="body" sz="quarter" idx="25" hasCustomPrompt="1"/>
          </p:nvPr>
        </p:nvSpPr>
        <p:spPr>
          <a:xfrm>
            <a:off x="6867832" y="2695074"/>
            <a:ext cx="2035535" cy="1806782"/>
          </a:xfrm>
          <a:prstGeom prst="rect">
            <a:avLst/>
          </a:prstGeom>
        </p:spPr>
        <p:txBody>
          <a:bodyPr lIns="0" tIns="0" rIns="0" bIns="0" anchor="b">
            <a:normAutofit/>
          </a:bodyPr>
          <a:lstStyle>
            <a:lvl1pPr marL="0" marR="0" indent="0" algn="l" defTabSz="731044" rtl="0" eaLnBrk="1" fontAlgn="auto" latinLnBrk="0" hangingPunct="1">
              <a:lnSpc>
                <a:spcPct val="100000"/>
              </a:lnSpc>
              <a:spcBef>
                <a:spcPts val="0"/>
              </a:spcBef>
              <a:spcAft>
                <a:spcPts val="300"/>
              </a:spcAft>
              <a:buClrTx/>
              <a:buSzTx/>
              <a:buFontTx/>
              <a:buNone/>
              <a:tabLst/>
              <a:defRPr sz="1000" baseline="0">
                <a:latin typeface="Amazon Ember Regular"/>
                <a:ea typeface="Amazon Ember" panose="020B0603020204020204" pitchFamily="34" charset="0"/>
                <a:cs typeface="Amazon Ember" panose="020B0603020204020204" pitchFamily="34" charset="0"/>
              </a:defRPr>
            </a:lvl1pPr>
            <a:lvl5pPr marL="1371600" indent="0">
              <a:buNone/>
              <a:defRPr/>
            </a:lvl5pPr>
          </a:lstStyle>
          <a:p>
            <a:pPr marL="0" marR="0" lvl="0" indent="0" algn="l" defTabSz="731044" rtl="0" eaLnBrk="1" fontAlgn="auto" latinLnBrk="0" hangingPunct="1">
              <a:lnSpc>
                <a:spcPct val="100000"/>
              </a:lnSpc>
              <a:spcBef>
                <a:spcPts val="0"/>
              </a:spcBef>
              <a:spcAft>
                <a:spcPts val="300"/>
              </a:spcAft>
              <a:buClrTx/>
              <a:buSzTx/>
              <a:buFontTx/>
              <a:buNone/>
              <a:tabLst/>
              <a:defRPr/>
            </a:pPr>
            <a:r>
              <a:rPr lang="en-US" sz="9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About Company Name</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Insert a brief company synopsis in this section. Insert a brief company synopsis in this section. </a:t>
            </a:r>
          </a:p>
          <a:p>
            <a:pPr marL="0" marR="0" lvl="0" indent="0" algn="l" defTabSz="731044" rtl="0" eaLnBrk="1" fontAlgn="auto" latinLnBrk="0" hangingPunct="1">
              <a:lnSpc>
                <a:spcPct val="100000"/>
              </a:lnSpc>
              <a:spcBef>
                <a:spcPts val="0"/>
              </a:spcBef>
              <a:spcAft>
                <a:spcPts val="300"/>
              </a:spcAft>
              <a:buClrTx/>
              <a:buSzTx/>
              <a:buFontTx/>
              <a:buNone/>
              <a:tabLst/>
              <a:defRPr/>
            </a:pPr>
            <a:r>
              <a:rPr lang="en-US" dirty="0"/>
              <a:t>Insert a brief company synopsis in this section. Insert a brief company synopsis in this section. </a:t>
            </a:r>
          </a:p>
        </p:txBody>
      </p:sp>
      <p:sp>
        <p:nvSpPr>
          <p:cNvPr id="31" name="Text Placeholder 6">
            <a:extLst>
              <a:ext uri="{FF2B5EF4-FFF2-40B4-BE49-F238E27FC236}">
                <a16:creationId xmlns:a16="http://schemas.microsoft.com/office/drawing/2014/main" id="{12E52E48-665D-4D51-8F5F-C9F513E26049}"/>
              </a:ext>
            </a:extLst>
          </p:cNvPr>
          <p:cNvSpPr>
            <a:spLocks noGrp="1"/>
          </p:cNvSpPr>
          <p:nvPr>
            <p:ph type="body" sz="quarter" idx="32"/>
          </p:nvPr>
        </p:nvSpPr>
        <p:spPr>
          <a:xfrm>
            <a:off x="7605140" y="143751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2" name="Text Placeholder 6">
            <a:extLst>
              <a:ext uri="{FF2B5EF4-FFF2-40B4-BE49-F238E27FC236}">
                <a16:creationId xmlns:a16="http://schemas.microsoft.com/office/drawing/2014/main" id="{D9576516-B037-46E1-9358-0786F42E3D4F}"/>
              </a:ext>
            </a:extLst>
          </p:cNvPr>
          <p:cNvSpPr>
            <a:spLocks noGrp="1"/>
          </p:cNvSpPr>
          <p:nvPr>
            <p:ph type="body" sz="quarter" idx="33"/>
          </p:nvPr>
        </p:nvSpPr>
        <p:spPr>
          <a:xfrm>
            <a:off x="7605140" y="165423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3" name="Text Placeholder 6">
            <a:extLst>
              <a:ext uri="{FF2B5EF4-FFF2-40B4-BE49-F238E27FC236}">
                <a16:creationId xmlns:a16="http://schemas.microsoft.com/office/drawing/2014/main" id="{76B22601-DE1A-4AEE-8BA2-1076A77A996C}"/>
              </a:ext>
            </a:extLst>
          </p:cNvPr>
          <p:cNvSpPr>
            <a:spLocks noGrp="1"/>
          </p:cNvSpPr>
          <p:nvPr>
            <p:ph type="body" sz="quarter" idx="34"/>
          </p:nvPr>
        </p:nvSpPr>
        <p:spPr>
          <a:xfrm>
            <a:off x="7605140" y="1870951"/>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4" name="Text Placeholder 6">
            <a:extLst>
              <a:ext uri="{FF2B5EF4-FFF2-40B4-BE49-F238E27FC236}">
                <a16:creationId xmlns:a16="http://schemas.microsoft.com/office/drawing/2014/main" id="{01FCE5D6-2FA3-4B2A-90F8-F01E3989C8A5}"/>
              </a:ext>
            </a:extLst>
          </p:cNvPr>
          <p:cNvSpPr>
            <a:spLocks noGrp="1"/>
          </p:cNvSpPr>
          <p:nvPr>
            <p:ph type="body" sz="quarter" idx="35"/>
          </p:nvPr>
        </p:nvSpPr>
        <p:spPr>
          <a:xfrm>
            <a:off x="7605140" y="2078706"/>
            <a:ext cx="1298227" cy="137360"/>
          </a:xfrm>
          <a:prstGeom prst="rect">
            <a:avLst/>
          </a:prstGeom>
        </p:spPr>
        <p:txBody>
          <a:bodyPr lIns="0" tIns="0" rIns="0" bIns="0">
            <a:noAutofit/>
          </a:bodyPr>
          <a:lstStyle>
            <a:lvl1pPr marL="0" indent="0" defTabSz="731044">
              <a:spcBef>
                <a:spcPts val="0"/>
              </a:spcBef>
              <a:spcAft>
                <a:spcPts val="300"/>
              </a:spcAft>
              <a:buNone/>
              <a:defRPr sz="900" baseline="0">
                <a:latin typeface="Amazon Ember" panose="020B0603020204020204" pitchFamily="34" charset="0"/>
                <a:ea typeface="Amazon Ember" panose="020B0603020204020204" pitchFamily="34" charset="0"/>
                <a:cs typeface="Amazon Ember" panose="020B0603020204020204" pitchFamily="34" charset="0"/>
              </a:defRPr>
            </a:lvl1pPr>
            <a:lvl5pPr marL="1371600" indent="0">
              <a:buNone/>
              <a:defRPr/>
            </a:lvl5pPr>
          </a:lstStyle>
          <a:p>
            <a:pPr lvl="0"/>
            <a:endParaRPr lang="en-US" dirty="0"/>
          </a:p>
        </p:txBody>
      </p:sp>
      <p:sp>
        <p:nvSpPr>
          <p:cNvPr id="35" name="Text Placeholder 3">
            <a:extLst>
              <a:ext uri="{FF2B5EF4-FFF2-40B4-BE49-F238E27FC236}">
                <a16:creationId xmlns:a16="http://schemas.microsoft.com/office/drawing/2014/main" id="{C7204966-BB23-461C-BCED-EA0070BF4C93}"/>
              </a:ext>
            </a:extLst>
          </p:cNvPr>
          <p:cNvSpPr>
            <a:spLocks noGrp="1"/>
          </p:cNvSpPr>
          <p:nvPr>
            <p:ph type="body" sz="quarter" idx="36" hasCustomPrompt="1"/>
          </p:nvPr>
        </p:nvSpPr>
        <p:spPr>
          <a:xfrm>
            <a:off x="287683" y="3400934"/>
            <a:ext cx="349088" cy="364385"/>
          </a:xfrm>
          <a:prstGeom prst="rect">
            <a:avLst/>
          </a:prstGeom>
        </p:spPr>
        <p:txBody>
          <a:bodyPr lIns="0" tIns="0" rIns="0" bIns="0">
            <a:noAutofit/>
          </a:bodyPr>
          <a:lstStyle>
            <a:lvl1pPr marL="0" indent="0">
              <a:buNone/>
              <a:defRPr sz="4400">
                <a:latin typeface="Amazon Ember" panose="020B0603020204020204" pitchFamily="34" charset="0"/>
                <a:ea typeface="Amazon Ember" panose="020B0603020204020204" pitchFamily="34" charset="0"/>
                <a:cs typeface="Amazon Ember" panose="020B0603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a:t>
            </a:r>
          </a:p>
        </p:txBody>
      </p:sp>
      <p:sp>
        <p:nvSpPr>
          <p:cNvPr id="37" name="TextBox 36">
            <a:extLst>
              <a:ext uri="{FF2B5EF4-FFF2-40B4-BE49-F238E27FC236}">
                <a16:creationId xmlns:a16="http://schemas.microsoft.com/office/drawing/2014/main" id="{9AA24449-9CA6-4182-B9DB-51B86BE5B286}"/>
              </a:ext>
            </a:extLst>
          </p:cNvPr>
          <p:cNvSpPr txBox="1"/>
          <p:nvPr userDrawn="1"/>
        </p:nvSpPr>
        <p:spPr>
          <a:xfrm>
            <a:off x="6880940" y="120809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Company:</a:t>
            </a:r>
          </a:p>
        </p:txBody>
      </p:sp>
      <p:sp>
        <p:nvSpPr>
          <p:cNvPr id="38" name="TextBox 37">
            <a:extLst>
              <a:ext uri="{FF2B5EF4-FFF2-40B4-BE49-F238E27FC236}">
                <a16:creationId xmlns:a16="http://schemas.microsoft.com/office/drawing/2014/main" id="{CDB5E409-2262-4B64-A7D9-4265CAFD7BA3}"/>
              </a:ext>
            </a:extLst>
          </p:cNvPr>
          <p:cNvSpPr txBox="1"/>
          <p:nvPr userDrawn="1"/>
        </p:nvSpPr>
        <p:spPr>
          <a:xfrm>
            <a:off x="6880940" y="143751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39" name="TextBox 38">
            <a:extLst>
              <a:ext uri="{FF2B5EF4-FFF2-40B4-BE49-F238E27FC236}">
                <a16:creationId xmlns:a16="http://schemas.microsoft.com/office/drawing/2014/main" id="{68D2A195-D8C1-418E-B06E-C205C61DB9EB}"/>
              </a:ext>
            </a:extLst>
          </p:cNvPr>
          <p:cNvSpPr txBox="1"/>
          <p:nvPr userDrawn="1"/>
        </p:nvSpPr>
        <p:spPr>
          <a:xfrm>
            <a:off x="6880940" y="165423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40" name="TextBox 39">
            <a:extLst>
              <a:ext uri="{FF2B5EF4-FFF2-40B4-BE49-F238E27FC236}">
                <a16:creationId xmlns:a16="http://schemas.microsoft.com/office/drawing/2014/main" id="{CAB3EFAD-CED2-48F3-BE2B-69B7C52F832B}"/>
              </a:ext>
            </a:extLst>
          </p:cNvPr>
          <p:cNvSpPr txBox="1"/>
          <p:nvPr userDrawn="1"/>
        </p:nvSpPr>
        <p:spPr>
          <a:xfrm>
            <a:off x="6880940" y="1870951"/>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41" name="TextBox 40">
            <a:extLst>
              <a:ext uri="{FF2B5EF4-FFF2-40B4-BE49-F238E27FC236}">
                <a16:creationId xmlns:a16="http://schemas.microsoft.com/office/drawing/2014/main" id="{7D4BDB0F-3DB4-44DF-98AB-6E436E2A1D40}"/>
              </a:ext>
            </a:extLst>
          </p:cNvPr>
          <p:cNvSpPr txBox="1"/>
          <p:nvPr userDrawn="1"/>
        </p:nvSpPr>
        <p:spPr>
          <a:xfrm>
            <a:off x="6880940" y="2078706"/>
            <a:ext cx="655071" cy="138499"/>
          </a:xfrm>
          <a:prstGeom prst="rect">
            <a:avLst/>
          </a:prstGeom>
          <a:noFill/>
        </p:spPr>
        <p:txBody>
          <a:bodyPr wrap="square" lIns="0" tIns="0" rIns="0" bIns="0" rtlCol="0">
            <a:spAutoFit/>
          </a:bodyPr>
          <a:lstStyle/>
          <a:p>
            <a:r>
              <a:rPr lang="en-US" sz="900" b="1" dirty="0">
                <a:latin typeface="Amazon Ember" panose="020B0603020204020204" pitchFamily="34" charset="0"/>
                <a:ea typeface="Amazon Ember" panose="020B0603020204020204" pitchFamily="34" charset="0"/>
                <a:cs typeface="Amazon Ember" panose="020B0603020204020204" pitchFamily="34" charset="0"/>
              </a:rPr>
              <a:t>Website:</a:t>
            </a:r>
          </a:p>
        </p:txBody>
      </p:sp>
    </p:spTree>
    <p:extLst>
      <p:ext uri="{BB962C8B-B14F-4D97-AF65-F5344CB8AC3E}">
        <p14:creationId xmlns:p14="http://schemas.microsoft.com/office/powerpoint/2010/main" val="3122671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4F4"/>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EF15C7-9D96-481F-A019-8F82AB4B3FCB}"/>
              </a:ext>
            </a:extLst>
          </p:cNvPr>
          <p:cNvSpPr/>
          <p:nvPr userDrawn="1"/>
        </p:nvSpPr>
        <p:spPr>
          <a:xfrm>
            <a:off x="6660682" y="0"/>
            <a:ext cx="2483318" cy="5143500"/>
          </a:xfrm>
          <a:prstGeom prst="rect">
            <a:avLst/>
          </a:prstGeom>
          <a:solidFill>
            <a:schemeClr val="accent6">
              <a:lumMod val="50000"/>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769312" y="4802438"/>
            <a:ext cx="3027774" cy="107722"/>
          </a:xfrm>
          <a:prstGeom prst="rect">
            <a:avLst/>
          </a:prstGeom>
          <a:noFill/>
        </p:spPr>
        <p:txBody>
          <a:bodyPr wrap="square" lIns="0" tIns="0" rIns="0" bIns="0" rtlCol="0">
            <a:spAutoFit/>
          </a:bodyPr>
          <a:lstStyle/>
          <a:p>
            <a:r>
              <a:rPr lang="en-US" sz="700" b="0" i="0" dirty="0">
                <a:solidFill>
                  <a:srgbClr val="414042"/>
                </a:solidFill>
                <a:latin typeface="Amazon Ember Regular" charset="0"/>
              </a:rPr>
              <a:t>© 2018</a:t>
            </a:r>
          </a:p>
        </p:txBody>
      </p:sp>
    </p:spTree>
    <p:extLst>
      <p:ext uri="{BB962C8B-B14F-4D97-AF65-F5344CB8AC3E}">
        <p14:creationId xmlns:p14="http://schemas.microsoft.com/office/powerpoint/2010/main" val="375769111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Lst>
  <p:txStyles>
    <p:title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uspost.com.au/" TargetMode="External"/><Relationship Id="rId2" Type="http://schemas.openxmlformats.org/officeDocument/2006/relationships/hyperlink" Target="https://www.youtube.com/watch?v=oLZg3A_EmOU&amp;index=4&amp;list=PLhr1KZpdzukdeX8mQ2qO73bg6UKQHYsHb" TargetMode="Externa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Placeholder 68"/>
          <p:cNvSpPr>
            <a:spLocks noGrp="1"/>
          </p:cNvSpPr>
          <p:nvPr>
            <p:ph type="body" sz="quarter" idx="13"/>
          </p:nvPr>
        </p:nvSpPr>
        <p:spPr/>
        <p:txBody>
          <a:bodyPr>
            <a:normAutofit fontScale="92500"/>
          </a:bodyPr>
          <a:lstStyle/>
          <a:p>
            <a:r>
              <a:rPr lang="en-US" dirty="0"/>
              <a:t>Australia Post turned to AWS Professional Services with the mission to transform Digital Delivery product development capability to global best in class, to enable and drive creation of trusted digital services, to secure the growth of the business.</a:t>
            </a:r>
          </a:p>
        </p:txBody>
      </p:sp>
      <p:sp>
        <p:nvSpPr>
          <p:cNvPr id="71" name="Text Placeholder 70"/>
          <p:cNvSpPr>
            <a:spLocks noGrp="1"/>
          </p:cNvSpPr>
          <p:nvPr>
            <p:ph type="body" sz="quarter" idx="17"/>
          </p:nvPr>
        </p:nvSpPr>
        <p:spPr/>
        <p:txBody>
          <a:bodyPr>
            <a:normAutofit/>
          </a:bodyPr>
          <a:lstStyle/>
          <a:p>
            <a:r>
              <a:rPr lang="en-US" sz="1100" dirty="0"/>
              <a:t>A highly secured and optimized development and deployment process and toolset that allowed the Digital Delivery team to confidently deliver secure solutions in a fraction time they’d previously achieved.</a:t>
            </a:r>
          </a:p>
        </p:txBody>
      </p:sp>
      <p:sp>
        <p:nvSpPr>
          <p:cNvPr id="72" name="Text Placeholder 71"/>
          <p:cNvSpPr>
            <a:spLocks noGrp="1"/>
          </p:cNvSpPr>
          <p:nvPr>
            <p:ph type="body" sz="quarter" idx="18"/>
          </p:nvPr>
        </p:nvSpPr>
        <p:spPr/>
        <p:txBody>
          <a:bodyPr>
            <a:normAutofit fontScale="92500" lnSpcReduction="20000"/>
          </a:bodyPr>
          <a:lstStyle/>
          <a:p>
            <a:r>
              <a:rPr lang="en-US" dirty="0"/>
              <a:t>Dramatically reduced deployment timeframes down from weeks to minutes, allowing team to focus on high value outcomes.</a:t>
            </a:r>
          </a:p>
          <a:p>
            <a:r>
              <a:rPr lang="en-US" dirty="0"/>
              <a:t>With this the team delivered three new services to market in a significantly accelerated timeframe, reducing time and cost.</a:t>
            </a:r>
          </a:p>
        </p:txBody>
      </p:sp>
      <p:sp>
        <p:nvSpPr>
          <p:cNvPr id="73" name="Text Placeholder 72"/>
          <p:cNvSpPr>
            <a:spLocks noGrp="1"/>
          </p:cNvSpPr>
          <p:nvPr>
            <p:ph type="body" sz="quarter" idx="19"/>
          </p:nvPr>
        </p:nvSpPr>
        <p:spPr/>
        <p:txBody>
          <a:bodyPr>
            <a:normAutofit fontScale="77500" lnSpcReduction="20000"/>
          </a:bodyPr>
          <a:lstStyle/>
          <a:p>
            <a:r>
              <a:rPr lang="en-US" dirty="0"/>
              <a:t>With a cutting edge </a:t>
            </a:r>
            <a:r>
              <a:rPr lang="en-US" dirty="0" err="1"/>
              <a:t>serverless</a:t>
            </a:r>
            <a:r>
              <a:rPr lang="en-US" dirty="0"/>
              <a:t> architecture</a:t>
            </a:r>
            <a:r>
              <a:rPr lang="mr-IN" dirty="0"/>
              <a:t>…</a:t>
            </a:r>
            <a:r>
              <a:rPr lang="en-US" dirty="0"/>
              <a:t> and high level of security, we have developed an automated method of deploying </a:t>
            </a:r>
            <a:r>
              <a:rPr lang="en-US" dirty="0" err="1"/>
              <a:t>serverless</a:t>
            </a:r>
            <a:r>
              <a:rPr lang="en-US" dirty="0"/>
              <a:t> applications securely.</a:t>
            </a:r>
          </a:p>
          <a:p>
            <a:endParaRPr lang="en-US" dirty="0"/>
          </a:p>
          <a:p>
            <a:r>
              <a:rPr lang="en-US" dirty="0"/>
              <a:t> </a:t>
            </a:r>
            <a:r>
              <a:rPr lang="en-US" u="sng" dirty="0">
                <a:hlinkClick r:id="rId2"/>
              </a:rPr>
              <a:t>Australia Post: Secure Code Deployment in a Serverless Application Environment</a:t>
            </a:r>
            <a:endParaRPr lang="en-US" dirty="0"/>
          </a:p>
        </p:txBody>
      </p:sp>
      <p:sp>
        <p:nvSpPr>
          <p:cNvPr id="75" name="Text Placeholder 74"/>
          <p:cNvSpPr>
            <a:spLocks noGrp="1"/>
          </p:cNvSpPr>
          <p:nvPr>
            <p:ph type="body" sz="quarter" idx="21"/>
          </p:nvPr>
        </p:nvSpPr>
        <p:spPr/>
        <p:txBody>
          <a:bodyPr/>
          <a:lstStyle/>
          <a:p>
            <a:r>
              <a:rPr lang="en-US" dirty="0"/>
              <a:t>Australia Post </a:t>
            </a:r>
          </a:p>
        </p:txBody>
      </p:sp>
      <p:sp>
        <p:nvSpPr>
          <p:cNvPr id="76" name="Text Placeholder 75"/>
          <p:cNvSpPr>
            <a:spLocks noGrp="1"/>
          </p:cNvSpPr>
          <p:nvPr>
            <p:ph type="body" sz="quarter" idx="22"/>
          </p:nvPr>
        </p:nvSpPr>
        <p:spPr/>
        <p:txBody>
          <a:bodyPr/>
          <a:lstStyle/>
          <a:p>
            <a:r>
              <a:rPr lang="en-US" dirty="0"/>
              <a:t>Challenge</a:t>
            </a:r>
          </a:p>
        </p:txBody>
      </p:sp>
      <p:sp>
        <p:nvSpPr>
          <p:cNvPr id="77" name="Text Placeholder 76"/>
          <p:cNvSpPr>
            <a:spLocks noGrp="1"/>
          </p:cNvSpPr>
          <p:nvPr>
            <p:ph type="body" sz="quarter" idx="23"/>
          </p:nvPr>
        </p:nvSpPr>
        <p:spPr/>
        <p:txBody>
          <a:bodyPr/>
          <a:lstStyle/>
          <a:p>
            <a:r>
              <a:rPr lang="en-US" dirty="0"/>
              <a:t>Solution</a:t>
            </a:r>
          </a:p>
        </p:txBody>
      </p:sp>
      <p:sp>
        <p:nvSpPr>
          <p:cNvPr id="78" name="Text Placeholder 77"/>
          <p:cNvSpPr>
            <a:spLocks noGrp="1"/>
          </p:cNvSpPr>
          <p:nvPr>
            <p:ph type="body" sz="quarter" idx="24"/>
          </p:nvPr>
        </p:nvSpPr>
        <p:spPr/>
        <p:txBody>
          <a:bodyPr/>
          <a:lstStyle/>
          <a:p>
            <a:r>
              <a:rPr lang="en-US" dirty="0"/>
              <a:t>Benefit</a:t>
            </a:r>
          </a:p>
        </p:txBody>
      </p:sp>
      <p:sp>
        <p:nvSpPr>
          <p:cNvPr id="74" name="Text Placeholder 73"/>
          <p:cNvSpPr>
            <a:spLocks noGrp="1"/>
          </p:cNvSpPr>
          <p:nvPr>
            <p:ph type="body" sz="quarter" idx="20"/>
          </p:nvPr>
        </p:nvSpPr>
        <p:spPr/>
        <p:txBody>
          <a:bodyPr/>
          <a:lstStyle/>
          <a:p>
            <a:r>
              <a:rPr lang="en-US" sz="1800" dirty="0"/>
              <a:t>Australia Post: Reduces Deployment times from weeks to minutes for Secure Code in a </a:t>
            </a:r>
            <a:r>
              <a:rPr lang="en-US" sz="1800" dirty="0" err="1"/>
              <a:t>Serverless</a:t>
            </a:r>
            <a:r>
              <a:rPr lang="en-US" sz="1800" dirty="0"/>
              <a:t> Application</a:t>
            </a:r>
          </a:p>
        </p:txBody>
      </p:sp>
      <p:sp>
        <p:nvSpPr>
          <p:cNvPr id="79" name="Text Placeholder 78"/>
          <p:cNvSpPr>
            <a:spLocks noGrp="1"/>
          </p:cNvSpPr>
          <p:nvPr>
            <p:ph type="body" sz="quarter" idx="25"/>
          </p:nvPr>
        </p:nvSpPr>
        <p:spPr/>
        <p:txBody>
          <a:bodyPr>
            <a:normAutofit fontScale="92500"/>
          </a:bodyPr>
          <a:lstStyle/>
          <a:p>
            <a:endParaRPr lang="en-US" dirty="0"/>
          </a:p>
          <a:p>
            <a:r>
              <a:rPr lang="en-US" dirty="0"/>
              <a:t>Australia Post is a government owned corporation that provides postal and parcel services. It operates Australia’s largest retail network</a:t>
            </a:r>
          </a:p>
          <a:p>
            <a:r>
              <a:rPr lang="en-US" dirty="0"/>
              <a:t>With the internet, smart phones and other digital trends causing a decline in letter services, Australia Post have launched a Part of Tomorrow strategy, which is about delivering </a:t>
            </a:r>
            <a:r>
              <a:rPr lang="en-US" dirty="0" err="1"/>
              <a:t>eCommerce</a:t>
            </a:r>
            <a:r>
              <a:rPr lang="en-US" dirty="0"/>
              <a:t> experiences to everyone, everywhere.</a:t>
            </a:r>
          </a:p>
          <a:p>
            <a:endParaRPr lang="en-US" dirty="0"/>
          </a:p>
        </p:txBody>
      </p:sp>
      <p:sp>
        <p:nvSpPr>
          <p:cNvPr id="80" name="Text Placeholder 79"/>
          <p:cNvSpPr>
            <a:spLocks noGrp="1"/>
          </p:cNvSpPr>
          <p:nvPr>
            <p:ph type="body" sz="quarter" idx="32"/>
          </p:nvPr>
        </p:nvSpPr>
        <p:spPr/>
        <p:txBody>
          <a:bodyPr/>
          <a:lstStyle/>
          <a:p>
            <a:r>
              <a:rPr lang="en-US" dirty="0"/>
              <a:t>Postal Service</a:t>
            </a:r>
          </a:p>
        </p:txBody>
      </p:sp>
      <p:sp>
        <p:nvSpPr>
          <p:cNvPr id="81" name="Text Placeholder 80"/>
          <p:cNvSpPr>
            <a:spLocks noGrp="1"/>
          </p:cNvSpPr>
          <p:nvPr>
            <p:ph type="body" sz="quarter" idx="33"/>
          </p:nvPr>
        </p:nvSpPr>
        <p:spPr/>
        <p:txBody>
          <a:bodyPr/>
          <a:lstStyle/>
          <a:p>
            <a:r>
              <a:rPr lang="en-US" dirty="0"/>
              <a:t>Australia</a:t>
            </a:r>
          </a:p>
        </p:txBody>
      </p:sp>
      <p:sp>
        <p:nvSpPr>
          <p:cNvPr id="82" name="Text Placeholder 81"/>
          <p:cNvSpPr>
            <a:spLocks noGrp="1"/>
          </p:cNvSpPr>
          <p:nvPr>
            <p:ph type="body" sz="quarter" idx="34"/>
          </p:nvPr>
        </p:nvSpPr>
        <p:spPr/>
        <p:txBody>
          <a:bodyPr/>
          <a:lstStyle/>
          <a:p>
            <a:r>
              <a:rPr lang="en-US" dirty="0"/>
              <a:t>34,000</a:t>
            </a:r>
          </a:p>
        </p:txBody>
      </p:sp>
      <p:sp>
        <p:nvSpPr>
          <p:cNvPr id="83" name="Text Placeholder 82"/>
          <p:cNvSpPr>
            <a:spLocks noGrp="1"/>
          </p:cNvSpPr>
          <p:nvPr>
            <p:ph type="body" sz="quarter" idx="35"/>
          </p:nvPr>
        </p:nvSpPr>
        <p:spPr/>
        <p:txBody>
          <a:bodyPr/>
          <a:lstStyle/>
          <a:p>
            <a:r>
              <a:rPr lang="en-US" dirty="0">
                <a:hlinkClick r:id="rId3"/>
              </a:rPr>
              <a:t>https://</a:t>
            </a:r>
            <a:r>
              <a:rPr lang="en-US" dirty="0" err="1">
                <a:hlinkClick r:id="rId3"/>
              </a:rPr>
              <a:t>auspost.com.au</a:t>
            </a:r>
            <a:endParaRPr lang="en-US" dirty="0"/>
          </a:p>
        </p:txBody>
      </p:sp>
      <p:sp>
        <p:nvSpPr>
          <p:cNvPr id="84" name="Text Placeholder 83"/>
          <p:cNvSpPr>
            <a:spLocks noGrp="1"/>
          </p:cNvSpPr>
          <p:nvPr>
            <p:ph type="body" sz="quarter" idx="36"/>
          </p:nvPr>
        </p:nvSpPr>
        <p:spPr/>
        <p:txBody>
          <a:bodyPr/>
          <a:lstStyle/>
          <a:p>
            <a:endParaRPr lang="en-US" dirty="0"/>
          </a:p>
        </p:txBody>
      </p:sp>
      <p:sp>
        <p:nvSpPr>
          <p:cNvPr id="20" name="TextBox 19">
            <a:extLst>
              <a:ext uri="{FF2B5EF4-FFF2-40B4-BE49-F238E27FC236}">
                <a16:creationId xmlns:a16="http://schemas.microsoft.com/office/drawing/2014/main" id="{E58151BC-23A2-40AC-AA03-996F6977F776}"/>
              </a:ext>
            </a:extLst>
          </p:cNvPr>
          <p:cNvSpPr txBox="1"/>
          <p:nvPr/>
        </p:nvSpPr>
        <p:spPr>
          <a:xfrm>
            <a:off x="355365" y="4746034"/>
            <a:ext cx="1223067" cy="207749"/>
          </a:xfrm>
          <a:prstGeom prst="rect">
            <a:avLst/>
          </a:prstGeom>
          <a:solidFill>
            <a:srgbClr val="414042"/>
          </a:solidFill>
        </p:spPr>
        <p:txBody>
          <a:bodyPr wrap="square" rtlCol="0">
            <a:spAutoFit/>
          </a:bodyPr>
          <a:lstStyle/>
          <a:p>
            <a:pPr marL="0" marR="0" lvl="0" indent="0" algn="ctr" defTabSz="514337"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4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REFERENCE</a:t>
            </a:r>
          </a:p>
        </p:txBody>
      </p:sp>
      <p:pic>
        <p:nvPicPr>
          <p:cNvPr id="22" name="Picture 21" descr="AP-Primary_LockUp_RGB.png"/>
          <p:cNvPicPr/>
          <p:nvPr/>
        </p:nvPicPr>
        <p:blipFill>
          <a:blip r:embed="rId4"/>
          <a:stretch>
            <a:fillRect/>
          </a:stretch>
        </p:blipFill>
        <p:spPr>
          <a:xfrm>
            <a:off x="6928020" y="206028"/>
            <a:ext cx="1975347" cy="696455"/>
          </a:xfrm>
          <a:prstGeom prst="rect">
            <a:avLst/>
          </a:prstGeom>
        </p:spPr>
      </p:pic>
    </p:spTree>
    <p:extLst>
      <p:ext uri="{BB962C8B-B14F-4D97-AF65-F5344CB8AC3E}">
        <p14:creationId xmlns:p14="http://schemas.microsoft.com/office/powerpoint/2010/main" val="1316181906"/>
      </p:ext>
    </p:extLst>
  </p:cSld>
  <p:clrMapOvr>
    <a:masterClrMapping/>
  </p:clrMapOvr>
</p:sld>
</file>

<file path=ppt/theme/theme1.xml><?xml version="1.0" encoding="utf-8"?>
<a:theme xmlns:a="http://schemas.openxmlformats.org/drawingml/2006/main" name="2_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13139</TotalTime>
  <Words>241</Words>
  <Application>Microsoft Macintosh PowerPoint</Application>
  <PresentationFormat>On-screen Show (16:9)</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Amazon Ember</vt:lpstr>
      <vt:lpstr>Amazon Ember Regular</vt:lpstr>
      <vt:lpstr>Arial</vt:lpstr>
      <vt:lpstr>Calibri</vt:lpstr>
      <vt:lpstr>2_DeckTemplate-AWS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179</cp:revision>
  <dcterms:created xsi:type="dcterms:W3CDTF">2016-06-17T18:22:10Z</dcterms:created>
  <dcterms:modified xsi:type="dcterms:W3CDTF">2024-06-21T05:04:52Z</dcterms:modified>
  <cp:category/>
</cp:coreProperties>
</file>