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3"/>
    <p:sldMasterId id="2147483701" r:id="rId4"/>
  </p:sldMasterIdLst>
  <p:notesMasterIdLst>
    <p:notesMasterId r:id="rId6"/>
  </p:notesMasterIdLst>
  <p:handoutMasterIdLst>
    <p:handoutMasterId r:id="rId7"/>
  </p:handoutMasterIdLst>
  <p:sldIdLst>
    <p:sldId id="415" r:id="rId5"/>
  </p:sldIdLst>
  <p:sldSz cx="14630400" cy="8229600"/>
  <p:notesSz cx="9296400" cy="70104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3BED8D-A665-3041-8225-6529AAEE8CD9}">
          <p14:sldIdLst>
            <p14:sldId id="415"/>
          </p14:sldIdLst>
        </p14:section>
      </p14:sectionLst>
    </p:ex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818"/>
    <a:srgbClr val="414042"/>
    <a:srgbClr val="FF9A08"/>
    <a:srgbClr val="D6D8D8"/>
    <a:srgbClr val="FF9901"/>
    <a:srgbClr val="0E2735"/>
    <a:srgbClr val="E9E9E9"/>
    <a:srgbClr val="F2F4F4"/>
    <a:srgbClr val="DCDCDC"/>
    <a:srgbClr val="3BAF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8" autoAdjust="0"/>
    <p:restoredTop sz="95810" autoAdjust="0"/>
  </p:normalViewPr>
  <p:slideViewPr>
    <p:cSldViewPr snapToGrid="0" showGuides="1">
      <p:cViewPr varScale="1">
        <p:scale>
          <a:sx n="102" d="100"/>
          <a:sy n="102" d="100"/>
        </p:scale>
        <p:origin x="232" y="21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E1275363-6F51-4A50-B6D9-501AAF3B8050}" type="datetimeFigureOut">
              <a:rPr lang="en-US" smtClean="0"/>
              <a:t>6/21/24</a:t>
            </a:fld>
            <a:endParaRPr lang="en-US" dirty="0"/>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94F684FC-618E-41B5-AED8-205B240A3F34}" type="slidenum">
              <a:rPr lang="en-US" smtClean="0"/>
              <a:t>‹#›</a:t>
            </a:fld>
            <a:endParaRPr lang="en-US" dirty="0"/>
          </a:p>
        </p:txBody>
      </p:sp>
    </p:spTree>
    <p:extLst>
      <p:ext uri="{BB962C8B-B14F-4D97-AF65-F5344CB8AC3E}">
        <p14:creationId xmlns:p14="http://schemas.microsoft.com/office/powerpoint/2010/main" val="930225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b="0" i="0">
                <a:latin typeface="Amazon Ember Regular" charset="0"/>
              </a:defRPr>
            </a:lvl1pPr>
          </a:lstStyle>
          <a:p>
            <a:fld id="{0B25AC41-3BEC-9247-8322-91B80C013F2D}" type="datetimeFigureOut">
              <a:rPr lang="en-US" smtClean="0"/>
              <a:pPr/>
              <a:t>6/21/24</a:t>
            </a:fld>
            <a:endParaRPr lang="en-US" dirty="0"/>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31551" y="-181461"/>
            <a:ext cx="15295275" cy="8653485"/>
          </a:xfrm>
          <a:prstGeom prst="rect">
            <a:avLst/>
          </a:prstGeom>
        </p:spPr>
      </p:pic>
      <p:sp>
        <p:nvSpPr>
          <p:cNvPr id="6" name="Text Placeholder 11"/>
          <p:cNvSpPr>
            <a:spLocks noGrp="1"/>
          </p:cNvSpPr>
          <p:nvPr>
            <p:ph type="body" sz="quarter" idx="10" hasCustomPrompt="1"/>
          </p:nvPr>
        </p:nvSpPr>
        <p:spPr>
          <a:xfrm>
            <a:off x="780638" y="6329636"/>
            <a:ext cx="5892800" cy="693419"/>
          </a:xfrm>
        </p:spPr>
        <p:txBody>
          <a:bodyPr>
            <a:normAutofit/>
          </a:bodyPr>
          <a:lstStyle>
            <a:lvl1pPr marL="0" indent="0" algn="l">
              <a:buNone/>
              <a:defRPr sz="256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780638" y="6939237"/>
            <a:ext cx="5892800" cy="591821"/>
          </a:xfrm>
        </p:spPr>
        <p:txBody>
          <a:bodyPr>
            <a:normAutofit/>
          </a:bodyPr>
          <a:lstStyle>
            <a:lvl1pPr marL="0" indent="0" algn="l">
              <a:buNone/>
              <a:defRPr sz="256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780638" y="3053166"/>
            <a:ext cx="11719981" cy="1191259"/>
          </a:xfr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p:nvPr>
        </p:nvSpPr>
        <p:spPr>
          <a:xfrm>
            <a:off x="780639" y="4253721"/>
            <a:ext cx="9666531" cy="780558"/>
          </a:xfrm>
        </p:spPr>
        <p:txBody>
          <a:bodyPr/>
          <a:lstStyle>
            <a:lvl1pPr marL="0" indent="0" algn="l">
              <a:buNone/>
              <a:defRPr/>
            </a:lvl1pPr>
          </a:lstStyle>
          <a:p>
            <a:pPr lvl="0"/>
            <a:r>
              <a:rPr lang="en-US" dirty="0"/>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a:t>Click to edit Master title style</a:t>
            </a:r>
          </a:p>
        </p:txBody>
      </p:sp>
      <p:sp>
        <p:nvSpPr>
          <p:cNvPr id="3" name="Text Placeholder 3"/>
          <p:cNvSpPr>
            <a:spLocks noGrp="1"/>
          </p:cNvSpPr>
          <p:nvPr>
            <p:ph type="body" sz="half" idx="2"/>
          </p:nvPr>
        </p:nvSpPr>
        <p:spPr>
          <a:xfrm>
            <a:off x="543902" y="3443035"/>
            <a:ext cx="3078480" cy="545504"/>
          </a:xfrm>
        </p:spPr>
        <p:txBody>
          <a:bodyPr>
            <a:noAutofit/>
          </a:bodyPr>
          <a:lstStyle>
            <a:lvl1pPr marL="0" indent="0" algn="ctr">
              <a:buNone/>
              <a:defRPr sz="1760" b="0" i="0">
                <a:solidFill>
                  <a:srgbClr val="414042"/>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dirty="0"/>
              <a:t>Click to edit Master text styles</a:t>
            </a:r>
          </a:p>
        </p:txBody>
      </p:sp>
      <p:sp>
        <p:nvSpPr>
          <p:cNvPr id="4" name="Text Placeholder 3"/>
          <p:cNvSpPr>
            <a:spLocks noGrp="1"/>
          </p:cNvSpPr>
          <p:nvPr>
            <p:ph type="body" sz="half" idx="11"/>
          </p:nvPr>
        </p:nvSpPr>
        <p:spPr>
          <a:xfrm>
            <a:off x="5566902" y="3443035"/>
            <a:ext cx="3078480" cy="545504"/>
          </a:xfrm>
        </p:spPr>
        <p:txBody>
          <a:bodyPr>
            <a:noAutofit/>
          </a:bodyPr>
          <a:lstStyle>
            <a:lvl1pPr marL="0" indent="0" algn="ctr">
              <a:buNone/>
              <a:defRPr sz="1760" b="0" i="0">
                <a:solidFill>
                  <a:srgbClr val="414042"/>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5" name="Text Placeholder 3"/>
          <p:cNvSpPr>
            <a:spLocks noGrp="1"/>
          </p:cNvSpPr>
          <p:nvPr>
            <p:ph type="body" sz="half" idx="13"/>
          </p:nvPr>
        </p:nvSpPr>
        <p:spPr>
          <a:xfrm>
            <a:off x="10599968" y="3443035"/>
            <a:ext cx="3078480" cy="545504"/>
          </a:xfrm>
        </p:spPr>
        <p:txBody>
          <a:bodyPr>
            <a:noAutofit/>
          </a:bodyPr>
          <a:lstStyle>
            <a:lvl1pPr marL="0" indent="0" algn="ctr">
              <a:buNone/>
              <a:defRPr sz="1760" b="0" i="0">
                <a:solidFill>
                  <a:srgbClr val="414042"/>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6" name="Text Placeholder 3"/>
          <p:cNvSpPr>
            <a:spLocks noGrp="1"/>
          </p:cNvSpPr>
          <p:nvPr>
            <p:ph type="body" sz="half" idx="15"/>
          </p:nvPr>
        </p:nvSpPr>
        <p:spPr>
          <a:xfrm>
            <a:off x="543902" y="6341824"/>
            <a:ext cx="3078480" cy="545504"/>
          </a:xfrm>
        </p:spPr>
        <p:txBody>
          <a:bodyPr>
            <a:noAutofit/>
          </a:bodyPr>
          <a:lstStyle>
            <a:lvl1pPr marL="0" indent="0" algn="ctr">
              <a:buNone/>
              <a:defRPr sz="1760" b="0" i="0">
                <a:solidFill>
                  <a:srgbClr val="414042"/>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7" name="Text Placeholder 3"/>
          <p:cNvSpPr>
            <a:spLocks noGrp="1"/>
          </p:cNvSpPr>
          <p:nvPr>
            <p:ph type="body" sz="half" idx="17"/>
          </p:nvPr>
        </p:nvSpPr>
        <p:spPr>
          <a:xfrm>
            <a:off x="5566893" y="6341824"/>
            <a:ext cx="3078480" cy="545504"/>
          </a:xfrm>
        </p:spPr>
        <p:txBody>
          <a:bodyPr>
            <a:noAutofit/>
          </a:bodyPr>
          <a:lstStyle>
            <a:lvl1pPr marL="0" indent="0" algn="ctr">
              <a:buNone/>
              <a:defRPr sz="1760" b="0" i="0">
                <a:solidFill>
                  <a:srgbClr val="414042"/>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dirty="0"/>
              <a:t>Click to edit Master text styles</a:t>
            </a:r>
          </a:p>
        </p:txBody>
      </p:sp>
      <p:sp>
        <p:nvSpPr>
          <p:cNvPr id="8" name="Text Placeholder 3"/>
          <p:cNvSpPr>
            <a:spLocks noGrp="1"/>
          </p:cNvSpPr>
          <p:nvPr>
            <p:ph type="body" sz="half" idx="19"/>
          </p:nvPr>
        </p:nvSpPr>
        <p:spPr>
          <a:xfrm>
            <a:off x="10599958" y="6341824"/>
            <a:ext cx="3078480" cy="545504"/>
          </a:xfrm>
        </p:spPr>
        <p:txBody>
          <a:bodyPr>
            <a:noAutofit/>
          </a:bodyPr>
          <a:lstStyle>
            <a:lvl1pPr marL="0" indent="0" algn="ctr">
              <a:buNone/>
              <a:defRPr sz="1760" b="0" i="0">
                <a:solidFill>
                  <a:srgbClr val="414042"/>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9" name="Picture Placeholder 2"/>
          <p:cNvSpPr>
            <a:spLocks noGrp="1"/>
          </p:cNvSpPr>
          <p:nvPr>
            <p:ph type="pic" sz="quarter" idx="20"/>
          </p:nvPr>
        </p:nvSpPr>
        <p:spPr>
          <a:xfrm>
            <a:off x="543902" y="1485278"/>
            <a:ext cx="3078480" cy="1761067"/>
          </a:xfrm>
        </p:spPr>
        <p:txBody>
          <a:bodyPr>
            <a:normAutofit/>
          </a:bodyPr>
          <a:lstStyle>
            <a:lvl1pPr>
              <a:defRPr sz="2240">
                <a:solidFill>
                  <a:srgbClr val="414042"/>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485278"/>
            <a:ext cx="3078480" cy="1761067"/>
          </a:xfrm>
        </p:spPr>
        <p:txBody>
          <a:bodyPr>
            <a:normAutofit/>
          </a:bodyPr>
          <a:lstStyle>
            <a:lvl1pPr>
              <a:defRPr sz="2240">
                <a:solidFill>
                  <a:srgbClr val="414042"/>
                </a:solidFill>
              </a:defRPr>
            </a:lvl1pPr>
          </a:lstStyle>
          <a:p>
            <a:r>
              <a:rPr lang="en-US" dirty="0"/>
              <a:t>Drag picture to placeholder or click icon to add</a:t>
            </a:r>
          </a:p>
        </p:txBody>
      </p:sp>
      <p:sp>
        <p:nvSpPr>
          <p:cNvPr id="11" name="Picture Placeholder 2"/>
          <p:cNvSpPr>
            <a:spLocks noGrp="1"/>
          </p:cNvSpPr>
          <p:nvPr>
            <p:ph type="pic" sz="quarter" idx="22"/>
          </p:nvPr>
        </p:nvSpPr>
        <p:spPr>
          <a:xfrm>
            <a:off x="10599958" y="1485278"/>
            <a:ext cx="3078480" cy="1761067"/>
          </a:xfrm>
        </p:spPr>
        <p:txBody>
          <a:bodyPr>
            <a:normAutofit/>
          </a:bodyPr>
          <a:lstStyle>
            <a:lvl1pPr>
              <a:defRPr sz="2240">
                <a:solidFill>
                  <a:srgbClr val="414042"/>
                </a:solidFill>
              </a:defRPr>
            </a:lvl1pPr>
          </a:lstStyle>
          <a:p>
            <a:r>
              <a:rPr lang="en-US" dirty="0"/>
              <a:t>Drag picture to placeholder or click icon to add</a:t>
            </a:r>
          </a:p>
        </p:txBody>
      </p:sp>
      <p:sp>
        <p:nvSpPr>
          <p:cNvPr id="12" name="Picture Placeholder 2"/>
          <p:cNvSpPr>
            <a:spLocks noGrp="1"/>
          </p:cNvSpPr>
          <p:nvPr>
            <p:ph type="pic" sz="quarter" idx="23"/>
          </p:nvPr>
        </p:nvSpPr>
        <p:spPr>
          <a:xfrm>
            <a:off x="543902" y="4451796"/>
            <a:ext cx="3078480" cy="1761067"/>
          </a:xfrm>
        </p:spPr>
        <p:txBody>
          <a:bodyPr>
            <a:normAutofit/>
          </a:bodyPr>
          <a:lstStyle>
            <a:lvl1pPr>
              <a:defRPr sz="2240">
                <a:solidFill>
                  <a:srgbClr val="414042"/>
                </a:solidFill>
              </a:defRPr>
            </a:lvl1pPr>
          </a:lstStyle>
          <a:p>
            <a:r>
              <a:rPr lang="en-US" dirty="0"/>
              <a:t>Drag picture to placeholder or click icon to add</a:t>
            </a:r>
          </a:p>
        </p:txBody>
      </p:sp>
      <p:sp>
        <p:nvSpPr>
          <p:cNvPr id="13" name="Picture Placeholder 2"/>
          <p:cNvSpPr>
            <a:spLocks noGrp="1"/>
          </p:cNvSpPr>
          <p:nvPr>
            <p:ph type="pic" sz="quarter" idx="24"/>
          </p:nvPr>
        </p:nvSpPr>
        <p:spPr>
          <a:xfrm>
            <a:off x="5566893" y="4451796"/>
            <a:ext cx="3078480" cy="1761067"/>
          </a:xfrm>
        </p:spPr>
        <p:txBody>
          <a:bodyPr>
            <a:normAutofit/>
          </a:bodyPr>
          <a:lstStyle>
            <a:lvl1pPr>
              <a:defRPr sz="2240">
                <a:solidFill>
                  <a:srgbClr val="414042"/>
                </a:solidFill>
              </a:defRPr>
            </a:lvl1pPr>
          </a:lstStyle>
          <a:p>
            <a:r>
              <a:rPr lang="en-US" dirty="0"/>
              <a:t>Drag picture to placeholder or click icon to add</a:t>
            </a:r>
          </a:p>
        </p:txBody>
      </p:sp>
      <p:sp>
        <p:nvSpPr>
          <p:cNvPr id="14" name="Picture Placeholder 2"/>
          <p:cNvSpPr>
            <a:spLocks noGrp="1"/>
          </p:cNvSpPr>
          <p:nvPr>
            <p:ph type="pic" sz="quarter" idx="25"/>
          </p:nvPr>
        </p:nvSpPr>
        <p:spPr>
          <a:xfrm>
            <a:off x="10599958" y="4451796"/>
            <a:ext cx="3078480" cy="1761067"/>
          </a:xfrm>
        </p:spPr>
        <p:txBody>
          <a:bodyPr>
            <a:normAutofit/>
          </a:bodyPr>
          <a:lstStyle>
            <a:lvl1pPr>
              <a:defRPr sz="2240">
                <a:solidFill>
                  <a:srgbClr val="414042"/>
                </a:solidFill>
              </a:defRPr>
            </a:lvl1pPr>
          </a:lstStyle>
          <a:p>
            <a:r>
              <a:rPr lang="en-US" dirty="0"/>
              <a:t>Drag picture to placeholder or click icon to add</a:t>
            </a:r>
          </a:p>
        </p:txBody>
      </p:sp>
    </p:spTree>
    <p:extLst>
      <p:ext uri="{BB962C8B-B14F-4D97-AF65-F5344CB8AC3E}">
        <p14:creationId xmlns:p14="http://schemas.microsoft.com/office/powerpoint/2010/main"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 No Logo">
    <p:bg>
      <p:bgPr>
        <a:solidFill>
          <a:srgbClr val="F2F4F4"/>
        </a:solidFill>
        <a:effectLst/>
      </p:bgPr>
    </p:bg>
    <p:spTree>
      <p:nvGrpSpPr>
        <p:cNvPr id="1" name=""/>
        <p:cNvGrpSpPr/>
        <p:nvPr/>
      </p:nvGrpSpPr>
      <p:grpSpPr>
        <a:xfrm>
          <a:off x="0" y="0"/>
          <a:ext cx="0" cy="0"/>
          <a:chOff x="0" y="0"/>
          <a:chExt cx="0" cy="0"/>
        </a:xfrm>
      </p:grpSpPr>
      <p:sp>
        <p:nvSpPr>
          <p:cNvPr id="5" name="TextBox 4"/>
          <p:cNvSpPr txBox="1"/>
          <p:nvPr userDrawn="1"/>
        </p:nvSpPr>
        <p:spPr>
          <a:xfrm>
            <a:off x="782640" y="7683901"/>
            <a:ext cx="4844438" cy="172355"/>
          </a:xfrm>
          <a:prstGeom prst="rect">
            <a:avLst/>
          </a:prstGeom>
          <a:noFill/>
        </p:spPr>
        <p:txBody>
          <a:bodyPr wrap="square" lIns="0" tIns="0" rIns="0" bIns="0" rtlCol="0">
            <a:spAutoFit/>
          </a:bodyPr>
          <a:lstStyle/>
          <a:p>
            <a:r>
              <a:rPr lang="en-US" sz="1120" b="0" i="0" dirty="0">
                <a:solidFill>
                  <a:schemeClr val="accent6">
                    <a:lumMod val="60000"/>
                    <a:lumOff val="40000"/>
                  </a:schemeClr>
                </a:solidFill>
                <a:latin typeface="Amazon Ember Regular" charset="0"/>
              </a:rPr>
              <a:t>© 2018</a:t>
            </a:r>
          </a:p>
        </p:txBody>
      </p:sp>
    </p:spTree>
    <p:extLst>
      <p:ext uri="{BB962C8B-B14F-4D97-AF65-F5344CB8AC3E}">
        <p14:creationId xmlns:p14="http://schemas.microsoft.com/office/powerpoint/2010/main" val="3110472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8171" y="-11343"/>
            <a:ext cx="14846741" cy="8399722"/>
          </a:xfrm>
          <a:prstGeom prst="rect">
            <a:avLst/>
          </a:prstGeom>
        </p:spPr>
      </p:pic>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dirty="0"/>
          </a:p>
        </p:txBody>
      </p:sp>
      <p:sp>
        <p:nvSpPr>
          <p:cNvPr id="9" name="TextBox 8"/>
          <p:cNvSpPr txBox="1"/>
          <p:nvPr userDrawn="1"/>
        </p:nvSpPr>
        <p:spPr>
          <a:xfrm>
            <a:off x="782640" y="7683901"/>
            <a:ext cx="4844438" cy="172355"/>
          </a:xfrm>
          <a:prstGeom prst="rect">
            <a:avLst/>
          </a:prstGeom>
          <a:noFill/>
        </p:spPr>
        <p:txBody>
          <a:bodyPr wrap="square" lIns="0" tIns="0" rIns="0" bIns="0" rtlCol="0">
            <a:spAutoFit/>
          </a:bodyPr>
          <a:lstStyle/>
          <a:p>
            <a:r>
              <a:rPr lang="en-US" sz="112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658636" y="2679085"/>
            <a:ext cx="9711266" cy="2001069"/>
          </a:xfrm>
        </p:spPr>
        <p:txBody>
          <a:bodyPr anchor="ctr" anchorCtr="0">
            <a:noAutofit/>
          </a:bodyPr>
          <a:lstStyle>
            <a:lvl1pPr algn="l">
              <a:defRPr sz="4800"/>
            </a:lvl1pPr>
          </a:lstStyle>
          <a:p>
            <a:r>
              <a:rPr lang="en-US"/>
              <a:t>Click to edit Master title style</a:t>
            </a:r>
            <a:endParaRPr lang="en-US" dirty="0"/>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2964466" y="7531058"/>
            <a:ext cx="705048" cy="423029"/>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dirty="0"/>
          </a:p>
        </p:txBody>
      </p:sp>
      <p:sp>
        <p:nvSpPr>
          <p:cNvPr id="9" name="TextBox 8"/>
          <p:cNvSpPr txBox="1"/>
          <p:nvPr userDrawn="1"/>
        </p:nvSpPr>
        <p:spPr>
          <a:xfrm>
            <a:off x="782640" y="7683901"/>
            <a:ext cx="4844438" cy="172355"/>
          </a:xfrm>
          <a:prstGeom prst="rect">
            <a:avLst/>
          </a:prstGeom>
          <a:noFill/>
        </p:spPr>
        <p:txBody>
          <a:bodyPr wrap="square" lIns="0" tIns="0" rIns="0" bIns="0" rtlCol="0">
            <a:spAutoFit/>
          </a:bodyPr>
          <a:lstStyle/>
          <a:p>
            <a:r>
              <a:rPr lang="en-US" sz="112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3960417" y="1488238"/>
            <a:ext cx="9711266" cy="2001069"/>
          </a:xfrm>
        </p:spPr>
        <p:txBody>
          <a:bodyPr anchor="ctr" anchorCtr="0">
            <a:noAutofit/>
          </a:bodyPr>
          <a:lstStyle>
            <a:lvl1pPr algn="r">
              <a:defRPr sz="4800"/>
            </a:lvl1pPr>
          </a:lstStyle>
          <a:p>
            <a:r>
              <a:rPr lang="en-US" dirty="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dirty="0"/>
          </a:p>
        </p:txBody>
      </p:sp>
      <p:sp>
        <p:nvSpPr>
          <p:cNvPr id="9" name="TextBox 8"/>
          <p:cNvSpPr txBox="1"/>
          <p:nvPr userDrawn="1"/>
        </p:nvSpPr>
        <p:spPr>
          <a:xfrm>
            <a:off x="782640" y="7683901"/>
            <a:ext cx="4844438" cy="172355"/>
          </a:xfrm>
          <a:prstGeom prst="rect">
            <a:avLst/>
          </a:prstGeom>
          <a:noFill/>
        </p:spPr>
        <p:txBody>
          <a:bodyPr wrap="square" lIns="0" tIns="0" rIns="0" bIns="0" rtlCol="0">
            <a:spAutoFit/>
          </a:bodyPr>
          <a:lstStyle/>
          <a:p>
            <a:r>
              <a:rPr lang="en-US" sz="112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658636" y="2679085"/>
            <a:ext cx="9711266" cy="2001069"/>
          </a:xfrm>
        </p:spPr>
        <p:txBody>
          <a:bodyPr anchor="ctr" anchorCtr="0">
            <a:noAutofit/>
          </a:bodyPr>
          <a:lstStyle>
            <a:lvl1pPr algn="l">
              <a:defRPr sz="4800"/>
            </a:lvl1p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5123" y="2481329"/>
            <a:ext cx="12435840" cy="1634490"/>
          </a:xfrm>
        </p:spPr>
        <p:txBody>
          <a:bodyPr anchor="ctr">
            <a:noAutofit/>
          </a:bodyPr>
          <a:lstStyle>
            <a:lvl1pPr algn="l">
              <a:defRPr sz="6400" b="1" cap="none"/>
            </a:lvl1pPr>
          </a:lstStyle>
          <a:p>
            <a:r>
              <a:rPr lang="en-US" dirty="0"/>
              <a:t>Thank you!</a:t>
            </a:r>
          </a:p>
        </p:txBody>
      </p:sp>
      <p:sp>
        <p:nvSpPr>
          <p:cNvPr id="3" name="Text Placeholder 11"/>
          <p:cNvSpPr>
            <a:spLocks noGrp="1"/>
          </p:cNvSpPr>
          <p:nvPr>
            <p:ph type="body" sz="quarter" idx="10"/>
          </p:nvPr>
        </p:nvSpPr>
        <p:spPr>
          <a:xfrm>
            <a:off x="780638" y="4115820"/>
            <a:ext cx="5892800" cy="693419"/>
          </a:xfrm>
        </p:spPr>
        <p:txBody>
          <a:bodyPr>
            <a:normAutofit/>
          </a:bodyPr>
          <a:lstStyle>
            <a:lvl1pPr marL="0" indent="0" algn="l">
              <a:buNone/>
              <a:defRPr sz="256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1"/>
            </p:custDataLst>
          </p:nvPr>
        </p:nvSpPr>
        <p:spPr>
          <a:xfrm>
            <a:off x="731520" y="7627626"/>
            <a:ext cx="3413760" cy="438150"/>
          </a:xfrm>
          <a:prstGeom prst="rect">
            <a:avLst/>
          </a:prstGeom>
        </p:spPr>
        <p:txBody>
          <a:bodyPr lIns="91431" tIns="45711" rIns="91431" bIns="45711"/>
          <a:lstStyle>
            <a:lvl1pPr>
              <a:defRPr>
                <a:latin typeface="Arial" pitchFamily="34" charset="0"/>
                <a:cs typeface="Arial" pitchFamily="34" charset="0"/>
              </a:defRPr>
            </a:lvl1pPr>
          </a:lstStyle>
          <a:p>
            <a:fld id="{889D8090-A0E2-4DF6-8C7B-3A70E1DD83FB}" type="datetimeFigureOut">
              <a:rPr lang="en-US" smtClean="0">
                <a:solidFill>
                  <a:srgbClr val="474746"/>
                </a:solidFill>
              </a:rPr>
              <a:pPr/>
              <a:t>6/21/24</a:t>
            </a:fld>
            <a:endParaRPr lang="en-US" dirty="0">
              <a:solidFill>
                <a:srgbClr val="474746"/>
              </a:solidFill>
            </a:endParaRPr>
          </a:p>
        </p:txBody>
      </p:sp>
      <p:sp>
        <p:nvSpPr>
          <p:cNvPr id="5" name="Footer Placeholder 4"/>
          <p:cNvSpPr>
            <a:spLocks noGrp="1"/>
          </p:cNvSpPr>
          <p:nvPr>
            <p:ph type="ftr" sz="quarter" idx="11"/>
            <p:custDataLst>
              <p:tags r:id="rId2"/>
            </p:custDataLst>
          </p:nvPr>
        </p:nvSpPr>
        <p:spPr>
          <a:xfrm>
            <a:off x="4998720" y="7627626"/>
            <a:ext cx="4632960" cy="438150"/>
          </a:xfrm>
          <a:prstGeom prst="rect">
            <a:avLst/>
          </a:prstGeom>
        </p:spPr>
        <p:txBody>
          <a:bodyPr lIns="91431" tIns="45711" rIns="91431" bIns="45711"/>
          <a:lstStyle>
            <a:lvl1pPr>
              <a:defRPr>
                <a:latin typeface="Arial" pitchFamily="34" charset="0"/>
                <a:cs typeface="Arial" pitchFamily="34" charset="0"/>
              </a:defRPr>
            </a:lvl1pPr>
          </a:lstStyle>
          <a:p>
            <a:endParaRPr lang="en-US" dirty="0">
              <a:solidFill>
                <a:srgbClr val="474746"/>
              </a:solidFill>
            </a:endParaRPr>
          </a:p>
        </p:txBody>
      </p:sp>
      <p:sp>
        <p:nvSpPr>
          <p:cNvPr id="6" name="Slide Number Placeholder 5"/>
          <p:cNvSpPr>
            <a:spLocks noGrp="1"/>
          </p:cNvSpPr>
          <p:nvPr>
            <p:ph type="sldNum" sz="quarter" idx="12"/>
            <p:custDataLst>
              <p:tags r:id="rId3"/>
            </p:custDataLst>
          </p:nvPr>
        </p:nvSpPr>
        <p:spPr>
          <a:xfrm>
            <a:off x="10485120" y="7627626"/>
            <a:ext cx="3413760" cy="438150"/>
          </a:xfrm>
          <a:prstGeom prst="rect">
            <a:avLst/>
          </a:prstGeom>
        </p:spPr>
        <p:txBody>
          <a:bodyPr lIns="91431" tIns="45711" rIns="91431" bIns="45711"/>
          <a:lstStyle>
            <a:lvl1pPr>
              <a:defRPr>
                <a:latin typeface="Arial" pitchFamily="34" charset="0"/>
                <a:cs typeface="Arial" pitchFamily="34" charset="0"/>
              </a:defRPr>
            </a:lvl1pPr>
          </a:lstStyle>
          <a:p>
            <a:fld id="{EDECEA89-B313-4302-9956-254FEF807122}" type="slidenum">
              <a:rPr lang="en-US" smtClean="0">
                <a:solidFill>
                  <a:srgbClr val="474746"/>
                </a:solidFill>
              </a:rPr>
              <a:pPr/>
              <a:t>‹#›</a:t>
            </a:fld>
            <a:endParaRPr lang="en-US" dirty="0">
              <a:solidFill>
                <a:srgbClr val="474746"/>
              </a:solidFill>
            </a:endParaRPr>
          </a:p>
        </p:txBody>
      </p:sp>
      <p:sp>
        <p:nvSpPr>
          <p:cNvPr id="9" name="Round Diagonal Corner Rectangle 8"/>
          <p:cNvSpPr/>
          <p:nvPr userDrawn="1">
            <p:custDataLst>
              <p:tags r:id="rId4"/>
            </p:custDataLst>
          </p:nvPr>
        </p:nvSpPr>
        <p:spPr>
          <a:xfrm>
            <a:off x="243840" y="209682"/>
            <a:ext cx="8534400" cy="415637"/>
          </a:xfrm>
          <a:prstGeom prst="round2DiagRect">
            <a:avLst>
              <a:gd name="adj1" fmla="val 16667"/>
              <a:gd name="adj2" fmla="val 50000"/>
            </a:avLst>
          </a:prstGeom>
          <a:solidFill>
            <a:srgbClr val="F298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17" tIns="54853" rIns="109717" bIns="54853" numCol="1" spcCol="0" rtlCol="0" fromWordArt="0" anchor="ctr" anchorCtr="0" forceAA="0" compatLnSpc="1">
            <a:prstTxWarp prst="textNoShape">
              <a:avLst/>
            </a:prstTxWarp>
            <a:noAutofit/>
          </a:bodyPr>
          <a:lstStyle/>
          <a:p>
            <a:pPr defTabSz="731520"/>
            <a:endParaRPr lang="en-US" sz="1920" dirty="0">
              <a:solidFill>
                <a:srgbClr val="474746"/>
              </a:solidFill>
              <a:cs typeface="Arial" pitchFamily="34" charset="0"/>
            </a:endParaRPr>
          </a:p>
        </p:txBody>
      </p:sp>
      <p:sp>
        <p:nvSpPr>
          <p:cNvPr id="10" name="Title 1"/>
          <p:cNvSpPr>
            <a:spLocks noGrp="1"/>
          </p:cNvSpPr>
          <p:nvPr>
            <p:ph type="ctrTitle"/>
            <p:custDataLst>
              <p:tags r:id="rId5"/>
            </p:custDataLst>
          </p:nvPr>
        </p:nvSpPr>
        <p:spPr>
          <a:xfrm>
            <a:off x="278675" y="190435"/>
            <a:ext cx="8133805" cy="461008"/>
          </a:xfrm>
          <a:prstGeom prst="rect">
            <a:avLst/>
          </a:prstGeom>
        </p:spPr>
        <p:txBody>
          <a:bodyPr>
            <a:noAutofit/>
          </a:bodyPr>
          <a:lstStyle>
            <a:lvl1pPr algn="l">
              <a:defRPr sz="1920" b="1">
                <a:latin typeface="Arial" pitchFamily="34" charset="0"/>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419162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10" name="Content Placeholder 2"/>
          <p:cNvSpPr>
            <a:spLocks noGrp="1"/>
          </p:cNvSpPr>
          <p:nvPr>
            <p:ph idx="1"/>
          </p:nvPr>
        </p:nvSpPr>
        <p:spPr>
          <a:xfrm>
            <a:off x="731520" y="1920242"/>
            <a:ext cx="13167360" cy="5431155"/>
          </a:xfrm>
        </p:spPr>
        <p:txBody>
          <a:bodyPr/>
          <a:lstStyle>
            <a:lvl1pPr>
              <a:defRPr>
                <a:solidFill>
                  <a:schemeClr val="accent6">
                    <a:lumMod val="50000"/>
                    <a:lumOff val="50000"/>
                  </a:schemeClr>
                </a:solidFill>
              </a:defRPr>
            </a:lvl1pPr>
            <a:lvl2pPr>
              <a:defRPr>
                <a:solidFill>
                  <a:schemeClr val="accent6">
                    <a:lumMod val="50000"/>
                    <a:lumOff val="50000"/>
                  </a:schemeClr>
                </a:solidFill>
              </a:defRPr>
            </a:lvl2pPr>
            <a:lvl3pPr>
              <a:defRPr>
                <a:solidFill>
                  <a:schemeClr val="accent6">
                    <a:lumMod val="50000"/>
                    <a:lumOff val="50000"/>
                  </a:schemeClr>
                </a:solidFill>
              </a:defRPr>
            </a:lvl3pPr>
            <a:lvl4pPr>
              <a:defRPr>
                <a:solidFill>
                  <a:schemeClr val="accent6">
                    <a:lumMod val="50000"/>
                    <a:lumOff val="50000"/>
                  </a:schemeClr>
                </a:solidFill>
              </a:defRPr>
            </a:lvl4pPr>
            <a:lvl5pPr>
              <a:defRPr>
                <a:solidFill>
                  <a:schemeClr val="accent6">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9" name="Rectangle 8"/>
          <p:cNvSpPr/>
          <p:nvPr userDrawn="1"/>
        </p:nvSpPr>
        <p:spPr>
          <a:xfrm>
            <a:off x="0" y="1"/>
            <a:ext cx="14630400" cy="13933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80" dirty="0">
              <a:solidFill>
                <a:prstClr val="black"/>
              </a:solidFill>
              <a:latin typeface="Helvetica Light"/>
              <a:cs typeface="Helvetica Light"/>
            </a:endParaRPr>
          </a:p>
        </p:txBody>
      </p:sp>
    </p:spTree>
    <p:extLst>
      <p:ext uri="{BB962C8B-B14F-4D97-AF65-F5344CB8AC3E}">
        <p14:creationId xmlns:p14="http://schemas.microsoft.com/office/powerpoint/2010/main" val="1047513056"/>
      </p:ext>
    </p:extLst>
  </p:cSld>
  <p:clrMapOvr>
    <a:masterClrMapping/>
  </p:clrMapOvr>
  <p:extLst>
    <p:ext uri="{DCECCB84-F9BA-43D5-87BE-67443E8EF086}">
      <p15:sldGuideLst xmlns:p15="http://schemas.microsoft.com/office/powerpoint/2012/main">
        <p15:guide id="1" orient="horz" pos="749" userDrawn="1">
          <p15:clr>
            <a:srgbClr val="FBAE40"/>
          </p15:clr>
        </p15:guide>
        <p15:guide id="2"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alphaModFix amt="66000"/>
            <a:extLst>
              <a:ext uri="{28A0092B-C50C-407E-A947-70E740481C1C}">
                <a14:useLocalDpi xmlns:a14="http://schemas.microsoft.com/office/drawing/2010/main"/>
              </a:ext>
            </a:extLst>
          </a:blip>
          <a:stretch>
            <a:fillRect/>
          </a:stretch>
        </p:blipFill>
        <p:spPr>
          <a:xfrm>
            <a:off x="8079490" y="2049652"/>
            <a:ext cx="6550910" cy="6183022"/>
          </a:xfrm>
          <a:prstGeom prst="rect">
            <a:avLst/>
          </a:prstGeom>
        </p:spPr>
      </p:pic>
      <p:sp>
        <p:nvSpPr>
          <p:cNvPr id="6" name="Text Placeholder 11"/>
          <p:cNvSpPr>
            <a:spLocks noGrp="1"/>
          </p:cNvSpPr>
          <p:nvPr>
            <p:ph type="body" sz="quarter" idx="10" hasCustomPrompt="1"/>
          </p:nvPr>
        </p:nvSpPr>
        <p:spPr>
          <a:xfrm>
            <a:off x="780638" y="6329636"/>
            <a:ext cx="5892800" cy="693419"/>
          </a:xfrm>
        </p:spPr>
        <p:txBody>
          <a:bodyPr>
            <a:normAutofit/>
          </a:bodyPr>
          <a:lstStyle>
            <a:lvl1pPr marL="0" indent="0" algn="l">
              <a:buNone/>
              <a:defRPr sz="256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780638" y="6939237"/>
            <a:ext cx="5892800" cy="591821"/>
          </a:xfrm>
        </p:spPr>
        <p:txBody>
          <a:bodyPr>
            <a:normAutofit/>
          </a:bodyPr>
          <a:lstStyle>
            <a:lvl1pPr marL="0" indent="0" algn="l">
              <a:buNone/>
              <a:defRPr sz="256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780638" y="3053166"/>
            <a:ext cx="11719981" cy="1191259"/>
          </a:xfr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p:nvPr>
        </p:nvSpPr>
        <p:spPr>
          <a:xfrm>
            <a:off x="780639" y="4253721"/>
            <a:ext cx="9666531" cy="780558"/>
          </a:xfrm>
        </p:spPr>
        <p:txBody>
          <a:bodyPr/>
          <a:lstStyle>
            <a:lvl1pPr marL="0" indent="0" algn="l">
              <a:buNone/>
              <a:defRPr/>
            </a:lvl1pPr>
          </a:lstStyle>
          <a:p>
            <a:pPr lvl="0"/>
            <a:r>
              <a:rPr lang="en-US" dirty="0"/>
              <a:t>Click to edit Master text styles</a:t>
            </a:r>
          </a:p>
        </p:txBody>
      </p:sp>
    </p:spTree>
    <p:extLst>
      <p:ext uri="{BB962C8B-B14F-4D97-AF65-F5344CB8AC3E}">
        <p14:creationId xmlns:p14="http://schemas.microsoft.com/office/powerpoint/2010/main" val="2039951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0584" y="555955"/>
            <a:ext cx="13518490" cy="751728"/>
          </a:xfrm>
        </p:spPr>
        <p:txBody>
          <a:bodyPr lIns="91440" tIns="45720" rIns="91440" bIns="45720"/>
          <a:lstStyle>
            <a:lvl1pPr>
              <a:defRPr b="0" i="0" spc="480">
                <a:latin typeface="Amazon Ember Light" charset="0"/>
                <a:ea typeface="Amazon Ember Light"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570585" y="1565113"/>
            <a:ext cx="13518488" cy="5171675"/>
          </a:xfrm>
        </p:spPr>
        <p:txBody>
          <a:bodyPr/>
          <a:lstStyle>
            <a:lvl1pPr>
              <a:defRPr sz="1920" b="0" i="0" spc="80" baseline="0">
                <a:latin typeface="Amazon Ember" charset="0"/>
                <a:ea typeface="Amazon Ember" charset="0"/>
                <a:cs typeface="Amazon Ember" charset="0"/>
              </a:defRPr>
            </a:lvl1pPr>
            <a:lvl2pPr>
              <a:defRPr sz="1920" b="0" i="0" spc="80" baseline="0">
                <a:latin typeface="Amazon Ember" charset="0"/>
                <a:ea typeface="Amazon Ember" charset="0"/>
                <a:cs typeface="Amazon Ember" charset="0"/>
              </a:defRPr>
            </a:lvl2pPr>
            <a:lvl3pPr>
              <a:defRPr sz="1920" b="0" i="0" spc="80" baseline="0">
                <a:latin typeface="Amazon Ember" charset="0"/>
                <a:ea typeface="Amazon Ember" charset="0"/>
                <a:cs typeface="Amazon Ember" charset="0"/>
              </a:defRPr>
            </a:lvl3pPr>
            <a:lvl4pPr>
              <a:defRPr sz="1920" b="0" i="0" spc="80" baseline="0">
                <a:latin typeface="Amazon Ember" charset="0"/>
                <a:ea typeface="Amazon Ember" charset="0"/>
                <a:cs typeface="Amazon Ember" charset="0"/>
              </a:defRPr>
            </a:lvl4pPr>
            <a:lvl5pPr>
              <a:defRPr sz="1920" b="0" i="0" spc="8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7164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200"/>
            <a:ext cx="10972800" cy="2865438"/>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828800" y="4322763"/>
            <a:ext cx="10972800" cy="19859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5" name="Footer Placeholder 4"/>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817220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438150"/>
            <a:ext cx="12617450" cy="1590675"/>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006475" y="2190750"/>
            <a:ext cx="12617450" cy="5221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5" name="Footer Placeholder 4"/>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1859995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538" y="2051050"/>
            <a:ext cx="12619037" cy="3424238"/>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998538" y="5507038"/>
            <a:ext cx="12619037" cy="1800225"/>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5" name="Footer Placeholder 4"/>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26751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438150"/>
            <a:ext cx="12617450" cy="159067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06475" y="2190750"/>
            <a:ext cx="6232525" cy="5221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91400" y="2190750"/>
            <a:ext cx="6232525" cy="5221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6" name="Footer Placeholder 5"/>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781386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8063" y="438150"/>
            <a:ext cx="12619037" cy="1590675"/>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1008063" y="2017713"/>
            <a:ext cx="6189662" cy="989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8063" y="3006725"/>
            <a:ext cx="6189662" cy="44211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07275" y="2017713"/>
            <a:ext cx="6219825" cy="989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407275" y="3006725"/>
            <a:ext cx="6219825" cy="44211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8" name="Footer Placeholder 7"/>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9" name="Slide Number Placeholder 8"/>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901496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6475" y="438150"/>
            <a:ext cx="12617450" cy="1590675"/>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4" name="Footer Placeholder 3"/>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9553862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3" name="Footer Placeholder 2"/>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441727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063" y="549275"/>
            <a:ext cx="4718050" cy="1919288"/>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6219825" y="1184275"/>
            <a:ext cx="7407275" cy="58483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8063" y="2468563"/>
            <a:ext cx="4718050" cy="457358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6" name="Footer Placeholder 5"/>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2586877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063" y="549275"/>
            <a:ext cx="4718050" cy="1919288"/>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6219825" y="1184275"/>
            <a:ext cx="7407275" cy="58483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08063" y="2468563"/>
            <a:ext cx="4718050" cy="457358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6" name="Footer Placeholder 5"/>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125849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lstStyle>
            <a:lvl1pPr>
              <a:defRPr>
                <a:solidFill>
                  <a:srgbClr val="414042"/>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a:solidFill>
                  <a:srgbClr val="414042"/>
                </a:solidFill>
              </a:defRPr>
            </a:lvl1pPr>
            <a:lvl2pPr marL="1188720" indent="-457200">
              <a:buFont typeface="Arial"/>
              <a:buChar char="•"/>
              <a:defRPr>
                <a:solidFill>
                  <a:srgbClr val="414042"/>
                </a:solidFill>
              </a:defRPr>
            </a:lvl2pPr>
            <a:lvl3pPr marL="1828800" indent="-365760">
              <a:buFont typeface="Arial"/>
              <a:buChar char="•"/>
              <a:defRPr>
                <a:solidFill>
                  <a:srgbClr val="414042"/>
                </a:solidFill>
              </a:defRPr>
            </a:lvl3pPr>
            <a:lvl4pPr>
              <a:defRPr>
                <a:solidFill>
                  <a:srgbClr val="414042"/>
                </a:solidFill>
              </a:defRPr>
            </a:lvl4pPr>
            <a:lvl5pPr>
              <a:defRPr>
                <a:solidFill>
                  <a:srgbClr val="41404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06475" y="438150"/>
            <a:ext cx="12617450" cy="1590675"/>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006475" y="2190750"/>
            <a:ext cx="12617450" cy="522128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5" name="Footer Placeholder 4"/>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10310100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563" y="438150"/>
            <a:ext cx="3154362" cy="697388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06475" y="438150"/>
            <a:ext cx="9310688" cy="697388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06475" y="7627938"/>
            <a:ext cx="3290888" cy="438150"/>
          </a:xfrm>
          <a:prstGeom prst="rect">
            <a:avLst/>
          </a:prstGeom>
        </p:spPr>
        <p:txBody>
          <a:bodyPr/>
          <a:lstStyle/>
          <a:p>
            <a:fld id="{7F5D95D2-3E10-774C-8163-69B29E79CC70}" type="datetimeFigureOut">
              <a:rPr lang="en-US" smtClean="0"/>
              <a:t>6/21/24</a:t>
            </a:fld>
            <a:endParaRPr lang="en-US" dirty="0"/>
          </a:p>
        </p:txBody>
      </p:sp>
      <p:sp>
        <p:nvSpPr>
          <p:cNvPr id="5" name="Footer Placeholder 4"/>
          <p:cNvSpPr>
            <a:spLocks noGrp="1"/>
          </p:cNvSpPr>
          <p:nvPr>
            <p:ph type="ftr" sz="quarter" idx="11"/>
          </p:nvPr>
        </p:nvSpPr>
        <p:spPr>
          <a:xfrm>
            <a:off x="4846638" y="7627938"/>
            <a:ext cx="4937125" cy="43815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33038" y="7627938"/>
            <a:ext cx="3290887" cy="438150"/>
          </a:xfrm>
          <a:prstGeom prst="rect">
            <a:avLst/>
          </a:prstGeom>
        </p:spPr>
        <p:txBody>
          <a:bodyPr/>
          <a:lstStyle/>
          <a:p>
            <a:fld id="{884B2DB3-5C2C-F842-B182-AC3C86A9AEE2}" type="slidenum">
              <a:rPr lang="en-US" smtClean="0"/>
              <a:t>‹#›</a:t>
            </a:fld>
            <a:endParaRPr lang="en-US" dirty="0"/>
          </a:p>
        </p:txBody>
      </p:sp>
    </p:spTree>
    <p:extLst>
      <p:ext uri="{BB962C8B-B14F-4D97-AF65-F5344CB8AC3E}">
        <p14:creationId xmlns:p14="http://schemas.microsoft.com/office/powerpoint/2010/main" val="1408333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 No Logo">
  <p:cSld name="Blank - No Logo">
    <p:spTree>
      <p:nvGrpSpPr>
        <p:cNvPr id="1" name="Shape 26"/>
        <p:cNvGrpSpPr/>
        <p:nvPr/>
      </p:nvGrpSpPr>
      <p:grpSpPr>
        <a:xfrm>
          <a:off x="0" y="0"/>
          <a:ext cx="0" cy="0"/>
          <a:chOff x="0" y="0"/>
          <a:chExt cx="0" cy="0"/>
        </a:xfrm>
      </p:grpSpPr>
      <p:sp>
        <p:nvSpPr>
          <p:cNvPr id="27" name="Shape 27"/>
          <p:cNvSpPr txBox="1"/>
          <p:nvPr/>
        </p:nvSpPr>
        <p:spPr>
          <a:xfrm>
            <a:off x="782640" y="7683901"/>
            <a:ext cx="4844438" cy="17235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20" b="0" i="0" dirty="0">
                <a:solidFill>
                  <a:srgbClr val="949BA5"/>
                </a:solidFill>
                <a:latin typeface="Arial"/>
                <a:ea typeface="Arial"/>
                <a:cs typeface="Arial"/>
                <a:sym typeface="Arial"/>
              </a:rPr>
              <a:t>© 2017, Amazon Web Services, Inc. or its Affiliates. All rights reserved.</a:t>
            </a:r>
            <a:endParaRPr sz="1120" b="0" i="0" dirty="0">
              <a:solidFill>
                <a:srgbClr val="949BA5"/>
              </a:solidFill>
              <a:latin typeface="Arial"/>
              <a:ea typeface="Arial"/>
              <a:cs typeface="Arial"/>
              <a:sym typeface="Arial"/>
            </a:endParaRPr>
          </a:p>
        </p:txBody>
      </p:sp>
    </p:spTree>
    <p:extLst>
      <p:ext uri="{BB962C8B-B14F-4D97-AF65-F5344CB8AC3E}">
        <p14:creationId xmlns:p14="http://schemas.microsoft.com/office/powerpoint/2010/main" val="33979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lstStyle>
            <a:lvl1pPr>
              <a:defRPr>
                <a:solidFill>
                  <a:srgbClr val="414042"/>
                </a:solidFill>
              </a:defRPr>
            </a:lvl1pPr>
          </a:lstStyle>
          <a:p>
            <a:r>
              <a:rPr lang="en-US" dirty="0"/>
              <a:t>Click to edit Master title style</a:t>
            </a:r>
          </a:p>
        </p:txBody>
      </p:sp>
      <p:sp>
        <p:nvSpPr>
          <p:cNvPr id="6" name="Content Placeholder 3"/>
          <p:cNvSpPr>
            <a:spLocks noGrp="1"/>
          </p:cNvSpPr>
          <p:nvPr>
            <p:ph sz="quarter" idx="11" hasCustomPrompt="1"/>
          </p:nvPr>
        </p:nvSpPr>
        <p:spPr>
          <a:xfrm>
            <a:off x="538581" y="1616653"/>
            <a:ext cx="13132387" cy="5827082"/>
          </a:xfrm>
          <a:noFill/>
        </p:spPr>
        <p:txBody>
          <a:bodyPr/>
          <a:lstStyle>
            <a:lvl1pPr marL="0" indent="0">
              <a:buNone/>
              <a:defRPr lang="en-US" sz="1760">
                <a:solidFill>
                  <a:srgbClr val="3366FF"/>
                </a:solidFill>
                <a:effectLst/>
                <a:latin typeface="Lucida Console" panose="020B0609040504020204" pitchFamily="49" charset="0"/>
              </a:defRPr>
            </a:lvl1pPr>
            <a:lvl2pPr marL="731520" indent="0">
              <a:buNone/>
              <a:defRPr>
                <a:latin typeface="Lucida Console" panose="020B0609040504020204" pitchFamily="49" charset="0"/>
              </a:defRPr>
            </a:lvl2pPr>
            <a:lvl3pPr marL="1463040" indent="0">
              <a:buNone/>
              <a:defRPr>
                <a:latin typeface="Lucida Console" panose="020B0609040504020204" pitchFamily="49" charset="0"/>
              </a:defRPr>
            </a:lvl3pPr>
            <a:lvl4pPr marL="2194560" indent="0">
              <a:buNone/>
              <a:defRPr>
                <a:latin typeface="Lucida Console" panose="020B0609040504020204" pitchFamily="49" charset="0"/>
              </a:defRPr>
            </a:lvl4pPr>
            <a:lvl5pPr marL="2926080" indent="0">
              <a:buNone/>
              <a:defRPr>
                <a:latin typeface="Lucida Console" panose="020B0609040504020204" pitchFamily="49" charset="0"/>
              </a:defRPr>
            </a:lvl5pPr>
          </a:lstStyle>
          <a:p>
            <a:r>
              <a:rPr lang="en-US" sz="224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634230" y="3150724"/>
            <a:ext cx="12435840" cy="1488168"/>
          </a:xfrm>
        </p:spPr>
        <p:txBody>
          <a:bodyPr anchor="ctr">
            <a:noAutofit/>
          </a:bodyPr>
          <a:lstStyle>
            <a:lvl1pPr algn="l">
              <a:defRPr sz="6400" b="1" cap="none">
                <a:solidFill>
                  <a:srgbClr val="414042"/>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normAutofit/>
          </a:bodyPr>
          <a:lstStyle>
            <a:lvl1pPr>
              <a:defRPr sz="4480">
                <a:solidFill>
                  <a:srgbClr val="414042"/>
                </a:solidFill>
              </a:defRPr>
            </a:lvl1pPr>
          </a:lstStyle>
          <a:p>
            <a:r>
              <a:rPr lang="en-US" dirty="0"/>
              <a:t>Click to edit Master title style</a:t>
            </a:r>
          </a:p>
        </p:txBody>
      </p:sp>
      <p:sp>
        <p:nvSpPr>
          <p:cNvPr id="3" name="Content Placeholder 2"/>
          <p:cNvSpPr>
            <a:spLocks noGrp="1"/>
          </p:cNvSpPr>
          <p:nvPr>
            <p:ph sz="half" idx="1"/>
          </p:nvPr>
        </p:nvSpPr>
        <p:spPr>
          <a:xfrm>
            <a:off x="533720" y="1620012"/>
            <a:ext cx="6461760" cy="5555317"/>
          </a:xfrm>
        </p:spPr>
        <p:txBody>
          <a:bodyPr/>
          <a:lstStyle>
            <a:lvl1pPr>
              <a:defRPr sz="3520">
                <a:solidFill>
                  <a:srgbClr val="414042"/>
                </a:solidFill>
              </a:defRPr>
            </a:lvl1pPr>
            <a:lvl2pPr>
              <a:defRPr sz="3200">
                <a:solidFill>
                  <a:srgbClr val="414042"/>
                </a:solidFill>
              </a:defRPr>
            </a:lvl2pPr>
            <a:lvl3pPr>
              <a:defRPr sz="2560">
                <a:solidFill>
                  <a:srgbClr val="414042"/>
                </a:solidFill>
              </a:defRPr>
            </a:lvl3pPr>
            <a:lvl4pPr>
              <a:defRPr sz="2560">
                <a:solidFill>
                  <a:srgbClr val="414042"/>
                </a:solidFill>
              </a:defRPr>
            </a:lvl4pPr>
            <a:lvl5pPr>
              <a:defRPr sz="2560">
                <a:solidFill>
                  <a:srgbClr val="414042"/>
                </a:solidFill>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39320" y="1620012"/>
            <a:ext cx="6461760" cy="5555317"/>
          </a:xfrm>
        </p:spPr>
        <p:txBody>
          <a:bodyPr/>
          <a:lstStyle>
            <a:lvl1pPr>
              <a:defRPr sz="3520">
                <a:solidFill>
                  <a:srgbClr val="414042"/>
                </a:solidFill>
              </a:defRPr>
            </a:lvl1pPr>
            <a:lvl2pPr>
              <a:defRPr sz="3200">
                <a:solidFill>
                  <a:srgbClr val="414042"/>
                </a:solidFill>
              </a:defRPr>
            </a:lvl2pPr>
            <a:lvl3pPr>
              <a:defRPr sz="2560">
                <a:solidFill>
                  <a:srgbClr val="414042"/>
                </a:solidFill>
              </a:defRPr>
            </a:lvl3pPr>
            <a:lvl4pPr>
              <a:defRPr sz="2560">
                <a:solidFill>
                  <a:srgbClr val="414042"/>
                </a:solidFill>
              </a:defRPr>
            </a:lvl4pPr>
            <a:lvl5pPr>
              <a:defRPr sz="2560">
                <a:solidFill>
                  <a:srgbClr val="414042"/>
                </a:solidFill>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389" y="1612885"/>
            <a:ext cx="6464301" cy="767715"/>
          </a:xfrm>
        </p:spPr>
        <p:txBody>
          <a:bodyPr anchor="b">
            <a:noAutofit/>
          </a:bodyPr>
          <a:lstStyle>
            <a:lvl1pPr marL="0" indent="0">
              <a:buNone/>
              <a:defRPr sz="320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a:t>Click to edit Master text styles</a:t>
            </a:r>
          </a:p>
        </p:txBody>
      </p:sp>
      <p:sp>
        <p:nvSpPr>
          <p:cNvPr id="4" name="Content Placeholder 3"/>
          <p:cNvSpPr>
            <a:spLocks noGrp="1"/>
          </p:cNvSpPr>
          <p:nvPr>
            <p:ph sz="half" idx="2"/>
          </p:nvPr>
        </p:nvSpPr>
        <p:spPr>
          <a:xfrm>
            <a:off x="540389" y="2380598"/>
            <a:ext cx="6464301" cy="4741546"/>
          </a:xfrm>
        </p:spPr>
        <p:txBody>
          <a:bodyPr/>
          <a:lstStyle>
            <a:lvl1pPr>
              <a:defRPr sz="3200"/>
            </a:lvl1pPr>
            <a:lvl2pPr>
              <a:defRPr sz="2880"/>
            </a:lvl2pPr>
            <a:lvl3pPr>
              <a:defRPr sz="2880"/>
            </a:lvl3pPr>
            <a:lvl4pPr>
              <a:defRPr sz="2880"/>
            </a:lvl4pPr>
            <a:lvl5pPr>
              <a:defRPr sz="288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538863" y="183898"/>
            <a:ext cx="13128486" cy="873186"/>
          </a:xfrm>
        </p:spPr>
        <p:txBody>
          <a:bodyPr>
            <a:normAutofit/>
          </a:bodyPr>
          <a:lstStyle>
            <a:lvl1pPr>
              <a:defRPr sz="4480">
                <a:solidFill>
                  <a:srgbClr val="414042"/>
                </a:solidFill>
              </a:defRPr>
            </a:lvl1pPr>
          </a:lstStyle>
          <a:p>
            <a:r>
              <a:rPr lang="en-US" dirty="0"/>
              <a:t>Click to edit Master title style</a:t>
            </a:r>
          </a:p>
        </p:txBody>
      </p:sp>
      <p:sp>
        <p:nvSpPr>
          <p:cNvPr id="15" name="Text Placeholder 4"/>
          <p:cNvSpPr>
            <a:spLocks noGrp="1"/>
          </p:cNvSpPr>
          <p:nvPr>
            <p:ph type="body" sz="quarter" idx="3"/>
          </p:nvPr>
        </p:nvSpPr>
        <p:spPr>
          <a:xfrm>
            <a:off x="7240911" y="1612885"/>
            <a:ext cx="6466840" cy="767715"/>
          </a:xfrm>
        </p:spPr>
        <p:txBody>
          <a:bodyPr anchor="b">
            <a:normAutofit/>
          </a:bodyPr>
          <a:lstStyle>
            <a:lvl1pPr marL="0" indent="0">
              <a:buNone/>
              <a:defRPr sz="320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a:t>Click to edit Master text styles</a:t>
            </a:r>
          </a:p>
        </p:txBody>
      </p:sp>
      <p:sp>
        <p:nvSpPr>
          <p:cNvPr id="16" name="Content Placeholder 5"/>
          <p:cNvSpPr>
            <a:spLocks noGrp="1"/>
          </p:cNvSpPr>
          <p:nvPr>
            <p:ph sz="quarter" idx="4"/>
          </p:nvPr>
        </p:nvSpPr>
        <p:spPr>
          <a:xfrm>
            <a:off x="7240911" y="2380598"/>
            <a:ext cx="6466840" cy="4741546"/>
          </a:xfrm>
        </p:spPr>
        <p:txBody>
          <a:bodyPr/>
          <a:lstStyle>
            <a:lvl1pPr>
              <a:defRPr sz="3200"/>
            </a:lvl1pPr>
            <a:lvl2pPr>
              <a:defRPr sz="2880"/>
            </a:lvl2pPr>
            <a:lvl3pPr>
              <a:defRPr sz="2880"/>
            </a:lvl3pPr>
            <a:lvl4pPr>
              <a:defRPr sz="2880"/>
            </a:lvl4pPr>
            <a:lvl5pPr>
              <a:defRPr sz="288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40030" y="1618467"/>
            <a:ext cx="3908213" cy="5431155"/>
          </a:xfrm>
        </p:spPr>
        <p:txBody>
          <a:bodyPr>
            <a:normAutofit/>
          </a:bodyPr>
          <a:lstStyle>
            <a:lvl1pPr>
              <a:defRPr sz="3200"/>
            </a:lvl1pPr>
            <a:lvl2pPr>
              <a:defRPr sz="2880"/>
            </a:lvl2pPr>
            <a:lvl3pPr>
              <a:defRPr sz="2560"/>
            </a:lvl3pPr>
            <a:lvl4pPr marL="2194560" indent="0">
              <a:buNone/>
              <a:defRPr sz="2560"/>
            </a:lvl4pPr>
            <a:lvl5pPr>
              <a:defRPr sz="256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5169602" y="1618467"/>
            <a:ext cx="3908213" cy="5431155"/>
          </a:xfrm>
        </p:spPr>
        <p:txBody>
          <a:bodyPr>
            <a:normAutofit/>
          </a:bodyPr>
          <a:lstStyle>
            <a:lvl1pPr>
              <a:defRPr sz="3200"/>
            </a:lvl1pPr>
            <a:lvl2pPr>
              <a:defRPr sz="2880"/>
            </a:lvl2pPr>
            <a:lvl3pPr>
              <a:defRPr sz="2560"/>
            </a:lvl3pPr>
            <a:lvl4pPr marL="2194560" indent="0">
              <a:buNone/>
              <a:defRPr sz="2560"/>
            </a:lvl4pPr>
            <a:lvl5pPr>
              <a:defRPr sz="256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9799177" y="1618467"/>
            <a:ext cx="3908213" cy="5431155"/>
          </a:xfrm>
        </p:spPr>
        <p:txBody>
          <a:bodyPr>
            <a:normAutofit/>
          </a:bodyPr>
          <a:lstStyle>
            <a:lvl1pPr>
              <a:defRPr sz="3200"/>
            </a:lvl1pPr>
            <a:lvl2pPr>
              <a:defRPr sz="2880"/>
            </a:lvl2pPr>
            <a:lvl3pPr>
              <a:defRPr sz="2560"/>
            </a:lvl3pPr>
            <a:lvl4pPr marL="2194560" indent="0">
              <a:buNone/>
              <a:defRPr sz="2560"/>
            </a:lvl4pPr>
            <a:lvl5pPr>
              <a:defRPr sz="256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540387" y="5003334"/>
            <a:ext cx="2875280" cy="545504"/>
          </a:xfrm>
        </p:spPr>
        <p:txBody>
          <a:bodyPr>
            <a:noAutofit/>
          </a:bodyPr>
          <a:lstStyle>
            <a:lvl1pPr marL="0" indent="0" algn="ctr">
              <a:buNone/>
              <a:defRPr sz="2240">
                <a:solidFill>
                  <a:srgbClr val="414042"/>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12" name="Text Placeholder 3"/>
          <p:cNvSpPr>
            <a:spLocks noGrp="1"/>
          </p:cNvSpPr>
          <p:nvPr>
            <p:ph type="body" sz="half" idx="11"/>
          </p:nvPr>
        </p:nvSpPr>
        <p:spPr>
          <a:xfrm>
            <a:off x="3994795" y="5003334"/>
            <a:ext cx="2875280" cy="545504"/>
          </a:xfrm>
        </p:spPr>
        <p:txBody>
          <a:bodyPr>
            <a:noAutofit/>
          </a:bodyPr>
          <a:lstStyle>
            <a:lvl1pPr marL="0" indent="0" algn="ctr">
              <a:buNone/>
              <a:defRPr sz="2240">
                <a:solidFill>
                  <a:srgbClr val="414042"/>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13" name="Text Placeholder 3"/>
          <p:cNvSpPr>
            <a:spLocks noGrp="1"/>
          </p:cNvSpPr>
          <p:nvPr>
            <p:ph type="body" sz="half" idx="13"/>
          </p:nvPr>
        </p:nvSpPr>
        <p:spPr>
          <a:xfrm>
            <a:off x="7415336" y="5003334"/>
            <a:ext cx="2875280" cy="545504"/>
          </a:xfrm>
        </p:spPr>
        <p:txBody>
          <a:bodyPr>
            <a:noAutofit/>
          </a:bodyPr>
          <a:lstStyle>
            <a:lvl1pPr marL="0" indent="0" algn="ctr">
              <a:buNone/>
              <a:defRPr sz="2240">
                <a:solidFill>
                  <a:srgbClr val="414042"/>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14" name="Text Placeholder 3"/>
          <p:cNvSpPr>
            <a:spLocks noGrp="1"/>
          </p:cNvSpPr>
          <p:nvPr>
            <p:ph type="body" sz="half" idx="15"/>
          </p:nvPr>
        </p:nvSpPr>
        <p:spPr>
          <a:xfrm>
            <a:off x="11184552" y="5003334"/>
            <a:ext cx="2875280" cy="545504"/>
          </a:xfrm>
        </p:spPr>
        <p:txBody>
          <a:bodyPr>
            <a:noAutofit/>
          </a:bodyPr>
          <a:lstStyle>
            <a:lvl1pPr marL="0" indent="0" algn="ctr">
              <a:buNone/>
              <a:defRPr sz="2240">
                <a:solidFill>
                  <a:srgbClr val="414042"/>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15" name="Picture Placeholder 2"/>
          <p:cNvSpPr>
            <a:spLocks noGrp="1"/>
          </p:cNvSpPr>
          <p:nvPr>
            <p:ph type="pic" sz="quarter" idx="16"/>
          </p:nvPr>
        </p:nvSpPr>
        <p:spPr>
          <a:xfrm>
            <a:off x="540387" y="2566967"/>
            <a:ext cx="2875280" cy="2151379"/>
          </a:xfrm>
        </p:spPr>
        <p:txBody>
          <a:bodyPr>
            <a:normAutofit/>
          </a:bodyPr>
          <a:lstStyle>
            <a:lvl1pPr>
              <a:defRPr sz="2240">
                <a:solidFill>
                  <a:srgbClr val="414042"/>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994795" y="2566967"/>
            <a:ext cx="2875280" cy="2151379"/>
          </a:xfrm>
        </p:spPr>
        <p:txBody>
          <a:bodyPr>
            <a:normAutofit/>
          </a:bodyPr>
          <a:lstStyle>
            <a:lvl1pPr>
              <a:defRPr sz="2240">
                <a:solidFill>
                  <a:srgbClr val="414042"/>
                </a:solidFill>
              </a:defRPr>
            </a:lvl1pPr>
          </a:lstStyle>
          <a:p>
            <a:r>
              <a:rPr lang="en-US" dirty="0"/>
              <a:t>Drag picture to placeholder or click icon to add</a:t>
            </a:r>
          </a:p>
        </p:txBody>
      </p:sp>
      <p:sp>
        <p:nvSpPr>
          <p:cNvPr id="17" name="Picture Placeholder 2"/>
          <p:cNvSpPr>
            <a:spLocks noGrp="1"/>
          </p:cNvSpPr>
          <p:nvPr>
            <p:ph type="pic" sz="quarter" idx="18"/>
          </p:nvPr>
        </p:nvSpPr>
        <p:spPr>
          <a:xfrm>
            <a:off x="7415336" y="2566967"/>
            <a:ext cx="2875280" cy="2151379"/>
          </a:xfrm>
        </p:spPr>
        <p:txBody>
          <a:bodyPr>
            <a:normAutofit/>
          </a:bodyPr>
          <a:lstStyle>
            <a:lvl1pPr>
              <a:defRPr sz="2240">
                <a:solidFill>
                  <a:srgbClr val="414042"/>
                </a:solidFill>
              </a:defRPr>
            </a:lvl1pPr>
          </a:lstStyle>
          <a:p>
            <a:r>
              <a:rPr lang="en-US" dirty="0"/>
              <a:t>Drag picture to placeholder or click icon to add</a:t>
            </a:r>
          </a:p>
        </p:txBody>
      </p:sp>
      <p:sp>
        <p:nvSpPr>
          <p:cNvPr id="18" name="Picture Placeholder 2"/>
          <p:cNvSpPr>
            <a:spLocks noGrp="1"/>
          </p:cNvSpPr>
          <p:nvPr>
            <p:ph type="pic" sz="quarter" idx="19"/>
          </p:nvPr>
        </p:nvSpPr>
        <p:spPr>
          <a:xfrm>
            <a:off x="11184552" y="2566967"/>
            <a:ext cx="2875280" cy="2151379"/>
          </a:xfrm>
        </p:spPr>
        <p:txBody>
          <a:bodyPr>
            <a:normAutofit/>
          </a:bodyPr>
          <a:lstStyle>
            <a:lvl1pPr>
              <a:defRPr sz="2240">
                <a:solidFill>
                  <a:srgbClr val="414042"/>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863" y="183898"/>
            <a:ext cx="13128486"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4947" y="1614931"/>
            <a:ext cx="13128486"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9"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1" r:id="rId12"/>
    <p:sldLayoutId id="2147483682" r:id="rId13"/>
    <p:sldLayoutId id="2147483693" r:id="rId14"/>
    <p:sldLayoutId id="2147483694" r:id="rId15"/>
    <p:sldLayoutId id="2147483695" r:id="rId16"/>
    <p:sldLayoutId id="2147483687" r:id="rId17"/>
    <p:sldLayoutId id="2147483696" r:id="rId18"/>
    <p:sldLayoutId id="2147483698" r:id="rId19"/>
    <p:sldLayoutId id="2147483700" r:id="rId20"/>
  </p:sldLayoutIdLst>
  <p:txStyles>
    <p:titleStyle>
      <a:lvl1pPr algn="l" defTabSz="731520" rtl="0" eaLnBrk="1" latinLnBrk="0" hangingPunct="1">
        <a:spcBef>
          <a:spcPct val="0"/>
        </a:spcBef>
        <a:buNone/>
        <a:defRPr sz="4480" b="0" i="0" kern="1200">
          <a:solidFill>
            <a:srgbClr val="0E2735"/>
          </a:solidFill>
          <a:latin typeface="Amazon Ember Regular" charset="0"/>
          <a:ea typeface="+mj-ea"/>
          <a:cs typeface="Amazon Ember Regular" charset="0"/>
        </a:defRPr>
      </a:lvl1pPr>
    </p:titleStyle>
    <p:bodyStyle>
      <a:lvl1pPr marL="0" indent="0" algn="l" defTabSz="731520" rtl="0" eaLnBrk="1" latinLnBrk="0" hangingPunct="1">
        <a:spcBef>
          <a:spcPct val="20000"/>
        </a:spcBef>
        <a:buFontTx/>
        <a:buNone/>
        <a:defRPr sz="3840" b="0" i="0" kern="1200">
          <a:solidFill>
            <a:srgbClr val="41404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rgbClr val="41404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rgbClr val="41404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rgbClr val="41404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rgbClr val="41404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8181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643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13.xml"/><Relationship Id="rId4" Type="http://schemas.openxmlformats.org/officeDocument/2006/relationships/hyperlink" Target="https://www.qld.gov.au/transport/projects/cav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439278-8115-6545-945B-742B36727208}"/>
              </a:ext>
            </a:extLst>
          </p:cNvPr>
          <p:cNvSpPr/>
          <p:nvPr/>
        </p:nvSpPr>
        <p:spPr>
          <a:xfrm>
            <a:off x="0" y="1"/>
            <a:ext cx="9929446" cy="7373814"/>
          </a:xfrm>
          <a:prstGeom prst="rect">
            <a:avLst/>
          </a:prstGeom>
          <a:solidFill>
            <a:schemeClr val="bg1"/>
          </a:solidFill>
          <a:ln>
            <a:noFill/>
          </a:ln>
          <a:effectLst>
            <a:outerShdw blurRad="50800" dist="76200" dir="2700000" algn="tl" rotWithShape="0">
              <a:prstClr val="black">
                <a:alpha val="7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marL="628650" lvl="1" indent="-171450">
              <a:buFont typeface="Wingdings" pitchFamily="2" charset="2"/>
              <a:buChar char="§"/>
            </a:pPr>
            <a:endParaRPr lang="en-US" sz="1100" dirty="0">
              <a:solidFill>
                <a:schemeClr val="accent6"/>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endParaRPr>
          </a:p>
        </p:txBody>
      </p:sp>
      <p:pic>
        <p:nvPicPr>
          <p:cNvPr id="2" name="Picture 1">
            <a:extLst>
              <a:ext uri="{FF2B5EF4-FFF2-40B4-BE49-F238E27FC236}">
                <a16:creationId xmlns:a16="http://schemas.microsoft.com/office/drawing/2014/main" id="{40D10E38-79C9-1C49-96DB-925531D46245}"/>
              </a:ext>
            </a:extLst>
          </p:cNvPr>
          <p:cNvPicPr>
            <a:picLocks noChangeAspect="1"/>
          </p:cNvPicPr>
          <p:nvPr/>
        </p:nvPicPr>
        <p:blipFill>
          <a:blip r:embed="rId2"/>
          <a:stretch>
            <a:fillRect/>
          </a:stretch>
        </p:blipFill>
        <p:spPr>
          <a:xfrm>
            <a:off x="10252529" y="1415074"/>
            <a:ext cx="3981450" cy="209550"/>
          </a:xfrm>
          <a:prstGeom prst="rect">
            <a:avLst/>
          </a:prstGeom>
        </p:spPr>
      </p:pic>
      <p:pic>
        <p:nvPicPr>
          <p:cNvPr id="3" name="Picture 2">
            <a:extLst>
              <a:ext uri="{FF2B5EF4-FFF2-40B4-BE49-F238E27FC236}">
                <a16:creationId xmlns:a16="http://schemas.microsoft.com/office/drawing/2014/main" id="{DDC90BFF-A67B-2148-B880-599F045BC550}"/>
              </a:ext>
            </a:extLst>
          </p:cNvPr>
          <p:cNvPicPr>
            <a:picLocks noChangeAspect="1"/>
          </p:cNvPicPr>
          <p:nvPr/>
        </p:nvPicPr>
        <p:blipFill>
          <a:blip r:embed="rId3"/>
          <a:stretch>
            <a:fillRect/>
          </a:stretch>
        </p:blipFill>
        <p:spPr>
          <a:xfrm>
            <a:off x="10252529" y="538842"/>
            <a:ext cx="3810000" cy="660400"/>
          </a:xfrm>
          <a:prstGeom prst="rect">
            <a:avLst/>
          </a:prstGeom>
        </p:spPr>
      </p:pic>
      <p:sp>
        <p:nvSpPr>
          <p:cNvPr id="4" name="TextBox 3">
            <a:extLst>
              <a:ext uri="{FF2B5EF4-FFF2-40B4-BE49-F238E27FC236}">
                <a16:creationId xmlns:a16="http://schemas.microsoft.com/office/drawing/2014/main" id="{6E77991C-CBD7-804C-8DC7-E508806AB701}"/>
              </a:ext>
            </a:extLst>
          </p:cNvPr>
          <p:cNvSpPr txBox="1"/>
          <p:nvPr/>
        </p:nvSpPr>
        <p:spPr>
          <a:xfrm>
            <a:off x="10163908" y="1840456"/>
            <a:ext cx="4400514" cy="4893647"/>
          </a:xfrm>
          <a:prstGeom prst="rect">
            <a:avLst/>
          </a:prstGeom>
          <a:noFill/>
        </p:spPr>
        <p:txBody>
          <a:bodyPr wrap="square" rtlCol="0">
            <a:spAutoFit/>
          </a:bodyPr>
          <a:lstStyle/>
          <a:p>
            <a:pPr>
              <a:lnSpc>
                <a:spcPct val="150000"/>
              </a:lnSpc>
            </a:pPr>
            <a:r>
              <a:rPr lang="en-US" sz="1600" b="1" dirty="0">
                <a:latin typeface="Amazon Ember" panose="020B0603020204020204" pitchFamily="34" charset="0"/>
                <a:ea typeface="Amazon Ember" panose="020B0603020204020204" pitchFamily="34" charset="0"/>
                <a:cs typeface="Amazon Ember" panose="020B0603020204020204" pitchFamily="34" charset="0"/>
              </a:rPr>
              <a:t>Project:</a:t>
            </a:r>
            <a:r>
              <a:rPr lang="en-US" sz="1600" dirty="0">
                <a:latin typeface="Amazon Ember" panose="020B0603020204020204" pitchFamily="34" charset="0"/>
                <a:ea typeface="Amazon Ember" panose="020B0603020204020204" pitchFamily="34" charset="0"/>
                <a:cs typeface="Amazon Ember" panose="020B0603020204020204" pitchFamily="34" charset="0"/>
              </a:rPr>
              <a:t> CAVI</a:t>
            </a:r>
          </a:p>
          <a:p>
            <a:pPr>
              <a:lnSpc>
                <a:spcPct val="150000"/>
              </a:lnSpc>
            </a:pPr>
            <a:r>
              <a:rPr lang="en-US" sz="1600" b="1" dirty="0">
                <a:latin typeface="Amazon Ember" panose="020B0603020204020204" pitchFamily="34" charset="0"/>
                <a:ea typeface="Amazon Ember" panose="020B0603020204020204" pitchFamily="34" charset="0"/>
                <a:cs typeface="Amazon Ember" panose="020B0603020204020204" pitchFamily="34" charset="0"/>
              </a:rPr>
              <a:t>Industry:</a:t>
            </a:r>
            <a:r>
              <a:rPr lang="en-US" sz="1600" dirty="0">
                <a:latin typeface="Amazon Ember" panose="020B0603020204020204" pitchFamily="34" charset="0"/>
                <a:ea typeface="Amazon Ember" panose="020B0603020204020204" pitchFamily="34" charset="0"/>
                <a:cs typeface="Amazon Ember" panose="020B0603020204020204" pitchFamily="34" charset="0"/>
              </a:rPr>
              <a:t> Government</a:t>
            </a:r>
          </a:p>
          <a:p>
            <a:pPr>
              <a:lnSpc>
                <a:spcPct val="150000"/>
              </a:lnSpc>
            </a:pPr>
            <a:r>
              <a:rPr lang="en-US" sz="1600" b="1" dirty="0">
                <a:latin typeface="Amazon Ember" panose="020B0603020204020204" pitchFamily="34" charset="0"/>
                <a:ea typeface="Amazon Ember" panose="020B0603020204020204" pitchFamily="34" charset="0"/>
                <a:cs typeface="Amazon Ember" panose="020B0603020204020204" pitchFamily="34" charset="0"/>
              </a:rPr>
              <a:t>Country:</a:t>
            </a:r>
            <a:r>
              <a:rPr lang="en-US" sz="1600" dirty="0">
                <a:latin typeface="Amazon Ember" panose="020B0603020204020204" pitchFamily="34" charset="0"/>
                <a:ea typeface="Amazon Ember" panose="020B0603020204020204" pitchFamily="34" charset="0"/>
                <a:cs typeface="Amazon Ember" panose="020B0603020204020204" pitchFamily="34" charset="0"/>
              </a:rPr>
              <a:t> Australia</a:t>
            </a:r>
            <a:endParaRPr lang="en-US" sz="1600" b="1" dirty="0">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400" dirty="0">
                <a:latin typeface="Amazon Ember" panose="020B0603020204020204" pitchFamily="34" charset="0"/>
                <a:ea typeface="Amazon Ember" panose="020B0603020204020204" pitchFamily="34" charset="0"/>
                <a:cs typeface="Amazon Ember" panose="020B0603020204020204" pitchFamily="34" charset="0"/>
                <a:hlinkClick r:id="rId4"/>
              </a:rPr>
              <a:t>https://www.qld.gov.au/transport/projects/cavi</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The Cooperative and Automated Vehicle Initiative (CAVI) will be delivered by the Department of Transport and Main Roads to help prepare for the arrival of new vehicle technologies with safety, mobility and environmental benefits on Queensland roads.</a:t>
            </a: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The goal of CAVI is to test cooperative and automated vehicle technologies that make roads safer by contributing towards our vision of zero road deaths and serious injuries on the state’s roads.</a:t>
            </a:r>
          </a:p>
        </p:txBody>
      </p:sp>
      <p:sp>
        <p:nvSpPr>
          <p:cNvPr id="5" name="TextBox 4">
            <a:extLst>
              <a:ext uri="{FF2B5EF4-FFF2-40B4-BE49-F238E27FC236}">
                <a16:creationId xmlns:a16="http://schemas.microsoft.com/office/drawing/2014/main" id="{F800CC8C-D875-304A-B7EE-ABE98EA382D6}"/>
              </a:ext>
            </a:extLst>
          </p:cNvPr>
          <p:cNvSpPr txBox="1"/>
          <p:nvPr/>
        </p:nvSpPr>
        <p:spPr>
          <a:xfrm>
            <a:off x="304798" y="396358"/>
            <a:ext cx="9331570" cy="978729"/>
          </a:xfrm>
          <a:prstGeom prst="rect">
            <a:avLst/>
          </a:prstGeom>
          <a:noFill/>
        </p:spPr>
        <p:txBody>
          <a:bodyPr wrap="squar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Department of Transport and Main Roads, Queensland</a:t>
            </a:r>
          </a:p>
          <a:p>
            <a:r>
              <a:rPr lang="en-US" dirty="0">
                <a:latin typeface="Amazon Ember" panose="020B0603020204020204" pitchFamily="34" charset="0"/>
                <a:ea typeface="Amazon Ember" panose="020B0603020204020204" pitchFamily="34" charset="0"/>
                <a:cs typeface="Amazon Ember" panose="020B0603020204020204" pitchFamily="34" charset="0"/>
              </a:rPr>
              <a:t>Acceler8 Program - Data Lake and Landing Zone</a:t>
            </a:r>
          </a:p>
        </p:txBody>
      </p:sp>
      <p:sp>
        <p:nvSpPr>
          <p:cNvPr id="6" name="TextBox 5">
            <a:extLst>
              <a:ext uri="{FF2B5EF4-FFF2-40B4-BE49-F238E27FC236}">
                <a16:creationId xmlns:a16="http://schemas.microsoft.com/office/drawing/2014/main" id="{9D45DA8B-A80D-CA43-B373-DC766F8997A8}"/>
              </a:ext>
            </a:extLst>
          </p:cNvPr>
          <p:cNvSpPr txBox="1"/>
          <p:nvPr/>
        </p:nvSpPr>
        <p:spPr>
          <a:xfrm>
            <a:off x="304798" y="1535299"/>
            <a:ext cx="3099816" cy="3539430"/>
          </a:xfrm>
          <a:prstGeom prst="rect">
            <a:avLst/>
          </a:prstGeom>
          <a:noFill/>
        </p:spPr>
        <p:txBody>
          <a:bodyPr wrap="square" rtlCol="0">
            <a:spAutoFit/>
          </a:bodyPr>
          <a:lstStyle/>
          <a:p>
            <a:r>
              <a:rPr lang="en-US" sz="1600" b="1" dirty="0">
                <a:latin typeface="Amazon Ember" panose="020B0603020204020204" pitchFamily="34" charset="0"/>
                <a:ea typeface="Amazon Ember" panose="020B0603020204020204" pitchFamily="34" charset="0"/>
                <a:cs typeface="Amazon Ember" panose="020B0603020204020204" pitchFamily="34" charset="0"/>
              </a:rPr>
              <a:t>Challenge</a:t>
            </a: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The highly innovative CAVI project meant combining the two </a:t>
            </a:r>
            <a:r>
              <a:rPr lang="en-US" sz="1600" dirty="0" err="1">
                <a:latin typeface="Amazon Ember" panose="020B0603020204020204" pitchFamily="34" charset="0"/>
                <a:ea typeface="Amazon Ember" panose="020B0603020204020204" pitchFamily="34" charset="0"/>
                <a:cs typeface="Amazon Ember" panose="020B0603020204020204" pitchFamily="34" charset="0"/>
              </a:rPr>
              <a:t>specialised</a:t>
            </a:r>
            <a:r>
              <a:rPr lang="en-US" sz="1600" dirty="0">
                <a:latin typeface="Amazon Ember" panose="020B0603020204020204" pitchFamily="34" charset="0"/>
                <a:ea typeface="Amazon Ember" panose="020B0603020204020204" pitchFamily="34" charset="0"/>
                <a:cs typeface="Amazon Ember" panose="020B0603020204020204" pitchFamily="34" charset="0"/>
              </a:rPr>
              <a:t> fields of Big Data and IoT on a large-scale platform within an ambitious timeframe. TMR turned to AWS and its Professional Services team to help accelerate the design and delivery of the capabilities needed to support the CAVI pilot – Data Analytics and a Landing Zone.</a:t>
            </a:r>
          </a:p>
        </p:txBody>
      </p:sp>
      <p:sp>
        <p:nvSpPr>
          <p:cNvPr id="7" name="TextBox 6">
            <a:extLst>
              <a:ext uri="{FF2B5EF4-FFF2-40B4-BE49-F238E27FC236}">
                <a16:creationId xmlns:a16="http://schemas.microsoft.com/office/drawing/2014/main" id="{248B7F8F-3316-1948-8B1D-EE04D00CB6FE}"/>
              </a:ext>
            </a:extLst>
          </p:cNvPr>
          <p:cNvSpPr txBox="1"/>
          <p:nvPr/>
        </p:nvSpPr>
        <p:spPr>
          <a:xfrm>
            <a:off x="3423136" y="1535299"/>
            <a:ext cx="3099816" cy="3539430"/>
          </a:xfrm>
          <a:prstGeom prst="rect">
            <a:avLst/>
          </a:prstGeom>
          <a:noFill/>
        </p:spPr>
        <p:txBody>
          <a:bodyPr wrap="square" rtlCol="0">
            <a:spAutoFit/>
          </a:bodyPr>
          <a:lstStyle/>
          <a:p>
            <a:r>
              <a:rPr lang="en-US" sz="1600" b="1" dirty="0">
                <a:latin typeface="Amazon Ember" panose="020B0603020204020204" pitchFamily="34" charset="0"/>
                <a:ea typeface="Amazon Ember" panose="020B0603020204020204" pitchFamily="34" charset="0"/>
                <a:cs typeface="Amazon Ember" panose="020B0603020204020204" pitchFamily="34" charset="0"/>
              </a:rPr>
              <a:t>Solution</a:t>
            </a: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AWS Professional Services worked alongside TMR staff and their delivery partner to deploy a Data Lake as well as a Landing Zone to manage the onboarding of applications and </a:t>
            </a:r>
            <a:r>
              <a:rPr lang="en-US" sz="1600" dirty="0" err="1">
                <a:latin typeface="Amazon Ember" panose="020B0603020204020204" pitchFamily="34" charset="0"/>
                <a:ea typeface="Amazon Ember" panose="020B0603020204020204" pitchFamily="34" charset="0"/>
                <a:cs typeface="Amazon Ember" panose="020B0603020204020204" pitchFamily="34" charset="0"/>
              </a:rPr>
              <a:t>organisation</a:t>
            </a:r>
            <a:r>
              <a:rPr lang="en-US" sz="1600" dirty="0">
                <a:latin typeface="Amazon Ember" panose="020B0603020204020204" pitchFamily="34" charset="0"/>
                <a:ea typeface="Amazon Ember" panose="020B0603020204020204" pitchFamily="34" charset="0"/>
                <a:cs typeface="Amazon Ember" panose="020B0603020204020204" pitchFamily="34" charset="0"/>
              </a:rPr>
              <a:t> units. The Data Lake received IoT data via Amazon Kinesis while tools such as Tableau were seamlessly integrated for powerful Data Analytics.</a:t>
            </a:r>
          </a:p>
        </p:txBody>
      </p:sp>
      <p:sp>
        <p:nvSpPr>
          <p:cNvPr id="8" name="TextBox 7">
            <a:extLst>
              <a:ext uri="{FF2B5EF4-FFF2-40B4-BE49-F238E27FC236}">
                <a16:creationId xmlns:a16="http://schemas.microsoft.com/office/drawing/2014/main" id="{491CFE81-0890-9F4E-B61C-2FC7349A716A}"/>
              </a:ext>
            </a:extLst>
          </p:cNvPr>
          <p:cNvSpPr txBox="1"/>
          <p:nvPr/>
        </p:nvSpPr>
        <p:spPr>
          <a:xfrm>
            <a:off x="6541474" y="1535299"/>
            <a:ext cx="3099816" cy="3293209"/>
          </a:xfrm>
          <a:prstGeom prst="rect">
            <a:avLst/>
          </a:prstGeom>
          <a:noFill/>
        </p:spPr>
        <p:txBody>
          <a:bodyPr wrap="square" rtlCol="0">
            <a:spAutoFit/>
          </a:bodyPr>
          <a:lstStyle/>
          <a:p>
            <a:r>
              <a:rPr lang="en-US" sz="1600" b="1" dirty="0">
                <a:latin typeface="Amazon Ember" panose="020B0603020204020204" pitchFamily="34" charset="0"/>
                <a:ea typeface="Amazon Ember" panose="020B0603020204020204" pitchFamily="34" charset="0"/>
                <a:cs typeface="Amazon Ember" panose="020B0603020204020204" pitchFamily="34" charset="0"/>
              </a:rPr>
              <a:t>Benefit</a:t>
            </a:r>
          </a:p>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p>
            <a:r>
              <a:rPr lang="en-US" sz="1600" dirty="0">
                <a:latin typeface="Amazon Ember" panose="020B0603020204020204" pitchFamily="34" charset="0"/>
                <a:ea typeface="Amazon Ember" panose="020B0603020204020204" pitchFamily="34" charset="0"/>
                <a:cs typeface="Amazon Ember" panose="020B0603020204020204" pitchFamily="34" charset="0"/>
              </a:rPr>
              <a:t>The Acceler8 Program with AWS Professional Services has grown the Department of Transport and Main Roads’ technical and </a:t>
            </a:r>
            <a:r>
              <a:rPr lang="en-US" sz="1600" dirty="0" err="1">
                <a:latin typeface="Amazon Ember" panose="020B0603020204020204" pitchFamily="34" charset="0"/>
                <a:ea typeface="Amazon Ember" panose="020B0603020204020204" pitchFamily="34" charset="0"/>
                <a:cs typeface="Amazon Ember" panose="020B0603020204020204" pitchFamily="34" charset="0"/>
              </a:rPr>
              <a:t>organisational</a:t>
            </a:r>
            <a:r>
              <a:rPr lang="en-US" sz="1600" dirty="0">
                <a:latin typeface="Amazon Ember" panose="020B0603020204020204" pitchFamily="34" charset="0"/>
                <a:ea typeface="Amazon Ember" panose="020B0603020204020204" pitchFamily="34" charset="0"/>
                <a:cs typeface="Amazon Ember" panose="020B0603020204020204" pitchFamily="34" charset="0"/>
              </a:rPr>
              <a:t> readiness for CAVI, as well as enabled TMR to be able to validate the impacts and benefits of the CAVI pilot on Queensland roads more quickly and comprehensively.</a:t>
            </a:r>
          </a:p>
        </p:txBody>
      </p:sp>
      <p:sp>
        <p:nvSpPr>
          <p:cNvPr id="9" name="TextBox 8">
            <a:extLst>
              <a:ext uri="{FF2B5EF4-FFF2-40B4-BE49-F238E27FC236}">
                <a16:creationId xmlns:a16="http://schemas.microsoft.com/office/drawing/2014/main" id="{5E6390A6-8085-4F4D-9EFB-72B23AE61645}"/>
              </a:ext>
            </a:extLst>
          </p:cNvPr>
          <p:cNvSpPr txBox="1"/>
          <p:nvPr/>
        </p:nvSpPr>
        <p:spPr>
          <a:xfrm>
            <a:off x="586154" y="5554513"/>
            <a:ext cx="8745415" cy="1569660"/>
          </a:xfrm>
          <a:prstGeom prst="rect">
            <a:avLst/>
          </a:prstGeom>
          <a:noFill/>
        </p:spPr>
        <p:txBody>
          <a:bodyPr wrap="square" rtlCol="0">
            <a:spAutoFit/>
          </a:bodyPr>
          <a:lstStyle/>
          <a:p>
            <a:pPr algn="ctr"/>
            <a:r>
              <a:rPr lang="en-US" sz="2400" i="1" dirty="0">
                <a:latin typeface="Amazon Ember" panose="020B0603020204020204" pitchFamily="34" charset="0"/>
                <a:ea typeface="Amazon Ember" panose="020B0603020204020204" pitchFamily="34" charset="0"/>
                <a:cs typeface="Amazon Ember" panose="020B0603020204020204" pitchFamily="34" charset="0"/>
              </a:rPr>
              <a:t>“The AWS Professional Services team empowered our internal staff and partner delivery team to deploy a Data Lake, Landing Zone and IoT in just 6 weeks, accelerating TMR’s capability to build, deliver and monitor its CAVI pilot in 2019.”</a:t>
            </a:r>
          </a:p>
        </p:txBody>
      </p:sp>
      <p:cxnSp>
        <p:nvCxnSpPr>
          <p:cNvPr id="13" name="Straight Connector 12">
            <a:extLst>
              <a:ext uri="{FF2B5EF4-FFF2-40B4-BE49-F238E27FC236}">
                <a16:creationId xmlns:a16="http://schemas.microsoft.com/office/drawing/2014/main" id="{CE1BA178-DD54-DA48-BA43-52D0EB772F6D}"/>
              </a:ext>
            </a:extLst>
          </p:cNvPr>
          <p:cNvCxnSpPr/>
          <p:nvPr/>
        </p:nvCxnSpPr>
        <p:spPr>
          <a:xfrm>
            <a:off x="1160584" y="5322277"/>
            <a:ext cx="7643446" cy="0"/>
          </a:xfrm>
          <a:prstGeom prst="line">
            <a:avLst/>
          </a:prstGeom>
          <a:ln w="12700">
            <a:solidFill>
              <a:schemeClr val="accent6">
                <a:lumMod val="40000"/>
                <a:lumOff val="6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1340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45141</TotalTime>
  <Words>323</Words>
  <Application>Microsoft Macintosh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vt:i4>
      </vt:variant>
    </vt:vector>
  </HeadingPairs>
  <TitlesOfParts>
    <vt:vector size="12" baseType="lpstr">
      <vt:lpstr>Amazon Ember</vt:lpstr>
      <vt:lpstr>Amazon Ember Display Light</vt:lpstr>
      <vt:lpstr>Amazon Ember Light</vt:lpstr>
      <vt:lpstr>Amazon Ember Regular</vt:lpstr>
      <vt:lpstr>Arial</vt:lpstr>
      <vt:lpstr>Calibri</vt:lpstr>
      <vt:lpstr>Helvetica Light</vt:lpstr>
      <vt:lpstr>Lucida Console</vt:lpstr>
      <vt:lpstr>Wingdings</vt:lpstr>
      <vt:lpstr>DeckTemplate-AWS</vt:lpstr>
      <vt:lpstr>Custom Design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Thanh Nguyen</cp:lastModifiedBy>
  <cp:revision>450</cp:revision>
  <cp:lastPrinted>2018-03-08T18:27:12Z</cp:lastPrinted>
  <dcterms:created xsi:type="dcterms:W3CDTF">2016-06-17T18:22:10Z</dcterms:created>
  <dcterms:modified xsi:type="dcterms:W3CDTF">2024-06-21T05:10:13Z</dcterms:modified>
  <cp:category/>
</cp:coreProperties>
</file>