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notesMasterIdLst>
    <p:notesMasterId r:id="rId5"/>
  </p:notesMasterIdLst>
  <p:sldIdLst>
    <p:sldId id="588" r:id="rId2"/>
    <p:sldId id="589" r:id="rId3"/>
    <p:sldId id="590" r:id="rId4"/>
  </p:sldIdLst>
  <p:sldSz cx="12192000" cy="6858000"/>
  <p:notesSz cx="6858000" cy="9144000"/>
  <p:defaultTextStyle>
    <a:defPPr>
      <a:defRPr lang="en-US"/>
    </a:defPPr>
    <a:lvl1pPr marL="0" indent="0" algn="l" defTabSz="609600" rtl="0" eaLnBrk="1" latinLnBrk="0" hangingPunct="1">
      <a:lnSpc>
        <a:spcPct val="100000"/>
      </a:lnSpc>
      <a:defRPr lang="en-US" altLang="en-US" sz="24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1pPr>
    <a:lvl2pPr marL="609600" lvl="1" indent="0" algn="l" defTabSz="609600" rtl="0" eaLnBrk="1" latinLnBrk="0" hangingPunct="1">
      <a:lnSpc>
        <a:spcPct val="100000"/>
      </a:lnSpc>
      <a:defRPr lang="en-US" altLang="en-US" sz="24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2pPr>
    <a:lvl3pPr marL="1219200" lvl="2" indent="0" algn="l" defTabSz="609600" rtl="0" eaLnBrk="1" latinLnBrk="0" hangingPunct="1">
      <a:lnSpc>
        <a:spcPct val="100000"/>
      </a:lnSpc>
      <a:defRPr lang="en-US" altLang="en-US" sz="24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3pPr>
    <a:lvl4pPr marL="1828800" lvl="3" indent="0" algn="l" defTabSz="609600" rtl="0" eaLnBrk="1" latinLnBrk="0" hangingPunct="1">
      <a:lnSpc>
        <a:spcPct val="100000"/>
      </a:lnSpc>
      <a:defRPr lang="en-US" altLang="en-US" sz="24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4pPr>
    <a:lvl5pPr marL="2438400" lvl="4" indent="0" algn="l" defTabSz="609600" rtl="0" eaLnBrk="1" latinLnBrk="0" hangingPunct="1">
      <a:lnSpc>
        <a:spcPct val="100000"/>
      </a:lnSpc>
      <a:defRPr lang="en-US" altLang="en-US" sz="24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5pPr>
    <a:lvl6pPr marL="3048000" lvl="5" indent="0" algn="l" defTabSz="609600" rtl="0" eaLnBrk="1" latinLnBrk="0" hangingPunct="1">
      <a:lnSpc>
        <a:spcPct val="100000"/>
      </a:lnSpc>
      <a:defRPr lang="en-US" altLang="en-US" sz="24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6pPr>
    <a:lvl7pPr marL="3657600" lvl="6" indent="0" algn="l" defTabSz="609600" rtl="0" eaLnBrk="1" latinLnBrk="0" hangingPunct="1">
      <a:lnSpc>
        <a:spcPct val="100000"/>
      </a:lnSpc>
      <a:defRPr lang="en-US" altLang="en-US" sz="24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7pPr>
    <a:lvl8pPr marL="4267200" lvl="7" indent="0" algn="l" defTabSz="609600" rtl="0" eaLnBrk="1" latinLnBrk="0" hangingPunct="1">
      <a:lnSpc>
        <a:spcPct val="100000"/>
      </a:lnSpc>
      <a:defRPr lang="en-US" altLang="en-US" sz="24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8pPr>
    <a:lvl9pPr marL="4876800" lvl="8" indent="0" algn="l" defTabSz="609600" rtl="0" eaLnBrk="1" latinLnBrk="0" hangingPunct="1">
      <a:lnSpc>
        <a:spcPct val="100000"/>
      </a:lnSpc>
      <a:defRPr lang="en-US" altLang="en-US" sz="24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9">
          <p15:clr>
            <a:srgbClr val="A4A3A4"/>
          </p15:clr>
        </p15:guide>
        <p15:guide id="2" orient="horz" pos="3864">
          <p15:clr>
            <a:srgbClr val="A4A3A4"/>
          </p15:clr>
        </p15:guide>
        <p15:guide id="3" orient="horz" pos="3216">
          <p15:clr>
            <a:srgbClr val="A4A3A4"/>
          </p15:clr>
        </p15:guide>
        <p15:guide id="4" orient="horz" pos="4261">
          <p15:clr>
            <a:srgbClr val="A4A3A4"/>
          </p15:clr>
        </p15:guide>
        <p15:guide id="5" orient="horz" pos="1800">
          <p15:clr>
            <a:srgbClr val="A4A3A4"/>
          </p15:clr>
        </p15:guide>
        <p15:guide id="6" orient="horz" pos="1837">
          <p15:clr>
            <a:srgbClr val="A4A3A4"/>
          </p15:clr>
        </p15:guide>
        <p15:guide id="7" orient="horz" pos="2771">
          <p15:clr>
            <a:srgbClr val="A4A3A4"/>
          </p15:clr>
        </p15:guide>
        <p15:guide id="8" orient="horz" pos="167">
          <p15:clr>
            <a:srgbClr val="A4A3A4"/>
          </p15:clr>
        </p15:guide>
        <p15:guide id="9" orient="horz" pos="2808">
          <p15:clr>
            <a:srgbClr val="A4A3A4"/>
          </p15:clr>
        </p15:guide>
        <p15:guide id="10" orient="horz" pos="3812">
          <p15:clr>
            <a:srgbClr val="A4A3A4"/>
          </p15:clr>
        </p15:guide>
        <p15:guide id="11" pos="1280">
          <p15:clr>
            <a:srgbClr val="A4A3A4"/>
          </p15:clr>
        </p15:guide>
        <p15:guide id="12" pos="2340">
          <p15:clr>
            <a:srgbClr val="A4A3A4"/>
          </p15:clr>
        </p15:guide>
        <p15:guide id="13" pos="3844">
          <p15:clr>
            <a:srgbClr val="A4A3A4"/>
          </p15:clr>
        </p15:guide>
        <p15:guide id="14" pos="3359">
          <p15:clr>
            <a:srgbClr val="A4A3A4"/>
          </p15:clr>
        </p15:guide>
        <p15:guide id="15" pos="6387">
          <p15:clr>
            <a:srgbClr val="A4A3A4"/>
          </p15:clr>
        </p15:guide>
        <p15:guide id="16" pos="3316">
          <p15:clr>
            <a:srgbClr val="A4A3A4"/>
          </p15:clr>
        </p15:guide>
        <p15:guide id="17" pos="2296">
          <p15:clr>
            <a:srgbClr val="A4A3A4"/>
          </p15:clr>
        </p15:guide>
        <p15:guide id="18" pos="1316">
          <p15:clr>
            <a:srgbClr val="A4A3A4"/>
          </p15:clr>
        </p15:guide>
        <p15:guide id="19" pos="6424">
          <p15:clr>
            <a:srgbClr val="A4A3A4"/>
          </p15:clr>
        </p15:guide>
        <p15:guide id="20" pos="4343">
          <p15:clr>
            <a:srgbClr val="A4A3A4"/>
          </p15:clr>
        </p15:guide>
        <p15:guide id="21">
          <p15:clr>
            <a:srgbClr val="A4A3A4"/>
          </p15:clr>
        </p15:guide>
        <p15:guide id="22" pos="4380">
          <p15:clr>
            <a:srgbClr val="A4A3A4"/>
          </p15:clr>
        </p15:guide>
        <p15:guide id="23" pos="5363">
          <p15:clr>
            <a:srgbClr val="A4A3A4"/>
          </p15:clr>
        </p15:guide>
        <p15:guide id="24" pos="5404">
          <p15:clr>
            <a:srgbClr val="A4A3A4"/>
          </p15:clr>
        </p15:guide>
        <p15:guide id="25" pos="7392">
          <p15:clr>
            <a:srgbClr val="A4A3A4"/>
          </p15:clr>
        </p15:guide>
        <p15:guide id="26" pos="293">
          <p15:clr>
            <a:srgbClr val="A4A3A4"/>
          </p15:clr>
        </p15:guide>
        <p15:guide id="27" pos="464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000000"/>
    <a:srgbClr val="4472C4"/>
    <a:srgbClr val="2F528F"/>
    <a:srgbClr val="4D4D4D"/>
    <a:srgbClr val="023366"/>
    <a:srgbClr val="004B6F"/>
    <a:srgbClr val="E6EDF2"/>
    <a:srgbClr val="DCDCDC"/>
    <a:srgbClr val="232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0" autoAdjust="0"/>
    <p:restoredTop sz="96534" autoAdjust="0"/>
  </p:normalViewPr>
  <p:slideViewPr>
    <p:cSldViewPr snapToGrid="0" showGuides="1">
      <p:cViewPr varScale="1">
        <p:scale>
          <a:sx n="124" d="100"/>
          <a:sy n="124" d="100"/>
        </p:scale>
        <p:origin x="280" y="168"/>
      </p:cViewPr>
      <p:guideLst>
        <p:guide orient="horz" pos="859"/>
        <p:guide orient="horz" pos="3864"/>
        <p:guide orient="horz" pos="3216"/>
        <p:guide orient="horz" pos="4261"/>
        <p:guide orient="horz" pos="1800"/>
        <p:guide orient="horz" pos="1837"/>
        <p:guide orient="horz" pos="2771"/>
        <p:guide orient="horz" pos="167"/>
        <p:guide orient="horz" pos="2808"/>
        <p:guide orient="horz" pos="3812"/>
        <p:guide pos="1280"/>
        <p:guide pos="2340"/>
        <p:guide pos="3844"/>
        <p:guide pos="3359"/>
        <p:guide pos="6387"/>
        <p:guide pos="3316"/>
        <p:guide pos="2296"/>
        <p:guide pos="1316"/>
        <p:guide pos="6424"/>
        <p:guide pos="4343"/>
        <p:guide/>
        <p:guide pos="4380"/>
        <p:guide pos="5363"/>
        <p:guide pos="5404"/>
        <p:guide pos="7392"/>
        <p:guide pos="293"/>
        <p:guide pos="4647"/>
      </p:guideLst>
    </p:cSldViewPr>
  </p:slideViewPr>
  <p:outlineViewPr>
    <p:cViewPr>
      <p:scale>
        <a:sx n="33" d="100"/>
        <a:sy n="33" d="100"/>
      </p:scale>
      <p:origin x="0" y="-385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70" rtl="0" eaLnBrk="1" latinLnBrk="0" hangingPunct="1">
      <a:defRPr sz="16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609570" algn="l" defTabSz="609570" rtl="0" eaLnBrk="1" latinLnBrk="0" hangingPunct="1">
      <a:defRPr sz="16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219140" algn="l" defTabSz="609570" rtl="0" eaLnBrk="1" latinLnBrk="0" hangingPunct="1">
      <a:defRPr sz="16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828709" algn="l" defTabSz="609570" rtl="0" eaLnBrk="1" latinLnBrk="0" hangingPunct="1">
      <a:defRPr sz="16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438278" algn="l" defTabSz="609570" rtl="0" eaLnBrk="1" latinLnBrk="0" hangingPunct="1">
      <a:defRPr sz="16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047848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1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6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2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A3564EC-CE50-1549-B5F0-E1519DE3E6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720" y="3076506"/>
            <a:ext cx="6733877" cy="840230"/>
          </a:xfrm>
        </p:spPr>
        <p:txBody>
          <a:bodyPr wrap="square" lIns="0" anchor="b" anchorCtr="0">
            <a:sp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0BA1EB2-0EC6-804A-B029-2483E6FB35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720" y="3940166"/>
            <a:ext cx="6733876" cy="480131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800" b="0" i="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FCC986-4AA5-4E78-ACB8-93296CE0EF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551423"/>
            <a:ext cx="1003173" cy="60018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92DFA2-7EEB-8C00-E73B-389E1BA79C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720" y="6289500"/>
            <a:ext cx="4403682" cy="365125"/>
          </a:xfrm>
          <a:prstGeom prst="rect">
            <a:avLst/>
          </a:prstGeom>
        </p:spPr>
        <p:txBody>
          <a:bodyPr lIns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325143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F2C0-30F8-DAE1-A01A-A77FC5374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36402-0D38-2FE6-DABB-84869F8B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400770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80BA3-E490-7BB8-44E4-2563732CE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4A4BE7-29FE-EC65-CE2C-3F4AEC50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132266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0474-8FF5-26D4-FF3B-B8AA251B06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BC82-2752-FE77-7E7B-D40EB348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2913E6-E833-A35B-D52D-6FC43B3AA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29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E1ECED-EA93-EF92-CE3E-5CCF218353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C5E90-B6A0-C44C-5B33-1A7116573C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1128175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A02FF-B2B6-C57F-26B1-0DD331F6C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67BF2-F07F-5F3F-475C-95CD1798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880544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E0B2-F3AA-6FBC-AD07-99EDAC6C0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5EDD2-E77A-C2D7-DFD4-A448A9D8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C323C8-2085-5822-7923-7CF461743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25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0" y="1009650"/>
            <a:ext cx="12191997" cy="1557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1FD56-C45F-424C-E9DB-ED23FAE2B3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5FA43EF-49E4-74BC-21F0-D41D27599C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A9567-E554-3010-2A38-DF450DDFF98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2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5F89A6-18DC-5D54-AD1E-DB0457474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EB7E-691A-4FE3-71DE-02772BF286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4514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Cosmo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DDB9-D31A-2698-9E06-EDBA42040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BC9C4-5B16-0446-1707-A098531C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FB4B64-1C05-8022-8062-CE396DA9A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13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Cosmo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0" y="1009650"/>
            <a:ext cx="12191996" cy="1557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0CF192-8158-0693-458E-D0BD5278E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41C9672-9F35-D403-7E93-A3EAF1A26E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59453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4963816-3C9D-6054-6D89-CCC3057C1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CCC43-D20D-3547-4C5C-B84BCD5F6C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6335089"/>
            <a:ext cx="348827" cy="2087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8B4B-8B58-E813-961C-064BC40AF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D318C5-3473-9969-88C2-50B006423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720" y="3050435"/>
            <a:ext cx="6733877" cy="840230"/>
          </a:xfrm>
        </p:spPr>
        <p:txBody>
          <a:bodyPr wrap="square" lIns="0" anchor="b" anchorCtr="0">
            <a:sp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36C7969-22B7-9E94-E270-5F3C7A19AA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720" y="3914095"/>
            <a:ext cx="6733876" cy="480131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800" b="0" i="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312169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E23E1-65D3-108F-B7F0-D0FA7F50C0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76095-762D-BE68-015D-91DF4C45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4B0985-E6AB-7E04-B155-7041E5076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34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BE29-5008-2D62-A19B-811CC5BED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242A501-CFBB-7A93-52F3-AB8E94687A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3677311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-Classe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0" y="1009650"/>
            <a:ext cx="12191998" cy="1557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A8E09-3949-0C42-F238-4E96EA21F5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A0009A-07A1-B192-98C1-30731D62BA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2082068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T-Resource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97408-F4F0-7E99-C730-19F388F4D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92BB6-3B05-1293-CC06-6FDE345501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2082478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T-Thing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6B9F3D-6443-1422-0F09-2FC88B705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D450F-B073-2724-EFAB-1458FF83F7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2581677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D418F-7ECB-AD5F-D0C7-A97A145050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EA197-D7E8-786F-1AA3-1FACE65C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7719DA-11C0-89F7-1183-23DEE88B9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84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0" y="1009650"/>
            <a:ext cx="12191998" cy="1557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>
            <a:cxnSpLocks/>
          </p:cNvCxnSpPr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A7C87C-AFEA-994A-5677-D6E0BF66D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2EE44F-067B-DDFC-C61E-4E44544741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20345522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_Instances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Instances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6D495-0407-CD1E-7CF2-B5727772E0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181C349-28A5-9EA2-5AD9-07AE81A15B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25394894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Mar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B292-2800-583D-9EDE-02771F8166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8E266-EB39-0A9E-C76A-053B4434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344EBE-C5DD-42C9-0773-5EF031398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84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Mar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6F7325-7C1E-09BA-9DE1-BB358065CD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43F37E-BEB7-9CA9-4E15-9F6907D9A5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353013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's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9AE35381-62E7-8B45-DF09-9D52F4A458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0584" y="1149350"/>
            <a:ext cx="11710116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64D7CAF-E305-EFB7-1D4C-FC4028A019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00" y="2273300"/>
            <a:ext cx="3602038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15E9AF3-0F43-A8C7-9D9A-24B5C30D63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4188" y="2273300"/>
            <a:ext cx="3603625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DA81135-55B4-1CE3-4AAE-80204E5A91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26438" y="2273300"/>
            <a:ext cx="3602037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F8ABA-AA73-6F33-8CE3-7BA8AC03293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E30FD-1024-73E5-DDAE-CABD5B7F85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135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28AE4-430E-D97E-BAB2-7E97E952C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214BB-2C3F-E1E5-BDD0-C67B8300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8E3023-FCBD-DC65-9C52-8350A863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876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0" y="1009650"/>
            <a:ext cx="12191994" cy="1557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D7BF4-5C9B-4B50-0688-107EBA9E3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6A55216-35F8-604A-0178-35EDF978E4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20420691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-Icons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5FC3-AE52-19A7-6F8A-323718978F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6D92E-6025-F398-40DC-9469712D63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708474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Orbit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01A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B0F6-1D91-81B8-A937-F1A989006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65EC2-65B2-F233-2399-B91B20DC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1B69D6-D4A2-83BE-46E9-1295904E1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679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Orbit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0" y="1009650"/>
            <a:ext cx="12191998" cy="1557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01A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B46F3E-9AF6-1A67-72BD-4E356152EE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E05E46-9741-B3CF-1195-89E912118D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391867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7105B5-A94F-CB29-5056-0F6BFD63F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1176338"/>
            <a:ext cx="11709400" cy="47259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B2C22-9842-790F-7012-5D5CBEC71E0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86CD2-EE78-2625-5844-0B9890040E6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0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00D87FF-D51B-E8F3-39CF-9AEBFC357D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0584" y="1149350"/>
            <a:ext cx="11710116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A60269A-F2FF-A7E2-AD9F-9F08204AC6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1300" y="2273300"/>
            <a:ext cx="3602038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313B1EB-2063-E608-080C-CD55735352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4188" y="2273300"/>
            <a:ext cx="3603625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2F4C55E-AD63-A918-ED20-BC3E307C2D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26438" y="2273300"/>
            <a:ext cx="3602037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968E4-5FE5-20AF-7B20-87717025E7D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04F5B-AFFD-54FC-FAC0-F04384E1793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2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4F389A0-9950-789A-55A2-79B1DF20A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300" y="1176338"/>
            <a:ext cx="3602038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5A0F7C1-4F18-7077-33D5-3CBBB08D38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4188" y="1176338"/>
            <a:ext cx="3603625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1F26E50D-1254-9591-B5D4-BEC8293AB0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6438" y="1176338"/>
            <a:ext cx="3602037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AC01-332B-D637-56B5-4AFC25E11D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19175-8EDF-5D9C-33EC-C8E2A197639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wo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10A7AB1-FFCC-A45F-8D25-303B6F2A27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00" y="1149350"/>
            <a:ext cx="11709400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810F906-2DEE-3C9E-A8D5-9575D7745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1300" y="2273300"/>
            <a:ext cx="5668963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64ED81-5108-F3B8-4DD7-6ECCF59D78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1738" y="2273300"/>
            <a:ext cx="5668962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A64CF-48E8-5FFF-28D2-E0495E1D7A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500AE-6766-41B0-C029-EAE84059B51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415416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B56554-52F1-D18F-5827-F007C7E9F5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300" y="1176338"/>
            <a:ext cx="5668963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5AB646E-8298-41D3-BEB1-D7F0A7609C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1738" y="1176338"/>
            <a:ext cx="5668962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65833-E42A-E620-7D83-55DACDE2518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F9A05-AD0B-20A1-596D-C0BA3D1F173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4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7B6E1-BAB1-B598-78E0-7F84FE2364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7105B5-A94F-CB29-5056-0F6BFD63F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1176338"/>
            <a:ext cx="11709400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22F17-7061-DBE6-40F0-4CE0A9CEF9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264912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4107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  <p:sldLayoutId id="2147483944" r:id="rId18"/>
    <p:sldLayoutId id="2147483945" r:id="rId19"/>
    <p:sldLayoutId id="2147483946" r:id="rId20"/>
    <p:sldLayoutId id="2147483947" r:id="rId21"/>
    <p:sldLayoutId id="2147483948" r:id="rId22"/>
    <p:sldLayoutId id="2147483949" r:id="rId23"/>
    <p:sldLayoutId id="2147483950" r:id="rId24"/>
    <p:sldLayoutId id="2147483951" r:id="rId25"/>
    <p:sldLayoutId id="2147483952" r:id="rId26"/>
    <p:sldLayoutId id="2147483953" r:id="rId27"/>
    <p:sldLayoutId id="2147483954" r:id="rId28"/>
    <p:sldLayoutId id="2147483955" r:id="rId29"/>
    <p:sldLayoutId id="2147483956" r:id="rId30"/>
    <p:sldLayoutId id="2147483957" r:id="rId31"/>
    <p:sldLayoutId id="2147483958" r:id="rId32"/>
    <p:sldLayoutId id="2147483959" r:id="rId33"/>
    <p:sldLayoutId id="2147483960" r:id="rId34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26" Type="http://schemas.openxmlformats.org/officeDocument/2006/relationships/image" Target="../media/image28.svg"/><Relationship Id="rId39" Type="http://schemas.openxmlformats.org/officeDocument/2006/relationships/image" Target="../media/image41.png"/><Relationship Id="rId21" Type="http://schemas.openxmlformats.org/officeDocument/2006/relationships/image" Target="../media/image23.png"/><Relationship Id="rId34" Type="http://schemas.openxmlformats.org/officeDocument/2006/relationships/image" Target="../media/image36.svg"/><Relationship Id="rId42" Type="http://schemas.openxmlformats.org/officeDocument/2006/relationships/image" Target="../media/image44.svg"/><Relationship Id="rId47" Type="http://schemas.openxmlformats.org/officeDocument/2006/relationships/image" Target="../media/image49.png"/><Relationship Id="rId50" Type="http://schemas.openxmlformats.org/officeDocument/2006/relationships/image" Target="../media/image52.svg"/><Relationship Id="rId55" Type="http://schemas.openxmlformats.org/officeDocument/2006/relationships/image" Target="../media/image57.png"/><Relationship Id="rId63" Type="http://schemas.openxmlformats.org/officeDocument/2006/relationships/image" Target="../media/image6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svg"/><Relationship Id="rId29" Type="http://schemas.openxmlformats.org/officeDocument/2006/relationships/image" Target="../media/image31.png"/><Relationship Id="rId11" Type="http://schemas.openxmlformats.org/officeDocument/2006/relationships/image" Target="../media/image13.png"/><Relationship Id="rId24" Type="http://schemas.openxmlformats.org/officeDocument/2006/relationships/image" Target="../media/image26.svg"/><Relationship Id="rId32" Type="http://schemas.openxmlformats.org/officeDocument/2006/relationships/image" Target="../media/image34.svg"/><Relationship Id="rId37" Type="http://schemas.openxmlformats.org/officeDocument/2006/relationships/image" Target="../media/image39.png"/><Relationship Id="rId40" Type="http://schemas.openxmlformats.org/officeDocument/2006/relationships/image" Target="../media/image42.svg"/><Relationship Id="rId45" Type="http://schemas.openxmlformats.org/officeDocument/2006/relationships/image" Target="../media/image47.png"/><Relationship Id="rId53" Type="http://schemas.openxmlformats.org/officeDocument/2006/relationships/image" Target="../media/image55.png"/><Relationship Id="rId58" Type="http://schemas.openxmlformats.org/officeDocument/2006/relationships/image" Target="../media/image60.svg"/><Relationship Id="rId5" Type="http://schemas.openxmlformats.org/officeDocument/2006/relationships/image" Target="../media/image7.png"/><Relationship Id="rId61" Type="http://schemas.openxmlformats.org/officeDocument/2006/relationships/image" Target="../media/image63.png"/><Relationship Id="rId19" Type="http://schemas.openxmlformats.org/officeDocument/2006/relationships/image" Target="../media/image21.png"/><Relationship Id="rId14" Type="http://schemas.openxmlformats.org/officeDocument/2006/relationships/image" Target="../media/image16.svg"/><Relationship Id="rId22" Type="http://schemas.openxmlformats.org/officeDocument/2006/relationships/image" Target="../media/image24.svg"/><Relationship Id="rId27" Type="http://schemas.openxmlformats.org/officeDocument/2006/relationships/image" Target="../media/image29.png"/><Relationship Id="rId30" Type="http://schemas.openxmlformats.org/officeDocument/2006/relationships/image" Target="../media/image32.sv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svg"/><Relationship Id="rId56" Type="http://schemas.openxmlformats.org/officeDocument/2006/relationships/image" Target="../media/image58.svg"/><Relationship Id="rId64" Type="http://schemas.openxmlformats.org/officeDocument/2006/relationships/image" Target="../media/image66.svg"/><Relationship Id="rId8" Type="http://schemas.openxmlformats.org/officeDocument/2006/relationships/image" Target="../media/image10.svg"/><Relationship Id="rId51" Type="http://schemas.openxmlformats.org/officeDocument/2006/relationships/image" Target="../media/image53.emf"/><Relationship Id="rId3" Type="http://schemas.openxmlformats.org/officeDocument/2006/relationships/image" Target="../media/image5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svg"/><Relationship Id="rId46" Type="http://schemas.openxmlformats.org/officeDocument/2006/relationships/image" Target="../media/image48.png"/><Relationship Id="rId59" Type="http://schemas.openxmlformats.org/officeDocument/2006/relationships/image" Target="../media/image61.png"/><Relationship Id="rId20" Type="http://schemas.openxmlformats.org/officeDocument/2006/relationships/image" Target="../media/image22.svg"/><Relationship Id="rId41" Type="http://schemas.openxmlformats.org/officeDocument/2006/relationships/image" Target="../media/image43.png"/><Relationship Id="rId54" Type="http://schemas.openxmlformats.org/officeDocument/2006/relationships/image" Target="../media/image56.svg"/><Relationship Id="rId62" Type="http://schemas.openxmlformats.org/officeDocument/2006/relationships/image" Target="../media/image64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sv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svg"/><Relationship Id="rId36" Type="http://schemas.openxmlformats.org/officeDocument/2006/relationships/image" Target="../media/image38.svg"/><Relationship Id="rId49" Type="http://schemas.openxmlformats.org/officeDocument/2006/relationships/image" Target="../media/image51.png"/><Relationship Id="rId57" Type="http://schemas.openxmlformats.org/officeDocument/2006/relationships/image" Target="../media/image59.png"/><Relationship Id="rId10" Type="http://schemas.openxmlformats.org/officeDocument/2006/relationships/image" Target="../media/image12.sv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52" Type="http://schemas.openxmlformats.org/officeDocument/2006/relationships/image" Target="../media/image54.emf"/><Relationship Id="rId60" Type="http://schemas.openxmlformats.org/officeDocument/2006/relationships/image" Target="../media/image6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26" Type="http://schemas.openxmlformats.org/officeDocument/2006/relationships/image" Target="../media/image42.svg"/><Relationship Id="rId39" Type="http://schemas.openxmlformats.org/officeDocument/2006/relationships/image" Target="../media/image49.png"/><Relationship Id="rId21" Type="http://schemas.openxmlformats.org/officeDocument/2006/relationships/image" Target="../media/image33.png"/><Relationship Id="rId34" Type="http://schemas.openxmlformats.org/officeDocument/2006/relationships/image" Target="../media/image54.emf"/><Relationship Id="rId42" Type="http://schemas.openxmlformats.org/officeDocument/2006/relationships/image" Target="../media/image22.svg"/><Relationship Id="rId47" Type="http://schemas.openxmlformats.org/officeDocument/2006/relationships/image" Target="../media/image45.png"/><Relationship Id="rId50" Type="http://schemas.openxmlformats.org/officeDocument/2006/relationships/image" Target="../media/image24.svg"/><Relationship Id="rId55" Type="http://schemas.openxmlformats.org/officeDocument/2006/relationships/image" Target="../media/image57.png"/><Relationship Id="rId63" Type="http://schemas.openxmlformats.org/officeDocument/2006/relationships/image" Target="../media/image6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svg"/><Relationship Id="rId29" Type="http://schemas.openxmlformats.org/officeDocument/2006/relationships/image" Target="../media/image47.png"/><Relationship Id="rId11" Type="http://schemas.openxmlformats.org/officeDocument/2006/relationships/image" Target="../media/image13.png"/><Relationship Id="rId24" Type="http://schemas.openxmlformats.org/officeDocument/2006/relationships/image" Target="../media/image36.svg"/><Relationship Id="rId32" Type="http://schemas.openxmlformats.org/officeDocument/2006/relationships/image" Target="../media/image52.svg"/><Relationship Id="rId37" Type="http://schemas.openxmlformats.org/officeDocument/2006/relationships/image" Target="../media/image29.png"/><Relationship Id="rId40" Type="http://schemas.openxmlformats.org/officeDocument/2006/relationships/image" Target="../media/image50.svg"/><Relationship Id="rId45" Type="http://schemas.openxmlformats.org/officeDocument/2006/relationships/image" Target="../media/image39.png"/><Relationship Id="rId53" Type="http://schemas.openxmlformats.org/officeDocument/2006/relationships/image" Target="../media/image55.png"/><Relationship Id="rId58" Type="http://schemas.openxmlformats.org/officeDocument/2006/relationships/image" Target="../media/image60.svg"/><Relationship Id="rId5" Type="http://schemas.openxmlformats.org/officeDocument/2006/relationships/image" Target="../media/image7.png"/><Relationship Id="rId61" Type="http://schemas.openxmlformats.org/officeDocument/2006/relationships/image" Target="../media/image63.png"/><Relationship Id="rId19" Type="http://schemas.openxmlformats.org/officeDocument/2006/relationships/image" Target="../media/image31.png"/><Relationship Id="rId14" Type="http://schemas.openxmlformats.org/officeDocument/2006/relationships/image" Target="../media/image16.svg"/><Relationship Id="rId22" Type="http://schemas.openxmlformats.org/officeDocument/2006/relationships/image" Target="../media/image34.svg"/><Relationship Id="rId27" Type="http://schemas.openxmlformats.org/officeDocument/2006/relationships/image" Target="../media/image43.png"/><Relationship Id="rId30" Type="http://schemas.openxmlformats.org/officeDocument/2006/relationships/image" Target="../media/image48.png"/><Relationship Id="rId35" Type="http://schemas.openxmlformats.org/officeDocument/2006/relationships/image" Target="../media/image25.png"/><Relationship Id="rId43" Type="http://schemas.openxmlformats.org/officeDocument/2006/relationships/image" Target="../media/image37.png"/><Relationship Id="rId48" Type="http://schemas.openxmlformats.org/officeDocument/2006/relationships/image" Target="../media/image46.png"/><Relationship Id="rId56" Type="http://schemas.openxmlformats.org/officeDocument/2006/relationships/image" Target="../media/image58.svg"/><Relationship Id="rId64" Type="http://schemas.openxmlformats.org/officeDocument/2006/relationships/image" Target="../media/image66.svg"/><Relationship Id="rId8" Type="http://schemas.openxmlformats.org/officeDocument/2006/relationships/image" Target="../media/image10.svg"/><Relationship Id="rId51" Type="http://schemas.openxmlformats.org/officeDocument/2006/relationships/image" Target="../media/image27.png"/><Relationship Id="rId3" Type="http://schemas.openxmlformats.org/officeDocument/2006/relationships/image" Target="../media/image5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5" Type="http://schemas.openxmlformats.org/officeDocument/2006/relationships/image" Target="../media/image41.png"/><Relationship Id="rId33" Type="http://schemas.openxmlformats.org/officeDocument/2006/relationships/image" Target="../media/image53.emf"/><Relationship Id="rId38" Type="http://schemas.openxmlformats.org/officeDocument/2006/relationships/image" Target="../media/image30.svg"/><Relationship Id="rId46" Type="http://schemas.openxmlformats.org/officeDocument/2006/relationships/image" Target="../media/image40.svg"/><Relationship Id="rId59" Type="http://schemas.openxmlformats.org/officeDocument/2006/relationships/image" Target="../media/image61.png"/><Relationship Id="rId20" Type="http://schemas.openxmlformats.org/officeDocument/2006/relationships/image" Target="../media/image32.svg"/><Relationship Id="rId41" Type="http://schemas.openxmlformats.org/officeDocument/2006/relationships/image" Target="../media/image21.png"/><Relationship Id="rId54" Type="http://schemas.openxmlformats.org/officeDocument/2006/relationships/image" Target="../media/image56.svg"/><Relationship Id="rId62" Type="http://schemas.openxmlformats.org/officeDocument/2006/relationships/image" Target="../media/image64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svg"/><Relationship Id="rId15" Type="http://schemas.openxmlformats.org/officeDocument/2006/relationships/image" Target="../media/image17.png"/><Relationship Id="rId23" Type="http://schemas.openxmlformats.org/officeDocument/2006/relationships/image" Target="../media/image35.png"/><Relationship Id="rId28" Type="http://schemas.openxmlformats.org/officeDocument/2006/relationships/image" Target="../media/image44.svg"/><Relationship Id="rId36" Type="http://schemas.openxmlformats.org/officeDocument/2006/relationships/image" Target="../media/image26.svg"/><Relationship Id="rId49" Type="http://schemas.openxmlformats.org/officeDocument/2006/relationships/image" Target="../media/image23.png"/><Relationship Id="rId57" Type="http://schemas.openxmlformats.org/officeDocument/2006/relationships/image" Target="../media/image59.png"/><Relationship Id="rId10" Type="http://schemas.openxmlformats.org/officeDocument/2006/relationships/image" Target="../media/image12.svg"/><Relationship Id="rId31" Type="http://schemas.openxmlformats.org/officeDocument/2006/relationships/image" Target="../media/image51.png"/><Relationship Id="rId44" Type="http://schemas.openxmlformats.org/officeDocument/2006/relationships/image" Target="../media/image38.svg"/><Relationship Id="rId52" Type="http://schemas.openxmlformats.org/officeDocument/2006/relationships/image" Target="../media/image28.svg"/><Relationship Id="rId60" Type="http://schemas.openxmlformats.org/officeDocument/2006/relationships/image" Target="../media/image6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26" Type="http://schemas.openxmlformats.org/officeDocument/2006/relationships/image" Target="../media/image28.svg"/><Relationship Id="rId39" Type="http://schemas.openxmlformats.org/officeDocument/2006/relationships/image" Target="../media/image41.png"/><Relationship Id="rId21" Type="http://schemas.openxmlformats.org/officeDocument/2006/relationships/image" Target="../media/image23.png"/><Relationship Id="rId34" Type="http://schemas.openxmlformats.org/officeDocument/2006/relationships/image" Target="../media/image36.svg"/><Relationship Id="rId42" Type="http://schemas.openxmlformats.org/officeDocument/2006/relationships/image" Target="../media/image44.svg"/><Relationship Id="rId47" Type="http://schemas.openxmlformats.org/officeDocument/2006/relationships/image" Target="../media/image49.png"/><Relationship Id="rId50" Type="http://schemas.openxmlformats.org/officeDocument/2006/relationships/image" Target="../media/image52.svg"/><Relationship Id="rId55" Type="http://schemas.openxmlformats.org/officeDocument/2006/relationships/image" Target="../media/image57.png"/><Relationship Id="rId63" Type="http://schemas.openxmlformats.org/officeDocument/2006/relationships/image" Target="../media/image6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svg"/><Relationship Id="rId29" Type="http://schemas.openxmlformats.org/officeDocument/2006/relationships/image" Target="../media/image31.png"/><Relationship Id="rId11" Type="http://schemas.openxmlformats.org/officeDocument/2006/relationships/image" Target="../media/image13.png"/><Relationship Id="rId24" Type="http://schemas.openxmlformats.org/officeDocument/2006/relationships/image" Target="../media/image26.svg"/><Relationship Id="rId32" Type="http://schemas.openxmlformats.org/officeDocument/2006/relationships/image" Target="../media/image34.svg"/><Relationship Id="rId37" Type="http://schemas.openxmlformats.org/officeDocument/2006/relationships/image" Target="../media/image39.png"/><Relationship Id="rId40" Type="http://schemas.openxmlformats.org/officeDocument/2006/relationships/image" Target="../media/image42.svg"/><Relationship Id="rId45" Type="http://schemas.openxmlformats.org/officeDocument/2006/relationships/image" Target="../media/image47.png"/><Relationship Id="rId53" Type="http://schemas.openxmlformats.org/officeDocument/2006/relationships/image" Target="../media/image55.png"/><Relationship Id="rId58" Type="http://schemas.openxmlformats.org/officeDocument/2006/relationships/image" Target="../media/image60.svg"/><Relationship Id="rId5" Type="http://schemas.openxmlformats.org/officeDocument/2006/relationships/image" Target="../media/image7.png"/><Relationship Id="rId61" Type="http://schemas.openxmlformats.org/officeDocument/2006/relationships/image" Target="../media/image63.png"/><Relationship Id="rId19" Type="http://schemas.openxmlformats.org/officeDocument/2006/relationships/image" Target="../media/image21.png"/><Relationship Id="rId14" Type="http://schemas.openxmlformats.org/officeDocument/2006/relationships/image" Target="../media/image16.svg"/><Relationship Id="rId22" Type="http://schemas.openxmlformats.org/officeDocument/2006/relationships/image" Target="../media/image24.svg"/><Relationship Id="rId27" Type="http://schemas.openxmlformats.org/officeDocument/2006/relationships/image" Target="../media/image29.png"/><Relationship Id="rId30" Type="http://schemas.openxmlformats.org/officeDocument/2006/relationships/image" Target="../media/image32.sv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svg"/><Relationship Id="rId56" Type="http://schemas.openxmlformats.org/officeDocument/2006/relationships/image" Target="../media/image58.svg"/><Relationship Id="rId64" Type="http://schemas.openxmlformats.org/officeDocument/2006/relationships/image" Target="../media/image66.svg"/><Relationship Id="rId8" Type="http://schemas.openxmlformats.org/officeDocument/2006/relationships/image" Target="../media/image10.svg"/><Relationship Id="rId51" Type="http://schemas.openxmlformats.org/officeDocument/2006/relationships/image" Target="../media/image53.emf"/><Relationship Id="rId3" Type="http://schemas.openxmlformats.org/officeDocument/2006/relationships/image" Target="../media/image5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svg"/><Relationship Id="rId46" Type="http://schemas.openxmlformats.org/officeDocument/2006/relationships/image" Target="../media/image48.png"/><Relationship Id="rId59" Type="http://schemas.openxmlformats.org/officeDocument/2006/relationships/image" Target="../media/image61.png"/><Relationship Id="rId20" Type="http://schemas.openxmlformats.org/officeDocument/2006/relationships/image" Target="../media/image22.svg"/><Relationship Id="rId41" Type="http://schemas.openxmlformats.org/officeDocument/2006/relationships/image" Target="../media/image43.png"/><Relationship Id="rId54" Type="http://schemas.openxmlformats.org/officeDocument/2006/relationships/image" Target="../media/image56.svg"/><Relationship Id="rId62" Type="http://schemas.openxmlformats.org/officeDocument/2006/relationships/image" Target="../media/image64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sv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svg"/><Relationship Id="rId36" Type="http://schemas.openxmlformats.org/officeDocument/2006/relationships/image" Target="../media/image38.svg"/><Relationship Id="rId49" Type="http://schemas.openxmlformats.org/officeDocument/2006/relationships/image" Target="../media/image51.png"/><Relationship Id="rId57" Type="http://schemas.openxmlformats.org/officeDocument/2006/relationships/image" Target="../media/image59.png"/><Relationship Id="rId10" Type="http://schemas.openxmlformats.org/officeDocument/2006/relationships/image" Target="../media/image12.sv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52" Type="http://schemas.openxmlformats.org/officeDocument/2006/relationships/image" Target="../media/image54.emf"/><Relationship Id="rId60" Type="http://schemas.openxmlformats.org/officeDocument/2006/relationships/image" Target="../media/image6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0" name="Elbow Connector 1029">
            <a:extLst>
              <a:ext uri="{FF2B5EF4-FFF2-40B4-BE49-F238E27FC236}">
                <a16:creationId xmlns:a16="http://schemas.microsoft.com/office/drawing/2014/main" id="{119D0EEC-BE77-0C0E-7EF0-265E355B1861}"/>
              </a:ext>
            </a:extLst>
          </p:cNvPr>
          <p:cNvCxnSpPr>
            <a:cxnSpLocks/>
          </p:cNvCxnSpPr>
          <p:nvPr/>
        </p:nvCxnSpPr>
        <p:spPr>
          <a:xfrm rot="5400000">
            <a:off x="6321972" y="3312312"/>
            <a:ext cx="2585358" cy="3480378"/>
          </a:xfrm>
          <a:prstGeom prst="bentConnector2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959778" y="663232"/>
            <a:ext cx="7552932" cy="5913133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2537384" y="1368883"/>
            <a:ext cx="2173590" cy="490120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705908" y="1370453"/>
            <a:ext cx="2137758" cy="489962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7B9A8B-12AB-BD42-840E-172284E286CC}"/>
              </a:ext>
            </a:extLst>
          </p:cNvPr>
          <p:cNvCxnSpPr>
            <a:cxnSpLocks/>
            <a:stCxn id="47119" idx="2"/>
            <a:endCxn id="14" idx="0"/>
          </p:cNvCxnSpPr>
          <p:nvPr/>
        </p:nvCxnSpPr>
        <p:spPr>
          <a:xfrm>
            <a:off x="5746859" y="528818"/>
            <a:ext cx="0" cy="391176"/>
          </a:xfrm>
          <a:prstGeom prst="line">
            <a:avLst/>
          </a:prstGeom>
          <a:ln w="15875">
            <a:solidFill>
              <a:schemeClr val="accent3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68435" y="672683"/>
            <a:ext cx="381000" cy="38100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CBE187CB-E27B-B792-8B34-815FD681ABAB}"/>
              </a:ext>
            </a:extLst>
          </p:cNvPr>
          <p:cNvGrpSpPr/>
          <p:nvPr/>
        </p:nvGrpSpPr>
        <p:grpSpPr>
          <a:xfrm>
            <a:off x="2987811" y="2698613"/>
            <a:ext cx="1234766" cy="659413"/>
            <a:chOff x="3959051" y="3930208"/>
            <a:chExt cx="1234766" cy="659413"/>
          </a:xfrm>
        </p:grpSpPr>
        <p:sp>
          <p:nvSpPr>
            <p:cNvPr id="62" name="TextBox 17">
              <a:extLst>
                <a:ext uri="{FF2B5EF4-FFF2-40B4-BE49-F238E27FC236}">
                  <a16:creationId xmlns:a16="http://schemas.microsoft.com/office/drawing/2014/main" id="{734C55DB-726A-5605-F12F-28F9BACAE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43400"/>
              <a:ext cx="12347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3" name="Graphic 35">
              <a:extLst>
                <a:ext uri="{FF2B5EF4-FFF2-40B4-BE49-F238E27FC236}">
                  <a16:creationId xmlns:a16="http://schemas.microsoft.com/office/drawing/2014/main" id="{6B967C3B-8506-A6DF-2612-97D2AF780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4355307" y="393020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BDD687-6523-0328-9246-65EBDC36BD25}"/>
              </a:ext>
            </a:extLst>
          </p:cNvPr>
          <p:cNvGrpSpPr/>
          <p:nvPr/>
        </p:nvGrpSpPr>
        <p:grpSpPr>
          <a:xfrm>
            <a:off x="7175272" y="2679132"/>
            <a:ext cx="1234766" cy="676230"/>
            <a:chOff x="3959051" y="3920886"/>
            <a:chExt cx="1234766" cy="676230"/>
          </a:xfrm>
        </p:grpSpPr>
        <p:sp>
          <p:nvSpPr>
            <p:cNvPr id="68" name="TextBox 17">
              <a:extLst>
                <a:ext uri="{FF2B5EF4-FFF2-40B4-BE49-F238E27FC236}">
                  <a16:creationId xmlns:a16="http://schemas.microsoft.com/office/drawing/2014/main" id="{79E711FC-F7A2-82AA-BBB7-FF35C6D8E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50895"/>
              <a:ext cx="12347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9" name="Graphic 35">
              <a:extLst>
                <a:ext uri="{FF2B5EF4-FFF2-40B4-BE49-F238E27FC236}">
                  <a16:creationId xmlns:a16="http://schemas.microsoft.com/office/drawing/2014/main" id="{FA686382-AEEB-46A8-5F02-23C69DFD3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4333456" y="392088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CB7D9A-A2B5-DC59-86DC-C28A1DC75634}"/>
              </a:ext>
            </a:extLst>
          </p:cNvPr>
          <p:cNvGrpSpPr/>
          <p:nvPr/>
        </p:nvGrpSpPr>
        <p:grpSpPr>
          <a:xfrm>
            <a:off x="5158431" y="919994"/>
            <a:ext cx="1233074" cy="600118"/>
            <a:chOff x="7171359" y="1190148"/>
            <a:chExt cx="1233074" cy="600118"/>
          </a:xfrm>
        </p:grpSpPr>
        <p:pic>
          <p:nvPicPr>
            <p:cNvPr id="14" name="Graphic 21">
              <a:extLst>
                <a:ext uri="{FF2B5EF4-FFF2-40B4-BE49-F238E27FC236}">
                  <a16:creationId xmlns:a16="http://schemas.microsoft.com/office/drawing/2014/main" id="{3E36CA99-9A40-C5E6-B9FC-5C6BEAB49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7568987" y="1190148"/>
              <a:ext cx="381600" cy="38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F134891D-D9C9-4A8B-B49F-B89258069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1359" y="1544045"/>
              <a:ext cx="123307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Route 53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D67081-3200-DFD5-7E6C-6B1B35C2D7DE}"/>
              </a:ext>
            </a:extLst>
          </p:cNvPr>
          <p:cNvGrpSpPr/>
          <p:nvPr/>
        </p:nvGrpSpPr>
        <p:grpSpPr>
          <a:xfrm>
            <a:off x="2644722" y="2273700"/>
            <a:ext cx="1944000" cy="1074167"/>
            <a:chOff x="6150618" y="2557175"/>
            <a:chExt cx="1944000" cy="107416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737B35-3244-41D1-A2D9-9CCBA5830267}"/>
                </a:ext>
              </a:extLst>
            </p:cNvPr>
            <p:cNvSpPr/>
            <p:nvPr/>
          </p:nvSpPr>
          <p:spPr>
            <a:xfrm>
              <a:off x="6150618" y="2557176"/>
              <a:ext cx="1944000" cy="1074166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  <a:b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10.0.1.0/24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DE23648-750E-84CE-4D9E-68D6A1740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6150620" y="2557175"/>
              <a:ext cx="381000" cy="381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CD481F-A66A-8AE8-EB40-FA356BD4BF04}"/>
              </a:ext>
            </a:extLst>
          </p:cNvPr>
          <p:cNvGrpSpPr/>
          <p:nvPr/>
        </p:nvGrpSpPr>
        <p:grpSpPr>
          <a:xfrm>
            <a:off x="2649789" y="3417570"/>
            <a:ext cx="1938933" cy="2657182"/>
            <a:chOff x="4215623" y="2618865"/>
            <a:chExt cx="1938933" cy="26571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404A9C-5907-1147-95E1-CFF5F74D50C6}"/>
                </a:ext>
              </a:extLst>
            </p:cNvPr>
            <p:cNvSpPr/>
            <p:nvPr/>
          </p:nvSpPr>
          <p:spPr>
            <a:xfrm>
              <a:off x="4215623" y="2618865"/>
              <a:ext cx="1938933" cy="265718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  <a:b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10.0.3.0/24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5D59547-01B7-770A-BC2C-AA1FB2E9F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4215623" y="2618865"/>
              <a:ext cx="381600" cy="3816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F9C77-908B-E2C0-836B-27FE0AA64842}"/>
              </a:ext>
            </a:extLst>
          </p:cNvPr>
          <p:cNvGrpSpPr/>
          <p:nvPr/>
        </p:nvGrpSpPr>
        <p:grpSpPr>
          <a:xfrm>
            <a:off x="6801141" y="2257687"/>
            <a:ext cx="1947486" cy="1090180"/>
            <a:chOff x="6143967" y="2600186"/>
            <a:chExt cx="1947486" cy="109018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8C3E15-05F4-B807-4AD8-FC5221AC4719}"/>
                </a:ext>
              </a:extLst>
            </p:cNvPr>
            <p:cNvSpPr/>
            <p:nvPr/>
          </p:nvSpPr>
          <p:spPr>
            <a:xfrm>
              <a:off x="6147453" y="2606492"/>
              <a:ext cx="1944000" cy="1083874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  <a:b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10.0.2.0/24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3781022-8758-A193-1B9F-E1EF46CD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6143967" y="2600186"/>
              <a:ext cx="381000" cy="381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97CF103-040A-9056-DDA8-9A7BAB9243D8}"/>
              </a:ext>
            </a:extLst>
          </p:cNvPr>
          <p:cNvGrpSpPr/>
          <p:nvPr/>
        </p:nvGrpSpPr>
        <p:grpSpPr>
          <a:xfrm>
            <a:off x="6807928" y="3419574"/>
            <a:ext cx="1940699" cy="2655178"/>
            <a:chOff x="4215623" y="2618864"/>
            <a:chExt cx="1940699" cy="26551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82AB5AF-94FB-0E9B-214F-89AE2C860AE9}"/>
                </a:ext>
              </a:extLst>
            </p:cNvPr>
            <p:cNvSpPr/>
            <p:nvPr/>
          </p:nvSpPr>
          <p:spPr>
            <a:xfrm>
              <a:off x="4215623" y="2618864"/>
              <a:ext cx="1940699" cy="2655178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  <a:b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10.0.4.0/24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004224B3-A0EA-0537-61A6-6AC8C9D3E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4215623" y="2618865"/>
              <a:ext cx="381600" cy="381600"/>
            </a:xfrm>
            <a:prstGeom prst="rect">
              <a:avLst/>
            </a:prstGeom>
          </p:spPr>
        </p:pic>
      </p:grpSp>
      <p:pic>
        <p:nvPicPr>
          <p:cNvPr id="47119" name="Graphic 23">
            <a:extLst>
              <a:ext uri="{FF2B5EF4-FFF2-40B4-BE49-F238E27FC236}">
                <a16:creationId xmlns:a16="http://schemas.microsoft.com/office/drawing/2014/main" id="{0B7E353E-EA0A-A93A-C32D-3568D4AED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5518259" y="716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35" name="Group 47134">
            <a:extLst>
              <a:ext uri="{FF2B5EF4-FFF2-40B4-BE49-F238E27FC236}">
                <a16:creationId xmlns:a16="http://schemas.microsoft.com/office/drawing/2014/main" id="{8FD7DB29-2BB1-9EBD-75A5-E936A8E98D59}"/>
              </a:ext>
            </a:extLst>
          </p:cNvPr>
          <p:cNvGrpSpPr/>
          <p:nvPr/>
        </p:nvGrpSpPr>
        <p:grpSpPr>
          <a:xfrm>
            <a:off x="2075315" y="1541877"/>
            <a:ext cx="6961233" cy="4620070"/>
            <a:chOff x="4356100" y="1855841"/>
            <a:chExt cx="6961233" cy="4620070"/>
          </a:xfrm>
        </p:grpSpPr>
        <p:pic>
          <p:nvPicPr>
            <p:cNvPr id="47136" name="Graphic 47135">
              <a:extLst>
                <a:ext uri="{FF2B5EF4-FFF2-40B4-BE49-F238E27FC236}">
                  <a16:creationId xmlns:a16="http://schemas.microsoft.com/office/drawing/2014/main" id="{79279418-9D6F-2FCD-2CC7-468EE0FE7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4356100" y="2084361"/>
              <a:ext cx="381000" cy="381000"/>
            </a:xfrm>
            <a:prstGeom prst="rect">
              <a:avLst/>
            </a:prstGeom>
          </p:spPr>
        </p:pic>
        <p:grpSp>
          <p:nvGrpSpPr>
            <p:cNvPr id="47137" name="Group 47136">
              <a:extLst>
                <a:ext uri="{FF2B5EF4-FFF2-40B4-BE49-F238E27FC236}">
                  <a16:creationId xmlns:a16="http://schemas.microsoft.com/office/drawing/2014/main" id="{E56ADCAC-3AAD-A306-156B-C7D57141004A}"/>
                </a:ext>
              </a:extLst>
            </p:cNvPr>
            <p:cNvGrpSpPr/>
            <p:nvPr/>
          </p:nvGrpSpPr>
          <p:grpSpPr>
            <a:xfrm>
              <a:off x="4356101" y="1855841"/>
              <a:ext cx="6961232" cy="4620070"/>
              <a:chOff x="4356101" y="1855841"/>
              <a:chExt cx="6961232" cy="4620070"/>
            </a:xfrm>
          </p:grpSpPr>
          <p:sp>
            <p:nvSpPr>
              <p:cNvPr id="47138" name="Rectangle 47137">
                <a:extLst>
                  <a:ext uri="{FF2B5EF4-FFF2-40B4-BE49-F238E27FC236}">
                    <a16:creationId xmlns:a16="http://schemas.microsoft.com/office/drawing/2014/main" id="{22C3923E-8696-1EAC-BBE3-667386EEE0AA}"/>
                  </a:ext>
                </a:extLst>
              </p:cNvPr>
              <p:cNvSpPr/>
              <p:nvPr/>
            </p:nvSpPr>
            <p:spPr>
              <a:xfrm>
                <a:off x="4356101" y="2089123"/>
                <a:ext cx="6961232" cy="4386788"/>
              </a:xfrm>
              <a:prstGeom prst="rect">
                <a:avLst/>
              </a:prstGeom>
              <a:noFill/>
              <a:ln w="15875">
                <a:solidFill>
                  <a:srgbClr val="8C4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ln w="0"/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Virtual Private Cloud (VPC)</a:t>
                </a:r>
                <a:br>
                  <a:rPr lang="en-US" sz="1200" dirty="0">
                    <a:ln w="0"/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dirty="0">
                    <a:ln w="0"/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10.0.0.0/16 </a:t>
                </a:r>
                <a:r>
                  <a:rPr lang="en-US" sz="1000" u="sng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100.64.0.0/16</a:t>
                </a:r>
              </a:p>
            </p:txBody>
          </p:sp>
          <p:grpSp>
            <p:nvGrpSpPr>
              <p:cNvPr id="47139" name="Group 47138">
                <a:extLst>
                  <a:ext uri="{FF2B5EF4-FFF2-40B4-BE49-F238E27FC236}">
                    <a16:creationId xmlns:a16="http://schemas.microsoft.com/office/drawing/2014/main" id="{C6FE0685-BDD5-EC35-02BB-D0363806F635}"/>
                  </a:ext>
                </a:extLst>
              </p:cNvPr>
              <p:cNvGrpSpPr/>
              <p:nvPr/>
            </p:nvGrpSpPr>
            <p:grpSpPr>
              <a:xfrm>
                <a:off x="7360017" y="1855841"/>
                <a:ext cx="1403350" cy="650332"/>
                <a:chOff x="7360017" y="1855841"/>
                <a:chExt cx="1403350" cy="650332"/>
              </a:xfrm>
            </p:grpSpPr>
            <p:pic>
              <p:nvPicPr>
                <p:cNvPr id="47141" name="Graphic 10">
                  <a:extLst>
                    <a:ext uri="{FF2B5EF4-FFF2-40B4-BE49-F238E27FC236}">
                      <a16:creationId xmlns:a16="http://schemas.microsoft.com/office/drawing/2014/main" id="{9E93AD37-6128-3E5D-A38F-760CE382A2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rcRect/>
                <a:stretch/>
              </p:blipFill>
              <p:spPr bwMode="auto">
                <a:xfrm>
                  <a:off x="7799044" y="1855841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140" name="TextBox 12">
                  <a:extLst>
                    <a:ext uri="{FF2B5EF4-FFF2-40B4-BE49-F238E27FC236}">
                      <a16:creationId xmlns:a16="http://schemas.microsoft.com/office/drawing/2014/main" id="{7242A978-C626-EDA6-A327-5EF7406878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60017" y="2259952"/>
                  <a:ext cx="140335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Internet Gateway</a:t>
                  </a:r>
                </a:p>
              </p:txBody>
            </p:sp>
          </p:grpSp>
        </p:grpSp>
      </p:grpSp>
      <p:cxnSp>
        <p:nvCxnSpPr>
          <p:cNvPr id="47148" name="Straight Connector 47147">
            <a:extLst>
              <a:ext uri="{FF2B5EF4-FFF2-40B4-BE49-F238E27FC236}">
                <a16:creationId xmlns:a16="http://schemas.microsoft.com/office/drawing/2014/main" id="{6D60BF2E-259F-B01D-AC72-07EC57906C6F}"/>
              </a:ext>
            </a:extLst>
          </p:cNvPr>
          <p:cNvCxnSpPr>
            <a:cxnSpLocks/>
            <a:stCxn id="14" idx="2"/>
            <a:endCxn id="47141" idx="0"/>
          </p:cNvCxnSpPr>
          <p:nvPr/>
        </p:nvCxnSpPr>
        <p:spPr>
          <a:xfrm>
            <a:off x="5746859" y="1301594"/>
            <a:ext cx="0" cy="240283"/>
          </a:xfrm>
          <a:prstGeom prst="line">
            <a:avLst/>
          </a:prstGeom>
          <a:ln w="15875">
            <a:solidFill>
              <a:schemeClr val="accent3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59" name="Straight Connector 47158">
            <a:extLst>
              <a:ext uri="{FF2B5EF4-FFF2-40B4-BE49-F238E27FC236}">
                <a16:creationId xmlns:a16="http://schemas.microsoft.com/office/drawing/2014/main" id="{37F168DF-1BB3-5A3F-1A1E-D7EB7F06B4BA}"/>
              </a:ext>
            </a:extLst>
          </p:cNvPr>
          <p:cNvCxnSpPr>
            <a:cxnSpLocks/>
            <a:endCxn id="47186" idx="0"/>
          </p:cNvCxnSpPr>
          <p:nvPr/>
        </p:nvCxnSpPr>
        <p:spPr>
          <a:xfrm>
            <a:off x="5746614" y="1957510"/>
            <a:ext cx="356" cy="766640"/>
          </a:xfrm>
          <a:prstGeom prst="line">
            <a:avLst/>
          </a:prstGeom>
          <a:ln w="15875">
            <a:solidFill>
              <a:schemeClr val="accent3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58" name="Oval 47157">
            <a:extLst>
              <a:ext uri="{FF2B5EF4-FFF2-40B4-BE49-F238E27FC236}">
                <a16:creationId xmlns:a16="http://schemas.microsoft.com/office/drawing/2014/main" id="{8367D172-F5C9-A83B-FEC6-84C57ABC7975}"/>
              </a:ext>
            </a:extLst>
          </p:cNvPr>
          <p:cNvSpPr>
            <a:spLocks noChangeAspect="1"/>
          </p:cNvSpPr>
          <p:nvPr/>
        </p:nvSpPr>
        <p:spPr bwMode="auto">
          <a:xfrm>
            <a:off x="5651413" y="2334459"/>
            <a:ext cx="180000" cy="180000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7166" name="Oval 47165">
            <a:extLst>
              <a:ext uri="{FF2B5EF4-FFF2-40B4-BE49-F238E27FC236}">
                <a16:creationId xmlns:a16="http://schemas.microsoft.com/office/drawing/2014/main" id="{B1B0CBC2-3997-16D3-91E9-64C325038F09}"/>
              </a:ext>
            </a:extLst>
          </p:cNvPr>
          <p:cNvSpPr>
            <a:spLocks noChangeAspect="1"/>
          </p:cNvSpPr>
          <p:nvPr/>
        </p:nvSpPr>
        <p:spPr>
          <a:xfrm>
            <a:off x="5707076" y="295017"/>
            <a:ext cx="72000" cy="72000"/>
          </a:xfrm>
          <a:prstGeom prst="ellips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2243AB6-C104-BBF1-A8C0-B5CFE242EA05}"/>
              </a:ext>
            </a:extLst>
          </p:cNvPr>
          <p:cNvSpPr>
            <a:spLocks noChangeAspect="1"/>
          </p:cNvSpPr>
          <p:nvPr/>
        </p:nvSpPr>
        <p:spPr>
          <a:xfrm>
            <a:off x="5710614" y="1987790"/>
            <a:ext cx="72000" cy="72000"/>
          </a:xfrm>
          <a:prstGeom prst="ellips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172" name="Group 47171">
            <a:extLst>
              <a:ext uri="{FF2B5EF4-FFF2-40B4-BE49-F238E27FC236}">
                <a16:creationId xmlns:a16="http://schemas.microsoft.com/office/drawing/2014/main" id="{D15AA92A-F419-669B-C815-C04B9A054141}"/>
              </a:ext>
            </a:extLst>
          </p:cNvPr>
          <p:cNvGrpSpPr/>
          <p:nvPr/>
        </p:nvGrpSpPr>
        <p:grpSpPr>
          <a:xfrm>
            <a:off x="6901577" y="3960615"/>
            <a:ext cx="1740286" cy="1752389"/>
            <a:chOff x="3388006" y="4316367"/>
            <a:chExt cx="1740286" cy="175238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50614F3-F067-4F80-5714-9307B55210F3}"/>
                </a:ext>
              </a:extLst>
            </p:cNvPr>
            <p:cNvSpPr/>
            <p:nvPr/>
          </p:nvSpPr>
          <p:spPr>
            <a:xfrm>
              <a:off x="3388006" y="4316367"/>
              <a:ext cx="1740286" cy="1752389"/>
            </a:xfrm>
            <a:prstGeom prst="rect">
              <a:avLst/>
            </a:prstGeom>
            <a:noFill/>
            <a:ln w="15875">
              <a:solidFill>
                <a:srgbClr val="ED7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Worker Nodes</a:t>
              </a:r>
              <a:endParaRPr lang="en-US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D8BCC4E-1619-156D-1211-CDF18A3FD2F7}"/>
                </a:ext>
              </a:extLst>
            </p:cNvPr>
            <p:cNvGrpSpPr/>
            <p:nvPr/>
          </p:nvGrpSpPr>
          <p:grpSpPr>
            <a:xfrm>
              <a:off x="3512514" y="5611556"/>
              <a:ext cx="1581909" cy="457200"/>
              <a:chOff x="7305228" y="3041342"/>
              <a:chExt cx="1581909" cy="457200"/>
            </a:xfrm>
          </p:grpSpPr>
          <p:sp>
            <p:nvSpPr>
              <p:cNvPr id="117" name="TextBox 27">
                <a:extLst>
                  <a:ext uri="{FF2B5EF4-FFF2-40B4-BE49-F238E27FC236}">
                    <a16:creationId xmlns:a16="http://schemas.microsoft.com/office/drawing/2014/main" id="{098FD916-674C-2016-6C30-912FE8F10A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62746" y="3139830"/>
                <a:ext cx="112439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dirty="0">
                    <a:solidFill>
                      <a:srgbClr val="00B05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Internal app</a:t>
                </a:r>
              </a:p>
            </p:txBody>
          </p:sp>
          <p:pic>
            <p:nvPicPr>
              <p:cNvPr id="118" name="Graphic 117">
                <a:extLst>
                  <a:ext uri="{FF2B5EF4-FFF2-40B4-BE49-F238E27FC236}">
                    <a16:creationId xmlns:a16="http://schemas.microsoft.com/office/drawing/2014/main" id="{84B60479-5550-DE1B-03D1-48086DA43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7305228" y="3041342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13A5F0C-2A23-7E18-4191-F939250C308B}"/>
                </a:ext>
              </a:extLst>
            </p:cNvPr>
            <p:cNvGrpSpPr/>
            <p:nvPr/>
          </p:nvGrpSpPr>
          <p:grpSpPr>
            <a:xfrm>
              <a:off x="3497028" y="4967210"/>
              <a:ext cx="1519281" cy="457200"/>
              <a:chOff x="8284626" y="2226775"/>
              <a:chExt cx="1519281" cy="457200"/>
            </a:xfrm>
          </p:grpSpPr>
          <p:sp>
            <p:nvSpPr>
              <p:cNvPr id="120" name="TextBox 26">
                <a:extLst>
                  <a:ext uri="{FF2B5EF4-FFF2-40B4-BE49-F238E27FC236}">
                    <a16:creationId xmlns:a16="http://schemas.microsoft.com/office/drawing/2014/main" id="{A5BD3C76-6720-EA35-1F6B-5527E26770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79516" y="2242424"/>
                <a:ext cx="112439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dirty="0">
                    <a:solidFill>
                      <a:srgbClr val="0070C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External app</a:t>
                </a:r>
              </a:p>
            </p:txBody>
          </p:sp>
          <p:pic>
            <p:nvPicPr>
              <p:cNvPr id="121" name="Graphic 120">
                <a:extLst>
                  <a:ext uri="{FF2B5EF4-FFF2-40B4-BE49-F238E27FC236}">
                    <a16:creationId xmlns:a16="http://schemas.microsoft.com/office/drawing/2014/main" id="{141AFA0A-D59F-AEED-2F55-687C05479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8284626" y="2226775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47170" name="Rectangle 47169">
            <a:extLst>
              <a:ext uri="{FF2B5EF4-FFF2-40B4-BE49-F238E27FC236}">
                <a16:creationId xmlns:a16="http://schemas.microsoft.com/office/drawing/2014/main" id="{7FE75B2B-7628-A19E-DD2F-C0C5BDDC55F5}"/>
              </a:ext>
            </a:extLst>
          </p:cNvPr>
          <p:cNvSpPr/>
          <p:nvPr/>
        </p:nvSpPr>
        <p:spPr>
          <a:xfrm>
            <a:off x="2124057" y="3866599"/>
            <a:ext cx="6830664" cy="2147976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171" name="Graphic 47170">
            <a:extLst>
              <a:ext uri="{FF2B5EF4-FFF2-40B4-BE49-F238E27FC236}">
                <a16:creationId xmlns:a16="http://schemas.microsoft.com/office/drawing/2014/main" id="{F0593FCF-6C71-D4E8-6831-32F14F8C40B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2115850" y="3860095"/>
            <a:ext cx="381000" cy="381000"/>
          </a:xfrm>
          <a:prstGeom prst="rect">
            <a:avLst/>
          </a:prstGeom>
        </p:spPr>
      </p:pic>
      <p:sp>
        <p:nvSpPr>
          <p:cNvPr id="47174" name="Rectangle 47173">
            <a:extLst>
              <a:ext uri="{FF2B5EF4-FFF2-40B4-BE49-F238E27FC236}">
                <a16:creationId xmlns:a16="http://schemas.microsoft.com/office/drawing/2014/main" id="{F54CCB4D-F2E4-3D40-DB51-0F34FFE06DD4}"/>
              </a:ext>
            </a:extLst>
          </p:cNvPr>
          <p:cNvSpPr/>
          <p:nvPr/>
        </p:nvSpPr>
        <p:spPr>
          <a:xfrm>
            <a:off x="2751498" y="3972900"/>
            <a:ext cx="1740286" cy="1744818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Nodes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175" name="Group 47174">
            <a:extLst>
              <a:ext uri="{FF2B5EF4-FFF2-40B4-BE49-F238E27FC236}">
                <a16:creationId xmlns:a16="http://schemas.microsoft.com/office/drawing/2014/main" id="{59B1BD42-3479-2DB9-3C55-772E307D559D}"/>
              </a:ext>
            </a:extLst>
          </p:cNvPr>
          <p:cNvGrpSpPr/>
          <p:nvPr/>
        </p:nvGrpSpPr>
        <p:grpSpPr>
          <a:xfrm>
            <a:off x="2801422" y="5260517"/>
            <a:ext cx="1515149" cy="457200"/>
            <a:chOff x="7230644" y="3033771"/>
            <a:chExt cx="1515149" cy="457200"/>
          </a:xfrm>
        </p:grpSpPr>
        <p:sp>
          <p:nvSpPr>
            <p:cNvPr id="47183" name="TextBox 27">
              <a:extLst>
                <a:ext uri="{FF2B5EF4-FFF2-40B4-BE49-F238E27FC236}">
                  <a16:creationId xmlns:a16="http://schemas.microsoft.com/office/drawing/2014/main" id="{C292E83A-9AD7-3A26-43A6-24554D116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0644" y="3110537"/>
              <a:ext cx="95818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rgbClr val="00B05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Internal app</a:t>
              </a:r>
            </a:p>
          </p:txBody>
        </p:sp>
        <p:pic>
          <p:nvPicPr>
            <p:cNvPr id="47184" name="Graphic 47183">
              <a:extLst>
                <a:ext uri="{FF2B5EF4-FFF2-40B4-BE49-F238E27FC236}">
                  <a16:creationId xmlns:a16="http://schemas.microsoft.com/office/drawing/2014/main" id="{BA00D3EF-681B-4866-3449-D678E4144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288593" y="3033771"/>
              <a:ext cx="457200" cy="457200"/>
            </a:xfrm>
            <a:prstGeom prst="rect">
              <a:avLst/>
            </a:prstGeom>
          </p:spPr>
        </p:pic>
      </p:grpSp>
      <p:grpSp>
        <p:nvGrpSpPr>
          <p:cNvPr id="47176" name="Group 47175">
            <a:extLst>
              <a:ext uri="{FF2B5EF4-FFF2-40B4-BE49-F238E27FC236}">
                <a16:creationId xmlns:a16="http://schemas.microsoft.com/office/drawing/2014/main" id="{F52FF047-F01D-3B72-9A19-8D411DC3F484}"/>
              </a:ext>
            </a:extLst>
          </p:cNvPr>
          <p:cNvGrpSpPr/>
          <p:nvPr/>
        </p:nvGrpSpPr>
        <p:grpSpPr>
          <a:xfrm>
            <a:off x="2805436" y="4618237"/>
            <a:ext cx="1505268" cy="457200"/>
            <a:chOff x="8229542" y="2221270"/>
            <a:chExt cx="1505268" cy="457200"/>
          </a:xfrm>
        </p:grpSpPr>
        <p:sp>
          <p:nvSpPr>
            <p:cNvPr id="47181" name="TextBox 26">
              <a:extLst>
                <a:ext uri="{FF2B5EF4-FFF2-40B4-BE49-F238E27FC236}">
                  <a16:creationId xmlns:a16="http://schemas.microsoft.com/office/drawing/2014/main" id="{DC9C0DB5-BB44-8A6C-B8EC-2FB1D7A4C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542" y="2320255"/>
              <a:ext cx="93454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rgbClr val="0070C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External app</a:t>
              </a:r>
            </a:p>
          </p:txBody>
        </p:sp>
        <p:pic>
          <p:nvPicPr>
            <p:cNvPr id="47182" name="Graphic 47181">
              <a:extLst>
                <a:ext uri="{FF2B5EF4-FFF2-40B4-BE49-F238E27FC236}">
                  <a16:creationId xmlns:a16="http://schemas.microsoft.com/office/drawing/2014/main" id="{AECDAD79-CC7F-539F-7187-4BB10A07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277610" y="2221270"/>
              <a:ext cx="457200" cy="457200"/>
            </a:xfrm>
            <a:prstGeom prst="rect">
              <a:avLst/>
            </a:prstGeom>
          </p:spPr>
        </p:pic>
      </p:grpSp>
      <p:grpSp>
        <p:nvGrpSpPr>
          <p:cNvPr id="47177" name="Group 47176">
            <a:extLst>
              <a:ext uri="{FF2B5EF4-FFF2-40B4-BE49-F238E27FC236}">
                <a16:creationId xmlns:a16="http://schemas.microsoft.com/office/drawing/2014/main" id="{087F8CF0-5F6C-D3FA-F2FD-BD8D68600464}"/>
              </a:ext>
            </a:extLst>
          </p:cNvPr>
          <p:cNvGrpSpPr/>
          <p:nvPr/>
        </p:nvGrpSpPr>
        <p:grpSpPr>
          <a:xfrm>
            <a:off x="2817509" y="4936702"/>
            <a:ext cx="1495512" cy="457200"/>
            <a:chOff x="7140346" y="3290060"/>
            <a:chExt cx="1495512" cy="457200"/>
          </a:xfrm>
        </p:grpSpPr>
        <p:sp>
          <p:nvSpPr>
            <p:cNvPr id="47179" name="TextBox 25">
              <a:extLst>
                <a:ext uri="{FF2B5EF4-FFF2-40B4-BE49-F238E27FC236}">
                  <a16:creationId xmlns:a16="http://schemas.microsoft.com/office/drawing/2014/main" id="{95FEF3B4-8A9C-D7D3-5FAB-8E6ABC999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0346" y="3378707"/>
              <a:ext cx="93564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LB controller</a:t>
              </a:r>
            </a:p>
          </p:txBody>
        </p:sp>
        <p:pic>
          <p:nvPicPr>
            <p:cNvPr id="47180" name="Graphic 47179">
              <a:extLst>
                <a:ext uri="{FF2B5EF4-FFF2-40B4-BE49-F238E27FC236}">
                  <a16:creationId xmlns:a16="http://schemas.microsoft.com/office/drawing/2014/main" id="{8C67964F-2B70-98DF-8C0E-78425B95B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8178658" y="3290060"/>
              <a:ext cx="457200" cy="457200"/>
            </a:xfrm>
            <a:prstGeom prst="rect">
              <a:avLst/>
            </a:prstGeom>
          </p:spPr>
        </p:pic>
      </p:grpSp>
      <p:pic>
        <p:nvPicPr>
          <p:cNvPr id="47178" name="Graphic 47177">
            <a:extLst>
              <a:ext uri="{FF2B5EF4-FFF2-40B4-BE49-F238E27FC236}">
                <a16:creationId xmlns:a16="http://schemas.microsoft.com/office/drawing/2014/main" id="{3FB5BEEC-4923-4CF4-9C6C-8E187F43B36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1972143" y="6190421"/>
            <a:ext cx="381600" cy="381600"/>
          </a:xfrm>
          <a:prstGeom prst="rect">
            <a:avLst/>
          </a:prstGeom>
        </p:spPr>
      </p:pic>
      <p:sp>
        <p:nvSpPr>
          <p:cNvPr id="47185" name="TextBox 12">
            <a:extLst>
              <a:ext uri="{FF2B5EF4-FFF2-40B4-BE49-F238E27FC236}">
                <a16:creationId xmlns:a16="http://schemas.microsoft.com/office/drawing/2014/main" id="{6751F04E-4E04-2324-2F59-0B7BB16A2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74" y="5975727"/>
            <a:ext cx="19949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FF93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worker nodes Node Group</a:t>
            </a:r>
          </a:p>
        </p:txBody>
      </p:sp>
      <p:grpSp>
        <p:nvGrpSpPr>
          <p:cNvPr id="47198" name="Group 47197">
            <a:extLst>
              <a:ext uri="{FF2B5EF4-FFF2-40B4-BE49-F238E27FC236}">
                <a16:creationId xmlns:a16="http://schemas.microsoft.com/office/drawing/2014/main" id="{89F6B75D-427F-1B10-31BE-7AD72136BA7B}"/>
              </a:ext>
            </a:extLst>
          </p:cNvPr>
          <p:cNvGrpSpPr/>
          <p:nvPr/>
        </p:nvGrpSpPr>
        <p:grpSpPr>
          <a:xfrm>
            <a:off x="9057826" y="2265518"/>
            <a:ext cx="381600" cy="1544353"/>
            <a:chOff x="4493060" y="1828964"/>
            <a:chExt cx="381600" cy="1544353"/>
          </a:xfrm>
        </p:grpSpPr>
        <p:sp>
          <p:nvSpPr>
            <p:cNvPr id="47199" name="TextBox 15">
              <a:extLst>
                <a:ext uri="{FF2B5EF4-FFF2-40B4-BE49-F238E27FC236}">
                  <a16:creationId xmlns:a16="http://schemas.microsoft.com/office/drawing/2014/main" id="{FAE2A9CE-921C-219F-394C-CD5C11A45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014635" y="2361890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VPN Gateway</a:t>
              </a:r>
            </a:p>
          </p:txBody>
        </p:sp>
        <p:pic>
          <p:nvPicPr>
            <p:cNvPr id="47200" name="Graphic 47199">
              <a:extLst>
                <a:ext uri="{FF2B5EF4-FFF2-40B4-BE49-F238E27FC236}">
                  <a16:creationId xmlns:a16="http://schemas.microsoft.com/office/drawing/2014/main" id="{CE507647-BA99-DE93-9FD3-6CFCBD9A9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4493060" y="2991717"/>
              <a:ext cx="381600" cy="381600"/>
            </a:xfrm>
            <a:prstGeom prst="rect">
              <a:avLst/>
            </a:prstGeom>
          </p:spPr>
        </p:pic>
      </p:grpSp>
      <p:grpSp>
        <p:nvGrpSpPr>
          <p:cNvPr id="47466" name="Group 47465">
            <a:extLst>
              <a:ext uri="{FF2B5EF4-FFF2-40B4-BE49-F238E27FC236}">
                <a16:creationId xmlns:a16="http://schemas.microsoft.com/office/drawing/2014/main" id="{3C481229-4BBF-3A58-CE53-47CF2ADAF2D0}"/>
              </a:ext>
            </a:extLst>
          </p:cNvPr>
          <p:cNvGrpSpPr/>
          <p:nvPr/>
        </p:nvGrpSpPr>
        <p:grpSpPr>
          <a:xfrm>
            <a:off x="9389327" y="1889497"/>
            <a:ext cx="1842490" cy="3450653"/>
            <a:chOff x="9389327" y="1889497"/>
            <a:chExt cx="1842490" cy="3450653"/>
          </a:xfrm>
        </p:grpSpPr>
        <p:cxnSp>
          <p:nvCxnSpPr>
            <p:cNvPr id="47276" name="Elbow Connector 47275">
              <a:extLst>
                <a:ext uri="{FF2B5EF4-FFF2-40B4-BE49-F238E27FC236}">
                  <a16:creationId xmlns:a16="http://schemas.microsoft.com/office/drawing/2014/main" id="{2BADBF62-EACD-4A75-FEB4-1F4C93A46B62}"/>
                </a:ext>
              </a:extLst>
            </p:cNvPr>
            <p:cNvCxnSpPr>
              <a:cxnSpLocks/>
              <a:stCxn id="47196" idx="1"/>
            </p:cNvCxnSpPr>
            <p:nvPr/>
          </p:nvCxnSpPr>
          <p:spPr>
            <a:xfrm rot="10800000">
              <a:off x="9389327" y="3724657"/>
              <a:ext cx="1460890" cy="1415439"/>
            </a:xfrm>
            <a:prstGeom prst="bentConnector3">
              <a:avLst>
                <a:gd name="adj1" fmla="val 77773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192" name="Group 47191">
              <a:extLst>
                <a:ext uri="{FF2B5EF4-FFF2-40B4-BE49-F238E27FC236}">
                  <a16:creationId xmlns:a16="http://schemas.microsoft.com/office/drawing/2014/main" id="{DA6F0956-BB31-43AF-B64B-CED684819DDA}"/>
                </a:ext>
              </a:extLst>
            </p:cNvPr>
            <p:cNvGrpSpPr/>
            <p:nvPr/>
          </p:nvGrpSpPr>
          <p:grpSpPr>
            <a:xfrm>
              <a:off x="9663867" y="1889497"/>
              <a:ext cx="1567950" cy="400110"/>
              <a:chOff x="4605513" y="1761732"/>
              <a:chExt cx="1567950" cy="400110"/>
            </a:xfrm>
          </p:grpSpPr>
          <p:pic>
            <p:nvPicPr>
              <p:cNvPr id="47193" name="Graphic 20">
                <a:extLst>
                  <a:ext uri="{FF2B5EF4-FFF2-40B4-BE49-F238E27FC236}">
                    <a16:creationId xmlns:a16="http://schemas.microsoft.com/office/drawing/2014/main" id="{B6B0283C-FA07-FC94-E0A8-5D3437FA2E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/>
            </p:blipFill>
            <p:spPr bwMode="auto">
              <a:xfrm>
                <a:off x="5791863" y="1770991"/>
                <a:ext cx="381600" cy="38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94" name="TextBox 11">
                <a:extLst>
                  <a:ext uri="{FF2B5EF4-FFF2-40B4-BE49-F238E27FC236}">
                    <a16:creationId xmlns:a16="http://schemas.microsoft.com/office/drawing/2014/main" id="{E46648DD-5E35-438C-C2C4-894B26B6B0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5513" y="1761732"/>
                <a:ext cx="122679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</a:t>
                </a:r>
                <a:br>
                  <a:rPr lang="en-US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Site-to-Site VPN</a:t>
                </a:r>
              </a:p>
            </p:txBody>
          </p:sp>
        </p:grpSp>
        <p:grpSp>
          <p:nvGrpSpPr>
            <p:cNvPr id="47195" name="Group 47194">
              <a:extLst>
                <a:ext uri="{FF2B5EF4-FFF2-40B4-BE49-F238E27FC236}">
                  <a16:creationId xmlns:a16="http://schemas.microsoft.com/office/drawing/2014/main" id="{645411C7-C913-841F-8DFF-8A515EAC250A}"/>
                </a:ext>
              </a:extLst>
            </p:cNvPr>
            <p:cNvGrpSpPr/>
            <p:nvPr/>
          </p:nvGrpSpPr>
          <p:grpSpPr>
            <a:xfrm>
              <a:off x="9700836" y="4940040"/>
              <a:ext cx="1530981" cy="400110"/>
              <a:chOff x="6601935" y="416616"/>
              <a:chExt cx="1530981" cy="400110"/>
            </a:xfrm>
          </p:grpSpPr>
          <p:pic>
            <p:nvPicPr>
              <p:cNvPr id="47196" name="Graphic 18">
                <a:extLst>
                  <a:ext uri="{FF2B5EF4-FFF2-40B4-BE49-F238E27FC236}">
                    <a16:creationId xmlns:a16="http://schemas.microsoft.com/office/drawing/2014/main" id="{B94B9774-839F-7F7F-01FD-F81B1D96B8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rcRect/>
              <a:stretch/>
            </p:blipFill>
            <p:spPr bwMode="auto">
              <a:xfrm>
                <a:off x="7751316" y="425871"/>
                <a:ext cx="381600" cy="38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97" name="TextBox 12">
                <a:extLst>
                  <a:ext uri="{FF2B5EF4-FFF2-40B4-BE49-F238E27FC236}">
                    <a16:creationId xmlns:a16="http://schemas.microsoft.com/office/drawing/2014/main" id="{8610967C-83A6-E002-F940-CBF7F0C90B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01935" y="416616"/>
                <a:ext cx="122679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</a:t>
                </a:r>
                <a:br>
                  <a:rPr lang="en-US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Direct Connect</a:t>
                </a:r>
              </a:p>
            </p:txBody>
          </p:sp>
        </p:grpSp>
        <p:cxnSp>
          <p:nvCxnSpPr>
            <p:cNvPr id="47272" name="Elbow Connector 47271">
              <a:extLst>
                <a:ext uri="{FF2B5EF4-FFF2-40B4-BE49-F238E27FC236}">
                  <a16:creationId xmlns:a16="http://schemas.microsoft.com/office/drawing/2014/main" id="{F14E8B77-9D50-7CE3-4EA7-4FA43CF26821}"/>
                </a:ext>
              </a:extLst>
            </p:cNvPr>
            <p:cNvCxnSpPr>
              <a:cxnSpLocks/>
              <a:stCxn id="47193" idx="1"/>
            </p:cNvCxnSpPr>
            <p:nvPr/>
          </p:nvCxnSpPr>
          <p:spPr>
            <a:xfrm rot="10800000" flipV="1">
              <a:off x="9389327" y="2089556"/>
              <a:ext cx="1460890" cy="1424310"/>
            </a:xfrm>
            <a:prstGeom prst="bentConnector3">
              <a:avLst>
                <a:gd name="adj1" fmla="val 76944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81" name="Straight Arrow Connector 47280">
              <a:extLst>
                <a:ext uri="{FF2B5EF4-FFF2-40B4-BE49-F238E27FC236}">
                  <a16:creationId xmlns:a16="http://schemas.microsoft.com/office/drawing/2014/main" id="{6069850C-039C-D34F-3541-13B8F89A5A8E}"/>
                </a:ext>
              </a:extLst>
            </p:cNvPr>
            <p:cNvCxnSpPr>
              <a:cxnSpLocks/>
              <a:stCxn id="47193" idx="2"/>
              <a:endCxn id="97" idx="0"/>
            </p:cNvCxnSpPr>
            <p:nvPr/>
          </p:nvCxnSpPr>
          <p:spPr>
            <a:xfrm flipH="1">
              <a:off x="11035348" y="2280356"/>
              <a:ext cx="5669" cy="705551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86" name="Straight Arrow Connector 47285">
              <a:extLst>
                <a:ext uri="{FF2B5EF4-FFF2-40B4-BE49-F238E27FC236}">
                  <a16:creationId xmlns:a16="http://schemas.microsoft.com/office/drawing/2014/main" id="{064196A9-F608-E093-A631-AE39CFD687BB}"/>
                </a:ext>
              </a:extLst>
            </p:cNvPr>
            <p:cNvCxnSpPr>
              <a:cxnSpLocks/>
              <a:stCxn id="47196" idx="0"/>
              <a:endCxn id="97" idx="2"/>
            </p:cNvCxnSpPr>
            <p:nvPr/>
          </p:nvCxnSpPr>
          <p:spPr>
            <a:xfrm flipH="1" flipV="1">
              <a:off x="11035348" y="4252995"/>
              <a:ext cx="5669" cy="69630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316" name="Group 47315">
            <a:extLst>
              <a:ext uri="{FF2B5EF4-FFF2-40B4-BE49-F238E27FC236}">
                <a16:creationId xmlns:a16="http://schemas.microsoft.com/office/drawing/2014/main" id="{7C24A5FD-4FE7-064C-F665-9BDA8D08E243}"/>
              </a:ext>
            </a:extLst>
          </p:cNvPr>
          <p:cNvGrpSpPr/>
          <p:nvPr/>
        </p:nvGrpSpPr>
        <p:grpSpPr>
          <a:xfrm>
            <a:off x="5556170" y="2720073"/>
            <a:ext cx="1586854" cy="400110"/>
            <a:chOff x="5992646" y="3139173"/>
            <a:chExt cx="1586854" cy="400110"/>
          </a:xfrm>
        </p:grpSpPr>
        <p:pic>
          <p:nvPicPr>
            <p:cNvPr id="47186" name="Graphic 6">
              <a:extLst>
                <a:ext uri="{FF2B5EF4-FFF2-40B4-BE49-F238E27FC236}">
                  <a16:creationId xmlns:a16="http://schemas.microsoft.com/office/drawing/2014/main" id="{0AC58149-67D4-E2A2-453A-2A13D9DDA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rcRect/>
            <a:stretch/>
          </p:blipFill>
          <p:spPr bwMode="auto">
            <a:xfrm>
              <a:off x="5992646" y="3143250"/>
              <a:ext cx="381600" cy="38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301" name="TextBox 12">
              <a:extLst>
                <a:ext uri="{FF2B5EF4-FFF2-40B4-BE49-F238E27FC236}">
                  <a16:creationId xmlns:a16="http://schemas.microsoft.com/office/drawing/2014/main" id="{CF6BB947-F38D-3868-0CC9-16B6686E1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7181" y="3139173"/>
              <a:ext cx="12823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EKS Public</a:t>
              </a:r>
              <a:b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Load Balancer</a:t>
              </a:r>
            </a:p>
          </p:txBody>
        </p:sp>
      </p:grpSp>
      <p:cxnSp>
        <p:nvCxnSpPr>
          <p:cNvPr id="47303" name="Elbow Connector 47302">
            <a:extLst>
              <a:ext uri="{FF2B5EF4-FFF2-40B4-BE49-F238E27FC236}">
                <a16:creationId xmlns:a16="http://schemas.microsoft.com/office/drawing/2014/main" id="{8A59717F-CEDE-D085-C034-9817100CB63B}"/>
              </a:ext>
            </a:extLst>
          </p:cNvPr>
          <p:cNvCxnSpPr>
            <a:cxnSpLocks/>
            <a:endCxn id="47182" idx="3"/>
          </p:cNvCxnSpPr>
          <p:nvPr/>
        </p:nvCxnSpPr>
        <p:spPr>
          <a:xfrm rot="5400000">
            <a:off x="4155005" y="3269002"/>
            <a:ext cx="1733535" cy="1422135"/>
          </a:xfrm>
          <a:prstGeom prst="bentConnector2">
            <a:avLst/>
          </a:prstGeom>
          <a:ln w="158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08" name="Elbow Connector 47307">
            <a:extLst>
              <a:ext uri="{FF2B5EF4-FFF2-40B4-BE49-F238E27FC236}">
                <a16:creationId xmlns:a16="http://schemas.microsoft.com/office/drawing/2014/main" id="{1F707824-99DB-C9AE-1F9F-08F36D549A42}"/>
              </a:ext>
            </a:extLst>
          </p:cNvPr>
          <p:cNvCxnSpPr>
            <a:cxnSpLocks/>
            <a:endCxn id="121" idx="1"/>
          </p:cNvCxnSpPr>
          <p:nvPr/>
        </p:nvCxnSpPr>
        <p:spPr>
          <a:xfrm rot="16200000" flipH="1">
            <a:off x="5505663" y="3335122"/>
            <a:ext cx="1737446" cy="1272426"/>
          </a:xfrm>
          <a:prstGeom prst="bentConnector2">
            <a:avLst/>
          </a:prstGeom>
          <a:ln w="158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317" name="Group 47316">
            <a:extLst>
              <a:ext uri="{FF2B5EF4-FFF2-40B4-BE49-F238E27FC236}">
                <a16:creationId xmlns:a16="http://schemas.microsoft.com/office/drawing/2014/main" id="{A4F6F600-14F0-0D0B-1F13-E19EB38E4F9C}"/>
              </a:ext>
            </a:extLst>
          </p:cNvPr>
          <p:cNvGrpSpPr/>
          <p:nvPr/>
        </p:nvGrpSpPr>
        <p:grpSpPr>
          <a:xfrm>
            <a:off x="5544171" y="5271013"/>
            <a:ext cx="1584435" cy="403555"/>
            <a:chOff x="5992646" y="3121295"/>
            <a:chExt cx="1584435" cy="403555"/>
          </a:xfrm>
        </p:grpSpPr>
        <p:pic>
          <p:nvPicPr>
            <p:cNvPr id="47318" name="Graphic 6">
              <a:extLst>
                <a:ext uri="{FF2B5EF4-FFF2-40B4-BE49-F238E27FC236}">
                  <a16:creationId xmlns:a16="http://schemas.microsoft.com/office/drawing/2014/main" id="{4902EDBA-5EE1-9EC3-7003-8F4082EB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rcRect/>
            <a:stretch/>
          </p:blipFill>
          <p:spPr bwMode="auto">
            <a:xfrm>
              <a:off x="5992646" y="3143250"/>
              <a:ext cx="381600" cy="38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319" name="TextBox 12">
              <a:extLst>
                <a:ext uri="{FF2B5EF4-FFF2-40B4-BE49-F238E27FC236}">
                  <a16:creationId xmlns:a16="http://schemas.microsoft.com/office/drawing/2014/main" id="{84180B79-0C48-AA3D-34C4-E826731FA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4762" y="3121295"/>
              <a:ext cx="12823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EKS Private</a:t>
              </a:r>
              <a:b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Load Balancer</a:t>
              </a:r>
            </a:p>
          </p:txBody>
        </p:sp>
      </p:grpSp>
      <p:cxnSp>
        <p:nvCxnSpPr>
          <p:cNvPr id="47321" name="Straight Arrow Connector 47320">
            <a:extLst>
              <a:ext uri="{FF2B5EF4-FFF2-40B4-BE49-F238E27FC236}">
                <a16:creationId xmlns:a16="http://schemas.microsoft.com/office/drawing/2014/main" id="{BBC6ED88-2279-B3FB-D06C-8A69734BB2A4}"/>
              </a:ext>
            </a:extLst>
          </p:cNvPr>
          <p:cNvCxnSpPr>
            <a:cxnSpLocks/>
            <a:stCxn id="47318" idx="3"/>
          </p:cNvCxnSpPr>
          <p:nvPr/>
        </p:nvCxnSpPr>
        <p:spPr>
          <a:xfrm flipV="1">
            <a:off x="5925771" y="5480168"/>
            <a:ext cx="1100314" cy="3600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30" name="Straight Arrow Connector 47329">
            <a:extLst>
              <a:ext uri="{FF2B5EF4-FFF2-40B4-BE49-F238E27FC236}">
                <a16:creationId xmlns:a16="http://schemas.microsoft.com/office/drawing/2014/main" id="{E2F1EB53-05D5-DDDE-01FE-F804F4CDBAC0}"/>
              </a:ext>
            </a:extLst>
          </p:cNvPr>
          <p:cNvCxnSpPr>
            <a:cxnSpLocks/>
            <a:stCxn id="47318" idx="1"/>
            <a:endCxn id="47184" idx="3"/>
          </p:cNvCxnSpPr>
          <p:nvPr/>
        </p:nvCxnSpPr>
        <p:spPr>
          <a:xfrm flipH="1">
            <a:off x="4316571" y="5483768"/>
            <a:ext cx="1227600" cy="5349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335" name="Group 47334">
            <a:extLst>
              <a:ext uri="{FF2B5EF4-FFF2-40B4-BE49-F238E27FC236}">
                <a16:creationId xmlns:a16="http://schemas.microsoft.com/office/drawing/2014/main" id="{A1E371EB-EE8C-2D36-89AC-F26A400D7744}"/>
              </a:ext>
            </a:extLst>
          </p:cNvPr>
          <p:cNvGrpSpPr/>
          <p:nvPr/>
        </p:nvGrpSpPr>
        <p:grpSpPr>
          <a:xfrm>
            <a:off x="5536957" y="6167122"/>
            <a:ext cx="1707873" cy="437437"/>
            <a:chOff x="2621918" y="3483488"/>
            <a:chExt cx="1707873" cy="437437"/>
          </a:xfrm>
        </p:grpSpPr>
        <p:sp>
          <p:nvSpPr>
            <p:cNvPr id="47336" name="TextBox 25">
              <a:extLst>
                <a:ext uri="{FF2B5EF4-FFF2-40B4-BE49-F238E27FC236}">
                  <a16:creationId xmlns:a16="http://schemas.microsoft.com/office/drawing/2014/main" id="{6797108A-021D-29EE-6229-933B495D9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416" y="3674704"/>
              <a:ext cx="135237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Private Hosted Zone</a:t>
              </a:r>
            </a:p>
          </p:txBody>
        </p:sp>
        <p:pic>
          <p:nvPicPr>
            <p:cNvPr id="47337" name="Graphic 47336">
              <a:extLst>
                <a:ext uri="{FF2B5EF4-FFF2-40B4-BE49-F238E27FC236}">
                  <a16:creationId xmlns:a16="http://schemas.microsoft.com/office/drawing/2014/main" id="{B9373456-30B8-EB23-941A-C28E51DD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2621918" y="3483488"/>
              <a:ext cx="381600" cy="381600"/>
            </a:xfrm>
            <a:prstGeom prst="rect">
              <a:avLst/>
            </a:prstGeom>
          </p:spPr>
        </p:pic>
      </p:grpSp>
      <p:cxnSp>
        <p:nvCxnSpPr>
          <p:cNvPr id="47338" name="Straight Arrow Connector 47337">
            <a:extLst>
              <a:ext uri="{FF2B5EF4-FFF2-40B4-BE49-F238E27FC236}">
                <a16:creationId xmlns:a16="http://schemas.microsoft.com/office/drawing/2014/main" id="{EB894754-2A12-FFA1-96D6-E4151EC2CDB7}"/>
              </a:ext>
            </a:extLst>
          </p:cNvPr>
          <p:cNvCxnSpPr>
            <a:cxnSpLocks/>
            <a:stCxn id="47337" idx="0"/>
            <a:endCxn id="47318" idx="2"/>
          </p:cNvCxnSpPr>
          <p:nvPr/>
        </p:nvCxnSpPr>
        <p:spPr>
          <a:xfrm flipV="1">
            <a:off x="5727757" y="5674568"/>
            <a:ext cx="7214" cy="492554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42" name="Oval 47341">
            <a:extLst>
              <a:ext uri="{FF2B5EF4-FFF2-40B4-BE49-F238E27FC236}">
                <a16:creationId xmlns:a16="http://schemas.microsoft.com/office/drawing/2014/main" id="{40CA615E-9132-FD85-3B8E-C5F2EFAB2A1A}"/>
              </a:ext>
            </a:extLst>
          </p:cNvPr>
          <p:cNvSpPr>
            <a:spLocks noChangeAspect="1"/>
          </p:cNvSpPr>
          <p:nvPr/>
        </p:nvSpPr>
        <p:spPr bwMode="auto">
          <a:xfrm>
            <a:off x="9011624" y="6255180"/>
            <a:ext cx="180000" cy="180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47361" name="Group 47360">
            <a:extLst>
              <a:ext uri="{FF2B5EF4-FFF2-40B4-BE49-F238E27FC236}">
                <a16:creationId xmlns:a16="http://schemas.microsoft.com/office/drawing/2014/main" id="{8F51BE41-A959-D85A-3E67-B076DEC632B0}"/>
              </a:ext>
            </a:extLst>
          </p:cNvPr>
          <p:cNvGrpSpPr/>
          <p:nvPr/>
        </p:nvGrpSpPr>
        <p:grpSpPr>
          <a:xfrm>
            <a:off x="9962247" y="2985907"/>
            <a:ext cx="2146201" cy="1267088"/>
            <a:chOff x="9949547" y="3653588"/>
            <a:chExt cx="2146201" cy="1267088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FABB571-19DF-20E8-4D25-83CFDD98CEB1}"/>
                </a:ext>
              </a:extLst>
            </p:cNvPr>
            <p:cNvGrpSpPr/>
            <p:nvPr/>
          </p:nvGrpSpPr>
          <p:grpSpPr>
            <a:xfrm>
              <a:off x="9949547" y="3653588"/>
              <a:ext cx="2146201" cy="1267088"/>
              <a:chOff x="10036825" y="2618865"/>
              <a:chExt cx="2146201" cy="1267088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7612734-AE15-3DFC-03D3-B8028E979B4F}"/>
                  </a:ext>
                </a:extLst>
              </p:cNvPr>
              <p:cNvSpPr/>
              <p:nvPr/>
            </p:nvSpPr>
            <p:spPr>
              <a:xfrm>
                <a:off x="10036825" y="2618865"/>
                <a:ext cx="2146201" cy="1267088"/>
              </a:xfrm>
              <a:prstGeom prst="rect">
                <a:avLst/>
              </a:prstGeom>
              <a:noFill/>
              <a:ln w="15875">
                <a:solidFill>
                  <a:srgbClr val="7D89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Corporate Data-Center</a:t>
                </a:r>
                <a:b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10.1.0.0/16</a:t>
                </a:r>
              </a:p>
            </p:txBody>
          </p:sp>
          <p:pic>
            <p:nvPicPr>
              <p:cNvPr id="98" name="Graphic 97">
                <a:extLst>
                  <a:ext uri="{FF2B5EF4-FFF2-40B4-BE49-F238E27FC236}">
                    <a16:creationId xmlns:a16="http://schemas.microsoft.com/office/drawing/2014/main" id="{844D53D6-45A7-0F67-F52A-4F492E8DF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rcRect/>
              <a:stretch/>
            </p:blipFill>
            <p:spPr>
              <a:xfrm>
                <a:off x="10042630" y="2622576"/>
                <a:ext cx="381600" cy="381600"/>
              </a:xfrm>
              <a:prstGeom prst="rect">
                <a:avLst/>
              </a:prstGeom>
            </p:spPr>
          </p:pic>
        </p:grpSp>
        <p:grpSp>
          <p:nvGrpSpPr>
            <p:cNvPr id="47349" name="Group 47348">
              <a:extLst>
                <a:ext uri="{FF2B5EF4-FFF2-40B4-BE49-F238E27FC236}">
                  <a16:creationId xmlns:a16="http://schemas.microsoft.com/office/drawing/2014/main" id="{E53BA1C9-1435-C46A-214B-D6F72F4F8DD5}"/>
                </a:ext>
              </a:extLst>
            </p:cNvPr>
            <p:cNvGrpSpPr/>
            <p:nvPr/>
          </p:nvGrpSpPr>
          <p:grpSpPr>
            <a:xfrm>
              <a:off x="10777998" y="4089611"/>
              <a:ext cx="1009062" cy="457200"/>
              <a:chOff x="6937097" y="2650272"/>
              <a:chExt cx="1009062" cy="457200"/>
            </a:xfrm>
          </p:grpSpPr>
          <p:pic>
            <p:nvPicPr>
              <p:cNvPr id="47350" name="Graphic 10">
                <a:extLst>
                  <a:ext uri="{FF2B5EF4-FFF2-40B4-BE49-F238E27FC236}">
                    <a16:creationId xmlns:a16="http://schemas.microsoft.com/office/drawing/2014/main" id="{96ADE953-7AE0-C755-81A2-7B469FF8B5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>
                <a:extLs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rcRect/>
              <a:stretch/>
            </p:blipFill>
            <p:spPr bwMode="auto">
              <a:xfrm>
                <a:off x="6937097" y="265027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351" name="TextBox 27">
                <a:extLst>
                  <a:ext uri="{FF2B5EF4-FFF2-40B4-BE49-F238E27FC236}">
                    <a16:creationId xmlns:a16="http://schemas.microsoft.com/office/drawing/2014/main" id="{4CA019B2-F5DA-34EB-C004-CA95493322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4509" y="2745780"/>
                <a:ext cx="6216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Servers</a:t>
                </a:r>
              </a:p>
            </p:txBody>
          </p:sp>
        </p:grpSp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83CF67D2-62EB-F24D-A6B3-8BC451CE1A58}"/>
              </a:ext>
            </a:extLst>
          </p:cNvPr>
          <p:cNvPicPr>
            <a:picLocks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31" y="4346349"/>
            <a:ext cx="381600" cy="3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6AF4856-6239-40C4-0B38-198393E6ABE9}"/>
              </a:ext>
            </a:extLst>
          </p:cNvPr>
          <p:cNvPicPr>
            <a:picLocks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220" y="4339662"/>
            <a:ext cx="381600" cy="3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381" name="TextBox 12">
            <a:extLst>
              <a:ext uri="{FF2B5EF4-FFF2-40B4-BE49-F238E27FC236}">
                <a16:creationId xmlns:a16="http://schemas.microsoft.com/office/drawing/2014/main" id="{D3F43170-B0E1-969E-022D-F92BC7D37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778" y="4882860"/>
            <a:ext cx="1337056" cy="40011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B05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Internal app</a:t>
            </a:r>
            <a:br>
              <a:rPr lang="en-US" altLang="en-US" sz="1000" dirty="0">
                <a:solidFill>
                  <a:srgbClr val="00B05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 err="1">
                <a:solidFill>
                  <a:srgbClr val="00B05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srv</a:t>
            </a:r>
            <a:r>
              <a:rPr lang="en-US" altLang="en-US" sz="1000" dirty="0">
                <a:solidFill>
                  <a:srgbClr val="00B05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/ </a:t>
            </a:r>
            <a:r>
              <a:rPr lang="en-US" altLang="en-US" sz="1000" dirty="0" err="1">
                <a:solidFill>
                  <a:srgbClr val="00B05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ing</a:t>
            </a:r>
            <a:endParaRPr lang="en-US" altLang="en-US" sz="1000" dirty="0">
              <a:solidFill>
                <a:srgbClr val="00B05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382" name="Picture 8">
            <a:extLst>
              <a:ext uri="{FF2B5EF4-FFF2-40B4-BE49-F238E27FC236}">
                <a16:creationId xmlns:a16="http://schemas.microsoft.com/office/drawing/2014/main" id="{22F514AD-6342-6DA0-95DC-BCFB0A846087}"/>
              </a:ext>
            </a:extLst>
          </p:cNvPr>
          <p:cNvPicPr>
            <a:picLocks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31" y="4893730"/>
            <a:ext cx="381600" cy="3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383" name="Picture 10">
            <a:extLst>
              <a:ext uri="{FF2B5EF4-FFF2-40B4-BE49-F238E27FC236}">
                <a16:creationId xmlns:a16="http://schemas.microsoft.com/office/drawing/2014/main" id="{6C456318-07BD-8A85-90C6-690F432DDEC6}"/>
              </a:ext>
            </a:extLst>
          </p:cNvPr>
          <p:cNvPicPr>
            <a:picLocks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220" y="4887043"/>
            <a:ext cx="381600" cy="3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388" name="Oval 47387">
            <a:extLst>
              <a:ext uri="{FF2B5EF4-FFF2-40B4-BE49-F238E27FC236}">
                <a16:creationId xmlns:a16="http://schemas.microsoft.com/office/drawing/2014/main" id="{F5D8426F-1435-5989-4095-84228D27C056}"/>
              </a:ext>
            </a:extLst>
          </p:cNvPr>
          <p:cNvSpPr>
            <a:spLocks noChangeAspect="1"/>
          </p:cNvSpPr>
          <p:nvPr/>
        </p:nvSpPr>
        <p:spPr>
          <a:xfrm>
            <a:off x="5711622" y="1298454"/>
            <a:ext cx="72000" cy="72000"/>
          </a:xfrm>
          <a:prstGeom prst="ellips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389" name="Oval 47388">
            <a:extLst>
              <a:ext uri="{FF2B5EF4-FFF2-40B4-BE49-F238E27FC236}">
                <a16:creationId xmlns:a16="http://schemas.microsoft.com/office/drawing/2014/main" id="{E489C324-E1BF-1FD5-C9A9-E4DA0ACED9A0}"/>
              </a:ext>
            </a:extLst>
          </p:cNvPr>
          <p:cNvSpPr>
            <a:spLocks noChangeAspect="1"/>
          </p:cNvSpPr>
          <p:nvPr/>
        </p:nvSpPr>
        <p:spPr>
          <a:xfrm>
            <a:off x="5710614" y="3114138"/>
            <a:ext cx="72000" cy="72000"/>
          </a:xfrm>
          <a:prstGeom prst="ellips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395" name="Oval 47394">
            <a:extLst>
              <a:ext uri="{FF2B5EF4-FFF2-40B4-BE49-F238E27FC236}">
                <a16:creationId xmlns:a16="http://schemas.microsoft.com/office/drawing/2014/main" id="{F30DA5AE-58AE-9C68-B25B-CC4EB7C96927}"/>
              </a:ext>
            </a:extLst>
          </p:cNvPr>
          <p:cNvSpPr>
            <a:spLocks noChangeAspect="1"/>
          </p:cNvSpPr>
          <p:nvPr/>
        </p:nvSpPr>
        <p:spPr>
          <a:xfrm>
            <a:off x="5709578" y="4804281"/>
            <a:ext cx="72000" cy="72000"/>
          </a:xfrm>
          <a:prstGeom prst="ellips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407" name="Elbow Connector 47406">
            <a:extLst>
              <a:ext uri="{FF2B5EF4-FFF2-40B4-BE49-F238E27FC236}">
                <a16:creationId xmlns:a16="http://schemas.microsoft.com/office/drawing/2014/main" id="{FC590B31-DA99-B5DF-61E3-97EDA8B3E46C}"/>
              </a:ext>
            </a:extLst>
          </p:cNvPr>
          <p:cNvCxnSpPr>
            <a:stCxn id="121" idx="3"/>
            <a:endCxn id="69" idx="3"/>
          </p:cNvCxnSpPr>
          <p:nvPr/>
        </p:nvCxnSpPr>
        <p:spPr>
          <a:xfrm flipV="1">
            <a:off x="7467799" y="2907732"/>
            <a:ext cx="539078" cy="1932326"/>
          </a:xfrm>
          <a:prstGeom prst="bentConnector3">
            <a:avLst>
              <a:gd name="adj1" fmla="val 142406"/>
            </a:avLst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10" name="Elbow Connector 47409">
            <a:extLst>
              <a:ext uri="{FF2B5EF4-FFF2-40B4-BE49-F238E27FC236}">
                <a16:creationId xmlns:a16="http://schemas.microsoft.com/office/drawing/2014/main" id="{A7C2D0B7-BA1C-980F-E8F1-DFD129E0B552}"/>
              </a:ext>
            </a:extLst>
          </p:cNvPr>
          <p:cNvCxnSpPr>
            <a:cxnSpLocks/>
            <a:stCxn id="69" idx="0"/>
          </p:cNvCxnSpPr>
          <p:nvPr/>
        </p:nvCxnSpPr>
        <p:spPr>
          <a:xfrm rot="16200000" flipV="1">
            <a:off x="6455878" y="1356732"/>
            <a:ext cx="798735" cy="1846065"/>
          </a:xfrm>
          <a:prstGeom prst="bentConnector2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65" name="Group 47464">
            <a:extLst>
              <a:ext uri="{FF2B5EF4-FFF2-40B4-BE49-F238E27FC236}">
                <a16:creationId xmlns:a16="http://schemas.microsoft.com/office/drawing/2014/main" id="{0A921D74-3A07-BBE7-FC68-C02D6B6272E1}"/>
              </a:ext>
            </a:extLst>
          </p:cNvPr>
          <p:cNvGrpSpPr/>
          <p:nvPr/>
        </p:nvGrpSpPr>
        <p:grpSpPr>
          <a:xfrm>
            <a:off x="1" y="2127787"/>
            <a:ext cx="1999536" cy="2592014"/>
            <a:chOff x="1" y="2127787"/>
            <a:chExt cx="1999536" cy="2592014"/>
          </a:xfrm>
        </p:grpSpPr>
        <p:sp>
          <p:nvSpPr>
            <p:cNvPr id="47110" name="TextBox 30">
              <a:extLst>
                <a:ext uri="{FF2B5EF4-FFF2-40B4-BE49-F238E27FC236}">
                  <a16:creationId xmlns:a16="http://schemas.microsoft.com/office/drawing/2014/main" id="{F829A72D-0876-2E49-8145-DC8A9C2CF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" y="4258136"/>
              <a:ext cx="18635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Terraform </a:t>
              </a:r>
              <a:r>
                <a:rPr kumimoji="0" lang="en-US" altLang="en-US" sz="120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IaC</a:t>
              </a:r>
              <a:br>
                <a:rPr kumimoji="0" lang="en-US" altLang="en-US" sz="12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en-US" altLang="en-US" sz="12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Infrastructure</a:t>
              </a:r>
              <a:r>
                <a:rPr kumimoji="0" lang="en-US" altLang="en-US" sz="1200" i="0" u="none" strike="noStrike" kern="120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as Code</a:t>
              </a:r>
              <a:endPara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C306FE-D64A-86C9-509B-C6FAC52FA112}"/>
                </a:ext>
              </a:extLst>
            </p:cNvPr>
            <p:cNvPicPr>
              <a:picLocks/>
            </p:cNvPicPr>
            <p:nvPr/>
          </p:nvPicPr>
          <p:blipFill rotWithShape="1">
            <a:blip r:embed="rId45"/>
            <a:srcRect l="23281" t="9630" r="24016" b="34442"/>
            <a:stretch/>
          </p:blipFill>
          <p:spPr>
            <a:xfrm>
              <a:off x="217666" y="3433412"/>
              <a:ext cx="640800" cy="720000"/>
            </a:xfrm>
            <a:prstGeom prst="rect">
              <a:avLst/>
            </a:prstGeom>
          </p:spPr>
        </p:pic>
        <p:sp>
          <p:nvSpPr>
            <p:cNvPr id="47380" name="Right Arrow 47379">
              <a:extLst>
                <a:ext uri="{FF2B5EF4-FFF2-40B4-BE49-F238E27FC236}">
                  <a16:creationId xmlns:a16="http://schemas.microsoft.com/office/drawing/2014/main" id="{A993BBAE-EF83-D29C-5414-829DD608B11C}"/>
                </a:ext>
              </a:extLst>
            </p:cNvPr>
            <p:cNvSpPr/>
            <p:nvPr/>
          </p:nvSpPr>
          <p:spPr>
            <a:xfrm>
              <a:off x="877187" y="3445706"/>
              <a:ext cx="1064872" cy="412586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@actions">
              <a:extLst>
                <a:ext uri="{FF2B5EF4-FFF2-40B4-BE49-F238E27FC236}">
                  <a16:creationId xmlns:a16="http://schemas.microsoft.com/office/drawing/2014/main" id="{01AFE64E-1AD7-8DCD-8DA8-C6B05F649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666" y="2127787"/>
              <a:ext cx="640800" cy="64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415" name="Straight Arrow Connector 47414">
              <a:extLst>
                <a:ext uri="{FF2B5EF4-FFF2-40B4-BE49-F238E27FC236}">
                  <a16:creationId xmlns:a16="http://schemas.microsoft.com/office/drawing/2014/main" id="{85CE6879-0BEE-C041-6F57-D825C2C5443B}"/>
                </a:ext>
              </a:extLst>
            </p:cNvPr>
            <p:cNvCxnSpPr>
              <a:cxnSpLocks/>
              <a:stCxn id="1036" idx="2"/>
              <a:endCxn id="16" idx="0"/>
            </p:cNvCxnSpPr>
            <p:nvPr/>
          </p:nvCxnSpPr>
          <p:spPr>
            <a:xfrm>
              <a:off x="538066" y="2768587"/>
              <a:ext cx="0" cy="664825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19" name="TextBox 30">
              <a:extLst>
                <a:ext uri="{FF2B5EF4-FFF2-40B4-BE49-F238E27FC236}">
                  <a16:creationId xmlns:a16="http://schemas.microsoft.com/office/drawing/2014/main" id="{3F0314B6-D847-9F12-E657-A55E48F5C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369" y="2306368"/>
              <a:ext cx="11721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r>
                <a:rPr kumimoji="0" lang="en-US" altLang="en-US" sz="12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Actions</a:t>
              </a:r>
              <a:endPara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72" name="Graphic 1071">
            <a:extLst>
              <a:ext uri="{FF2B5EF4-FFF2-40B4-BE49-F238E27FC236}">
                <a16:creationId xmlns:a16="http://schemas.microsoft.com/office/drawing/2014/main" id="{BF80F901-066F-4508-BE35-56311C6587B5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2761838" y="3972197"/>
            <a:ext cx="381600" cy="381600"/>
          </a:xfrm>
          <a:prstGeom prst="rect">
            <a:avLst/>
          </a:prstGeom>
        </p:spPr>
      </p:pic>
      <p:pic>
        <p:nvPicPr>
          <p:cNvPr id="1073" name="Graphic 1072">
            <a:extLst>
              <a:ext uri="{FF2B5EF4-FFF2-40B4-BE49-F238E27FC236}">
                <a16:creationId xmlns:a16="http://schemas.microsoft.com/office/drawing/2014/main" id="{6669A63E-7411-E812-CA26-23EF842F8E74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6900949" y="3963870"/>
            <a:ext cx="381600" cy="381600"/>
          </a:xfrm>
          <a:prstGeom prst="rect">
            <a:avLst/>
          </a:prstGeom>
        </p:spPr>
      </p:pic>
      <p:sp>
        <p:nvSpPr>
          <p:cNvPr id="1074" name="TextBox 15">
            <a:extLst>
              <a:ext uri="{FF2B5EF4-FFF2-40B4-BE49-F238E27FC236}">
                <a16:creationId xmlns:a16="http://schemas.microsoft.com/office/drawing/2014/main" id="{7E580402-1E9D-F770-5606-82724D6AE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351" y="6278920"/>
            <a:ext cx="8370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FF93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EKS Cloud</a:t>
            </a:r>
          </a:p>
        </p:txBody>
      </p:sp>
      <p:sp>
        <p:nvSpPr>
          <p:cNvPr id="1075" name="TextBox 15">
            <a:extLst>
              <a:ext uri="{FF2B5EF4-FFF2-40B4-BE49-F238E27FC236}">
                <a16:creationId xmlns:a16="http://schemas.microsoft.com/office/drawing/2014/main" id="{77A575EF-5696-BAFA-7867-680707C01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7332" y="3932896"/>
            <a:ext cx="18054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FF93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 Anywhere</a:t>
            </a:r>
          </a:p>
        </p:txBody>
      </p:sp>
      <p:pic>
        <p:nvPicPr>
          <p:cNvPr id="1077" name="Graphic 1076">
            <a:extLst>
              <a:ext uri="{FF2B5EF4-FFF2-40B4-BE49-F238E27FC236}">
                <a16:creationId xmlns:a16="http://schemas.microsoft.com/office/drawing/2014/main" id="{3097544C-3017-BC2A-4CCD-D2D302AE8E93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rcRect/>
          <a:stretch/>
        </p:blipFill>
        <p:spPr>
          <a:xfrm>
            <a:off x="9967851" y="3864846"/>
            <a:ext cx="381600" cy="381600"/>
          </a:xfrm>
          <a:prstGeom prst="rect">
            <a:avLst/>
          </a:prstGeom>
        </p:spPr>
      </p:pic>
      <p:sp>
        <p:nvSpPr>
          <p:cNvPr id="1078" name="Oval 1077">
            <a:extLst>
              <a:ext uri="{FF2B5EF4-FFF2-40B4-BE49-F238E27FC236}">
                <a16:creationId xmlns:a16="http://schemas.microsoft.com/office/drawing/2014/main" id="{264691C6-2D49-23BA-5026-46B84BC8AC41}"/>
              </a:ext>
            </a:extLst>
          </p:cNvPr>
          <p:cNvSpPr>
            <a:spLocks noChangeAspect="1"/>
          </p:cNvSpPr>
          <p:nvPr/>
        </p:nvSpPr>
        <p:spPr>
          <a:xfrm>
            <a:off x="9318214" y="3759614"/>
            <a:ext cx="72000" cy="72000"/>
          </a:xfrm>
          <a:prstGeom prst="ellipse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DDF937CD-2616-BCE3-C734-76B23EEF4E83}"/>
              </a:ext>
            </a:extLst>
          </p:cNvPr>
          <p:cNvSpPr>
            <a:spLocks noChangeAspect="1"/>
          </p:cNvSpPr>
          <p:nvPr/>
        </p:nvSpPr>
        <p:spPr>
          <a:xfrm>
            <a:off x="5691496" y="6122768"/>
            <a:ext cx="72000" cy="72000"/>
          </a:xfrm>
          <a:prstGeom prst="ellipse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9E1AE38F-F3BA-5781-7FDF-90D18398F988}"/>
              </a:ext>
            </a:extLst>
          </p:cNvPr>
          <p:cNvSpPr>
            <a:spLocks noChangeAspect="1"/>
          </p:cNvSpPr>
          <p:nvPr/>
        </p:nvSpPr>
        <p:spPr>
          <a:xfrm>
            <a:off x="5930701" y="5436002"/>
            <a:ext cx="72000" cy="72000"/>
          </a:xfrm>
          <a:prstGeom prst="ellipse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1" name="Oval 1080">
            <a:extLst>
              <a:ext uri="{FF2B5EF4-FFF2-40B4-BE49-F238E27FC236}">
                <a16:creationId xmlns:a16="http://schemas.microsoft.com/office/drawing/2014/main" id="{2F9E8158-A875-A62D-2498-3437983845BA}"/>
              </a:ext>
            </a:extLst>
          </p:cNvPr>
          <p:cNvSpPr>
            <a:spLocks noChangeAspect="1"/>
          </p:cNvSpPr>
          <p:nvPr/>
        </p:nvSpPr>
        <p:spPr>
          <a:xfrm>
            <a:off x="5469644" y="5437937"/>
            <a:ext cx="72000" cy="72000"/>
          </a:xfrm>
          <a:prstGeom prst="ellipse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082254DD-F99D-8D9D-9713-6E05BD0EAEA8}"/>
              </a:ext>
            </a:extLst>
          </p:cNvPr>
          <p:cNvSpPr>
            <a:spLocks noChangeAspect="1"/>
          </p:cNvSpPr>
          <p:nvPr/>
        </p:nvSpPr>
        <p:spPr>
          <a:xfrm>
            <a:off x="7467716" y="4802876"/>
            <a:ext cx="72000" cy="7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6EE5A491-8F28-415A-29DD-F7B5D21E410C}"/>
              </a:ext>
            </a:extLst>
          </p:cNvPr>
          <p:cNvSpPr>
            <a:spLocks noChangeAspect="1"/>
          </p:cNvSpPr>
          <p:nvPr/>
        </p:nvSpPr>
        <p:spPr>
          <a:xfrm>
            <a:off x="7743166" y="2627603"/>
            <a:ext cx="72000" cy="7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4" name="Oval 1083">
            <a:extLst>
              <a:ext uri="{FF2B5EF4-FFF2-40B4-BE49-F238E27FC236}">
                <a16:creationId xmlns:a16="http://schemas.microsoft.com/office/drawing/2014/main" id="{ED93857F-575D-72F8-FDA7-1AD196B1A042}"/>
              </a:ext>
            </a:extLst>
          </p:cNvPr>
          <p:cNvSpPr>
            <a:spLocks noChangeAspect="1"/>
          </p:cNvSpPr>
          <p:nvPr/>
        </p:nvSpPr>
        <p:spPr>
          <a:xfrm>
            <a:off x="7220197" y="5719444"/>
            <a:ext cx="72000" cy="7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86" name="Picture 1085">
            <a:extLst>
              <a:ext uri="{FF2B5EF4-FFF2-40B4-BE49-F238E27FC236}">
                <a16:creationId xmlns:a16="http://schemas.microsoft.com/office/drawing/2014/main" id="{87C5A1B2-5A39-DEEE-A6AE-CA649F3FF132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9279126" y="3442293"/>
            <a:ext cx="368300" cy="368300"/>
          </a:xfrm>
          <a:prstGeom prst="rect">
            <a:avLst/>
          </a:prstGeom>
        </p:spPr>
      </p:pic>
      <p:sp>
        <p:nvSpPr>
          <p:cNvPr id="47425" name="Oval 47424">
            <a:extLst>
              <a:ext uri="{FF2B5EF4-FFF2-40B4-BE49-F238E27FC236}">
                <a16:creationId xmlns:a16="http://schemas.microsoft.com/office/drawing/2014/main" id="{F994F95C-0F86-0C70-E333-D548F755532B}"/>
              </a:ext>
            </a:extLst>
          </p:cNvPr>
          <p:cNvSpPr>
            <a:spLocks noChangeAspect="1"/>
          </p:cNvSpPr>
          <p:nvPr/>
        </p:nvSpPr>
        <p:spPr>
          <a:xfrm>
            <a:off x="9194688" y="6303059"/>
            <a:ext cx="72000" cy="72000"/>
          </a:xfrm>
          <a:prstGeom prst="ellipse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426" name="Oval 47425">
            <a:extLst>
              <a:ext uri="{FF2B5EF4-FFF2-40B4-BE49-F238E27FC236}">
                <a16:creationId xmlns:a16="http://schemas.microsoft.com/office/drawing/2014/main" id="{06A900A1-B046-0B6B-C397-0A4A669A90F2}"/>
              </a:ext>
            </a:extLst>
          </p:cNvPr>
          <p:cNvSpPr>
            <a:spLocks noChangeAspect="1"/>
          </p:cNvSpPr>
          <p:nvPr/>
        </p:nvSpPr>
        <p:spPr>
          <a:xfrm>
            <a:off x="5705805" y="4800809"/>
            <a:ext cx="72000" cy="72000"/>
          </a:xfrm>
          <a:prstGeom prst="ellips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433" name="Oval 47432">
            <a:extLst>
              <a:ext uri="{FF2B5EF4-FFF2-40B4-BE49-F238E27FC236}">
                <a16:creationId xmlns:a16="http://schemas.microsoft.com/office/drawing/2014/main" id="{3EE81A4F-92C5-0D4F-F3CF-54042BDB22B5}"/>
              </a:ext>
            </a:extLst>
          </p:cNvPr>
          <p:cNvSpPr>
            <a:spLocks noChangeAspect="1"/>
          </p:cNvSpPr>
          <p:nvPr/>
        </p:nvSpPr>
        <p:spPr bwMode="auto">
          <a:xfrm>
            <a:off x="8141280" y="2947646"/>
            <a:ext cx="180000" cy="1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47463" name="Group 47462">
            <a:extLst>
              <a:ext uri="{FF2B5EF4-FFF2-40B4-BE49-F238E27FC236}">
                <a16:creationId xmlns:a16="http://schemas.microsoft.com/office/drawing/2014/main" id="{FE1B4444-F11F-C9DF-5CB3-9DE37F947D65}"/>
              </a:ext>
            </a:extLst>
          </p:cNvPr>
          <p:cNvGrpSpPr/>
          <p:nvPr/>
        </p:nvGrpSpPr>
        <p:grpSpPr>
          <a:xfrm>
            <a:off x="73829" y="5013236"/>
            <a:ext cx="1728165" cy="1183090"/>
            <a:chOff x="136332" y="803430"/>
            <a:chExt cx="1728165" cy="118309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F9AED01-1790-564E-84D3-B01F6E0DC985}"/>
                </a:ext>
              </a:extLst>
            </p:cNvPr>
            <p:cNvGrpSpPr/>
            <p:nvPr/>
          </p:nvGrpSpPr>
          <p:grpSpPr>
            <a:xfrm>
              <a:off x="150620" y="1141435"/>
              <a:ext cx="1713877" cy="246221"/>
              <a:chOff x="-55119" y="2087159"/>
              <a:chExt cx="1713877" cy="246221"/>
            </a:xfrm>
          </p:grpSpPr>
          <p:sp>
            <p:nvSpPr>
              <p:cNvPr id="79" name="TextBox 28">
                <a:extLst>
                  <a:ext uri="{FF2B5EF4-FFF2-40B4-BE49-F238E27FC236}">
                    <a16:creationId xmlns:a16="http://schemas.microsoft.com/office/drawing/2014/main" id="{17179F33-273A-2D57-BFB8-8F38B88C7E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5119" y="2087159"/>
                <a:ext cx="117387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Inbound internal</a:t>
                </a:r>
                <a:endParaRPr kumimoji="0" lang="en-US" altLang="en-US" sz="10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D4BB11A-EB39-F263-BEA5-8987471EA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758" y="2227390"/>
                <a:ext cx="540000" cy="0"/>
              </a:xfrm>
              <a:prstGeom prst="line">
                <a:avLst/>
              </a:prstGeom>
              <a:ln w="15875">
                <a:solidFill>
                  <a:srgbClr val="FFC000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B73F2DF-634C-9E9B-3D30-2188AF0E6E8C}"/>
                </a:ext>
              </a:extLst>
            </p:cNvPr>
            <p:cNvGrpSpPr/>
            <p:nvPr/>
          </p:nvGrpSpPr>
          <p:grpSpPr>
            <a:xfrm>
              <a:off x="150620" y="836608"/>
              <a:ext cx="1713877" cy="246221"/>
              <a:chOff x="-55119" y="2087159"/>
              <a:chExt cx="1713877" cy="246221"/>
            </a:xfrm>
          </p:grpSpPr>
          <p:sp>
            <p:nvSpPr>
              <p:cNvPr id="87" name="TextBox 28">
                <a:extLst>
                  <a:ext uri="{FF2B5EF4-FFF2-40B4-BE49-F238E27FC236}">
                    <a16:creationId xmlns:a16="http://schemas.microsoft.com/office/drawing/2014/main" id="{53923DF8-869E-A3C9-2B8A-D37CA25702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5119" y="2087159"/>
                <a:ext cx="117387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Inbound external</a:t>
                </a:r>
                <a:endParaRPr kumimoji="0" lang="en-US" altLang="en-US" sz="10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E27E7F6-9A41-127E-B578-7312593C2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758" y="2227597"/>
                <a:ext cx="540000" cy="0"/>
              </a:xfrm>
              <a:prstGeom prst="line">
                <a:avLst/>
              </a:prstGeom>
              <a:ln w="15875">
                <a:solidFill>
                  <a:schemeClr val="accent3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D6BA434-C8EE-63EA-93C9-8A2647EA59D8}"/>
                </a:ext>
              </a:extLst>
            </p:cNvPr>
            <p:cNvGrpSpPr/>
            <p:nvPr/>
          </p:nvGrpSpPr>
          <p:grpSpPr>
            <a:xfrm>
              <a:off x="140575" y="1441640"/>
              <a:ext cx="1723922" cy="246221"/>
              <a:chOff x="-69407" y="2087159"/>
              <a:chExt cx="1723922" cy="246221"/>
            </a:xfrm>
          </p:grpSpPr>
          <p:sp>
            <p:nvSpPr>
              <p:cNvPr id="90" name="TextBox 28">
                <a:extLst>
                  <a:ext uri="{FF2B5EF4-FFF2-40B4-BE49-F238E27FC236}">
                    <a16:creationId xmlns:a16="http://schemas.microsoft.com/office/drawing/2014/main" id="{601704B1-4B73-0DE3-0CBF-1C08254D93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9407" y="2087159"/>
                <a:ext cx="121961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Outbound external</a:t>
                </a:r>
                <a:endParaRPr kumimoji="0" lang="en-US" altLang="en-US" sz="10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5A1E197-1F06-8505-D4CF-9634F4DF1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4515" y="2227356"/>
                <a:ext cx="540000" cy="0"/>
              </a:xfrm>
              <a:prstGeom prst="line">
                <a:avLst/>
              </a:prstGeom>
              <a:ln w="15875">
                <a:solidFill>
                  <a:srgbClr val="0070C0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A211924-75F7-222C-5944-F5F16433AB6C}"/>
                </a:ext>
              </a:extLst>
            </p:cNvPr>
            <p:cNvGrpSpPr/>
            <p:nvPr/>
          </p:nvGrpSpPr>
          <p:grpSpPr>
            <a:xfrm>
              <a:off x="136332" y="1740299"/>
              <a:ext cx="1728165" cy="246221"/>
              <a:chOff x="-69407" y="2087159"/>
              <a:chExt cx="1728165" cy="246221"/>
            </a:xfrm>
          </p:grpSpPr>
          <p:sp>
            <p:nvSpPr>
              <p:cNvPr id="93" name="TextBox 28">
                <a:extLst>
                  <a:ext uri="{FF2B5EF4-FFF2-40B4-BE49-F238E27FC236}">
                    <a16:creationId xmlns:a16="http://schemas.microsoft.com/office/drawing/2014/main" id="{5089060A-38B1-E801-68E5-81528D01B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9407" y="2087159"/>
                <a:ext cx="122385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Outbound internal</a:t>
                </a:r>
                <a:endParaRPr kumimoji="0" lang="en-US" altLang="en-US" sz="10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6A82F99-6A2F-0418-E0A6-FB12D1DDD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758" y="2210269"/>
                <a:ext cx="540000" cy="0"/>
              </a:xfrm>
              <a:prstGeom prst="line">
                <a:avLst/>
              </a:prstGeom>
              <a:ln w="15875">
                <a:solidFill>
                  <a:srgbClr val="00B050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1025">
              <a:extLst>
                <a:ext uri="{FF2B5EF4-FFF2-40B4-BE49-F238E27FC236}">
                  <a16:creationId xmlns:a16="http://schemas.microsoft.com/office/drawing/2014/main" id="{16B0CB68-6E7A-58CB-9D5B-1C98BA952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1158065" y="803430"/>
              <a:ext cx="368300" cy="368300"/>
            </a:xfrm>
            <a:prstGeom prst="rect">
              <a:avLst/>
            </a:prstGeom>
          </p:spPr>
        </p:pic>
        <p:sp>
          <p:nvSpPr>
            <p:cNvPr id="47427" name="Oval 47426">
              <a:extLst>
                <a:ext uri="{FF2B5EF4-FFF2-40B4-BE49-F238E27FC236}">
                  <a16:creationId xmlns:a16="http://schemas.microsoft.com/office/drawing/2014/main" id="{631B718F-340F-6081-B417-4C361F37E0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319" y="1833761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429" name="Oval 47428">
              <a:extLst>
                <a:ext uri="{FF2B5EF4-FFF2-40B4-BE49-F238E27FC236}">
                  <a16:creationId xmlns:a16="http://schemas.microsoft.com/office/drawing/2014/main" id="{6FA531E7-5838-A8D5-27D7-B82FD2A1A2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0136" y="1245599"/>
              <a:ext cx="72000" cy="72000"/>
            </a:xfrm>
            <a:prstGeom prst="ellipse">
              <a:avLst/>
            </a:prstGeom>
            <a:solidFill>
              <a:srgbClr val="FFFF00"/>
            </a:solidFill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430" name="Oval 47429">
              <a:extLst>
                <a:ext uri="{FF2B5EF4-FFF2-40B4-BE49-F238E27FC236}">
                  <a16:creationId xmlns:a16="http://schemas.microsoft.com/office/drawing/2014/main" id="{CE988CA1-07E8-8B74-AC9E-8DB66B3BFB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019" y="1550706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432" name="Oval 47431">
              <a:extLst>
                <a:ext uri="{FF2B5EF4-FFF2-40B4-BE49-F238E27FC236}">
                  <a16:creationId xmlns:a16="http://schemas.microsoft.com/office/drawing/2014/main" id="{0AE99DE4-4B90-C707-FBC9-6E97BBE93D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10241" y="891315"/>
              <a:ext cx="180000" cy="180000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7435" name="Oval 47434">
              <a:extLst>
                <a:ext uri="{FF2B5EF4-FFF2-40B4-BE49-F238E27FC236}">
                  <a16:creationId xmlns:a16="http://schemas.microsoft.com/office/drawing/2014/main" id="{638A65EB-8453-BD5C-04FF-3118BE8DCEE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05271" y="1492018"/>
              <a:ext cx="180000" cy="18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7437" name="Oval 47436">
              <a:extLst>
                <a:ext uri="{FF2B5EF4-FFF2-40B4-BE49-F238E27FC236}">
                  <a16:creationId xmlns:a16="http://schemas.microsoft.com/office/drawing/2014/main" id="{586F68B1-8BF1-1F4E-03AB-EA3880A899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00407" y="1787843"/>
              <a:ext cx="180000" cy="180000"/>
            </a:xfrm>
            <a:prstGeom prst="ellipse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7438" name="Oval 47437">
              <a:extLst>
                <a:ext uri="{FF2B5EF4-FFF2-40B4-BE49-F238E27FC236}">
                  <a16:creationId xmlns:a16="http://schemas.microsoft.com/office/drawing/2014/main" id="{37312D2B-DEFD-3784-B2E1-9A57E18D1A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06539" y="1193318"/>
              <a:ext cx="180000" cy="180000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47446" name="Oval 47445">
            <a:extLst>
              <a:ext uri="{FF2B5EF4-FFF2-40B4-BE49-F238E27FC236}">
                <a16:creationId xmlns:a16="http://schemas.microsoft.com/office/drawing/2014/main" id="{E3ACE338-06D8-0E75-BB61-859D2803786C}"/>
              </a:ext>
            </a:extLst>
          </p:cNvPr>
          <p:cNvSpPr>
            <a:spLocks noChangeAspect="1"/>
          </p:cNvSpPr>
          <p:nvPr/>
        </p:nvSpPr>
        <p:spPr bwMode="auto">
          <a:xfrm>
            <a:off x="7693559" y="2007164"/>
            <a:ext cx="180000" cy="1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7447" name="Oval 47446">
            <a:extLst>
              <a:ext uri="{FF2B5EF4-FFF2-40B4-BE49-F238E27FC236}">
                <a16:creationId xmlns:a16="http://schemas.microsoft.com/office/drawing/2014/main" id="{673EEE75-E133-89FC-55DB-F22E6B13E949}"/>
              </a:ext>
            </a:extLst>
          </p:cNvPr>
          <p:cNvSpPr>
            <a:spLocks noChangeAspect="1"/>
          </p:cNvSpPr>
          <p:nvPr/>
        </p:nvSpPr>
        <p:spPr bwMode="auto">
          <a:xfrm>
            <a:off x="5641364" y="5792130"/>
            <a:ext cx="180000" cy="180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47467" name="Group 47466">
            <a:extLst>
              <a:ext uri="{FF2B5EF4-FFF2-40B4-BE49-F238E27FC236}">
                <a16:creationId xmlns:a16="http://schemas.microsoft.com/office/drawing/2014/main" id="{4D8CFFC1-4D67-3B4B-E874-E8D5CC93DBCC}"/>
              </a:ext>
            </a:extLst>
          </p:cNvPr>
          <p:cNvGrpSpPr/>
          <p:nvPr/>
        </p:nvGrpSpPr>
        <p:grpSpPr>
          <a:xfrm>
            <a:off x="7254684" y="3533924"/>
            <a:ext cx="2707563" cy="2487230"/>
            <a:chOff x="7254684" y="3533924"/>
            <a:chExt cx="2707563" cy="2487230"/>
          </a:xfrm>
        </p:grpSpPr>
        <p:cxnSp>
          <p:nvCxnSpPr>
            <p:cNvPr id="47202" name="Elbow Connector 47201">
              <a:extLst>
                <a:ext uri="{FF2B5EF4-FFF2-40B4-BE49-F238E27FC236}">
                  <a16:creationId xmlns:a16="http://schemas.microsoft.com/office/drawing/2014/main" id="{9F72A6E1-2741-0BDC-C307-B3BE3140C601}"/>
                </a:ext>
              </a:extLst>
            </p:cNvPr>
            <p:cNvCxnSpPr>
              <a:cxnSpLocks/>
              <a:stCxn id="118" idx="2"/>
              <a:endCxn id="47200" idx="2"/>
            </p:cNvCxnSpPr>
            <p:nvPr/>
          </p:nvCxnSpPr>
          <p:spPr>
            <a:xfrm rot="5400000" flipH="1" flipV="1">
              <a:off x="7300088" y="3764467"/>
              <a:ext cx="1903133" cy="1993941"/>
            </a:xfrm>
            <a:prstGeom prst="bentConnector3">
              <a:avLst>
                <a:gd name="adj1" fmla="val -12012"/>
              </a:avLst>
            </a:prstGeom>
            <a:ln w="15875">
              <a:solidFill>
                <a:srgbClr val="00B05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20" name="Elbow Connector 47219">
              <a:extLst>
                <a:ext uri="{FF2B5EF4-FFF2-40B4-BE49-F238E27FC236}">
                  <a16:creationId xmlns:a16="http://schemas.microsoft.com/office/drawing/2014/main" id="{0694CAEA-1AE3-B386-B3B7-D913B72904EF}"/>
                </a:ext>
              </a:extLst>
            </p:cNvPr>
            <p:cNvCxnSpPr>
              <a:cxnSpLocks/>
              <a:stCxn id="47200" idx="3"/>
              <a:endCxn id="97" idx="1"/>
            </p:cNvCxnSpPr>
            <p:nvPr/>
          </p:nvCxnSpPr>
          <p:spPr>
            <a:xfrm>
              <a:off x="9439426" y="3619071"/>
              <a:ext cx="522821" cy="380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00B05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36" name="Oval 47435">
              <a:extLst>
                <a:ext uri="{FF2B5EF4-FFF2-40B4-BE49-F238E27FC236}">
                  <a16:creationId xmlns:a16="http://schemas.microsoft.com/office/drawing/2014/main" id="{9C473E2A-F2D6-683F-FD07-51BED1F9C84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04458" y="5841154"/>
              <a:ext cx="180000" cy="180000"/>
            </a:xfrm>
            <a:prstGeom prst="ellipse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7448" name="Oval 47447">
              <a:extLst>
                <a:ext uri="{FF2B5EF4-FFF2-40B4-BE49-F238E27FC236}">
                  <a16:creationId xmlns:a16="http://schemas.microsoft.com/office/drawing/2014/main" id="{309184DD-3B07-D606-2111-8005CC10C67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558066" y="35339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47449" name="Oval 47448">
            <a:extLst>
              <a:ext uri="{FF2B5EF4-FFF2-40B4-BE49-F238E27FC236}">
                <a16:creationId xmlns:a16="http://schemas.microsoft.com/office/drawing/2014/main" id="{6AB6FE6F-7909-06A8-C978-7100D496E4CE}"/>
              </a:ext>
            </a:extLst>
          </p:cNvPr>
          <p:cNvSpPr>
            <a:spLocks noChangeAspect="1"/>
          </p:cNvSpPr>
          <p:nvPr/>
        </p:nvSpPr>
        <p:spPr bwMode="auto">
          <a:xfrm>
            <a:off x="5646954" y="3619071"/>
            <a:ext cx="180000" cy="180000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7378" name="TextBox 12">
            <a:extLst>
              <a:ext uri="{FF2B5EF4-FFF2-40B4-BE49-F238E27FC236}">
                <a16:creationId xmlns:a16="http://schemas.microsoft.com/office/drawing/2014/main" id="{F5A4430E-F12F-F4A5-D1A4-826CD1047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294" y="4335479"/>
            <a:ext cx="1337540" cy="40011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70C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External app</a:t>
            </a:r>
            <a:br>
              <a:rPr lang="en-US" altLang="en-US" sz="1000" dirty="0">
                <a:solidFill>
                  <a:srgbClr val="0070C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solidFill>
                  <a:srgbClr val="0070C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1000" dirty="0" err="1">
                <a:solidFill>
                  <a:srgbClr val="0070C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srv</a:t>
            </a:r>
            <a:r>
              <a:rPr lang="en-US" altLang="en-US" sz="1000" dirty="0">
                <a:solidFill>
                  <a:srgbClr val="0070C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/ </a:t>
            </a:r>
            <a:r>
              <a:rPr lang="en-US" altLang="en-US" sz="1000" dirty="0" err="1">
                <a:solidFill>
                  <a:srgbClr val="0070C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ing</a:t>
            </a:r>
            <a:endParaRPr lang="en-US" altLang="en-US" sz="1000" dirty="0">
              <a:solidFill>
                <a:srgbClr val="0070C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451" name="Graphic 8">
            <a:extLst>
              <a:ext uri="{FF2B5EF4-FFF2-40B4-BE49-F238E27FC236}">
                <a16:creationId xmlns:a16="http://schemas.microsoft.com/office/drawing/2014/main" id="{B6AD9611-3513-B360-AAF4-77532906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rcRect/>
          <a:stretch/>
        </p:blipFill>
        <p:spPr bwMode="auto">
          <a:xfrm>
            <a:off x="9088326" y="700515"/>
            <a:ext cx="381600" cy="3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452" name="TextBox 9">
            <a:extLst>
              <a:ext uri="{FF2B5EF4-FFF2-40B4-BE49-F238E27FC236}">
                <a16:creationId xmlns:a16="http://schemas.microsoft.com/office/drawing/2014/main" id="{E0C9965F-4A0D-4796-4365-9B34CBE3A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8326" y="1074681"/>
            <a:ext cx="3816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47453" name="Graphic 19">
            <a:extLst>
              <a:ext uri="{FF2B5EF4-FFF2-40B4-BE49-F238E27FC236}">
                <a16:creationId xmlns:a16="http://schemas.microsoft.com/office/drawing/2014/main" id="{6CB12C55-8D26-B2B7-7C52-82C8F5B1E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rcRect/>
          <a:stretch/>
        </p:blipFill>
        <p:spPr bwMode="auto">
          <a:xfrm>
            <a:off x="8673118" y="697803"/>
            <a:ext cx="381600" cy="3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454" name="TextBox 9">
            <a:extLst>
              <a:ext uri="{FF2B5EF4-FFF2-40B4-BE49-F238E27FC236}">
                <a16:creationId xmlns:a16="http://schemas.microsoft.com/office/drawing/2014/main" id="{EC4524BE-C7E4-7445-A553-BBB86F137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3591" y="1059030"/>
            <a:ext cx="4317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EFS</a:t>
            </a:r>
          </a:p>
        </p:txBody>
      </p:sp>
      <p:pic>
        <p:nvPicPr>
          <p:cNvPr id="47455" name="Graphic 6">
            <a:extLst>
              <a:ext uri="{FF2B5EF4-FFF2-40B4-BE49-F238E27FC236}">
                <a16:creationId xmlns:a16="http://schemas.microsoft.com/office/drawing/2014/main" id="{712955AC-EF5F-270A-DF1C-CCC591EC0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rcRect/>
          <a:stretch/>
        </p:blipFill>
        <p:spPr bwMode="auto">
          <a:xfrm>
            <a:off x="8257189" y="700515"/>
            <a:ext cx="381600" cy="3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456" name="TextBox 9">
            <a:extLst>
              <a:ext uri="{FF2B5EF4-FFF2-40B4-BE49-F238E27FC236}">
                <a16:creationId xmlns:a16="http://schemas.microsoft.com/office/drawing/2014/main" id="{7EB4138E-A935-4438-DD2B-ED8DB1344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126" y="1054226"/>
            <a:ext cx="4795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</a:t>
            </a:r>
          </a:p>
        </p:txBody>
      </p:sp>
      <p:pic>
        <p:nvPicPr>
          <p:cNvPr id="47457" name="Graphic 17">
            <a:extLst>
              <a:ext uri="{FF2B5EF4-FFF2-40B4-BE49-F238E27FC236}">
                <a16:creationId xmlns:a16="http://schemas.microsoft.com/office/drawing/2014/main" id="{59C7D293-C50E-3F6E-5376-D0B0AFC6B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rcRect/>
          <a:stretch/>
        </p:blipFill>
        <p:spPr bwMode="auto">
          <a:xfrm>
            <a:off x="7014157" y="700515"/>
            <a:ext cx="381600" cy="3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458" name="Graphic 7">
            <a:extLst>
              <a:ext uri="{FF2B5EF4-FFF2-40B4-BE49-F238E27FC236}">
                <a16:creationId xmlns:a16="http://schemas.microsoft.com/office/drawing/2014/main" id="{A3C4DB7C-EACD-0FAD-F704-FB1AE02AC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rcRect/>
          <a:stretch/>
        </p:blipFill>
        <p:spPr bwMode="auto">
          <a:xfrm>
            <a:off x="7425985" y="700515"/>
            <a:ext cx="381600" cy="3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459" name="Graphic 20">
            <a:extLst>
              <a:ext uri="{FF2B5EF4-FFF2-40B4-BE49-F238E27FC236}">
                <a16:creationId xmlns:a16="http://schemas.microsoft.com/office/drawing/2014/main" id="{3005CC51-3E43-4CAC-CD49-9AF3FD8C8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rcRect/>
          <a:stretch/>
        </p:blipFill>
        <p:spPr bwMode="auto">
          <a:xfrm>
            <a:off x="7840172" y="702315"/>
            <a:ext cx="381600" cy="3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460" name="TextBox 9">
            <a:extLst>
              <a:ext uri="{FF2B5EF4-FFF2-40B4-BE49-F238E27FC236}">
                <a16:creationId xmlns:a16="http://schemas.microsoft.com/office/drawing/2014/main" id="{66081732-F725-5B3A-F216-597EE6C7C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447" y="1060306"/>
            <a:ext cx="4632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ECR</a:t>
            </a:r>
          </a:p>
        </p:txBody>
      </p:sp>
      <p:sp>
        <p:nvSpPr>
          <p:cNvPr id="47461" name="TextBox 9">
            <a:extLst>
              <a:ext uri="{FF2B5EF4-FFF2-40B4-BE49-F238E27FC236}">
                <a16:creationId xmlns:a16="http://schemas.microsoft.com/office/drawing/2014/main" id="{9512D373-6B6F-5DCB-6F14-DFC80F06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640" y="1060557"/>
            <a:ext cx="49866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KMS</a:t>
            </a:r>
          </a:p>
        </p:txBody>
      </p:sp>
      <p:sp>
        <p:nvSpPr>
          <p:cNvPr id="47462" name="TextBox 9">
            <a:extLst>
              <a:ext uri="{FF2B5EF4-FFF2-40B4-BE49-F238E27FC236}">
                <a16:creationId xmlns:a16="http://schemas.microsoft.com/office/drawing/2014/main" id="{16C2ED31-D5BA-C4A3-8FEC-21D45A814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2614" y="1055753"/>
            <a:ext cx="11897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</p:spTree>
    <p:extLst>
      <p:ext uri="{BB962C8B-B14F-4D97-AF65-F5344CB8AC3E}">
        <p14:creationId xmlns:p14="http://schemas.microsoft.com/office/powerpoint/2010/main" val="136948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-3.54167E-6 0.08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2986 " pathEditMode="relative" ptsTypes="AA">
                                      <p:cBhvr>
                                        <p:cTn id="12" dur="2000" fill="hold"/>
                                        <p:tgtEl>
                                          <p:spTgt spid="47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9861 " pathEditMode="relative" ptsTypes="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-0.00579 L -4.16667E-6 0.24583 " pathEditMode="relative" ptsTypes="AA">
                                      <p:cBhvr>
                                        <p:cTn id="24" dur="2000" fill="hold"/>
                                        <p:tgtEl>
                                          <p:spTgt spid="47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2.96296E-6 L 0.10274 0.001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7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6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-0.11211 0.0016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7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416 " pathEditMode="relative" ptsTypes="AA">
                                      <p:cBhvr>
                                        <p:cTn id="41" dur="20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0"/>
                            </p:stCondLst>
                            <p:childTnLst>
                              <p:par>
                                <p:cTn id="43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4.44444E-6 L -0.2737 4.44444E-6 " pathEditMode="relative" ptsTypes="AA">
                                      <p:cBhvr>
                                        <p:cTn id="47" dur="2000" fill="hold"/>
                                        <p:tgtEl>
                                          <p:spTgt spid="47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49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51 L 0.00065 -0.06482 " pathEditMode="relative" ptsTypes="AA">
                                      <p:cBhvr>
                                        <p:cTn id="53" dur="20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000"/>
                            </p:stCondLst>
                            <p:childTnLst>
                              <p:par>
                                <p:cTn id="55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515 0 " pathEditMode="relative" ptsTypes="AA">
                                      <p:cBhvr>
                                        <p:cTn id="59" dur="20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505 0.00277 " pathEditMode="relative" ptsTypes="AA">
                                      <p:cBhvr>
                                        <p:cTn id="64" dur="20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8000"/>
                            </p:stCondLst>
                            <p:childTnLst>
                              <p:par>
                                <p:cTn id="66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00138 L 0.0612 0.00046 L 0.06042 -0.28195 L 0.04245 -0.28149 L 0.04245 -0.28149 " pathEditMode="relative" ptsTypes="AAAAA">
                                      <p:cBhvr>
                                        <p:cTn id="70" dur="20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0"/>
                            </p:stCondLst>
                            <p:childTnLst>
                              <p:par>
                                <p:cTn id="72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741 C -8.33333E-7 -0.04306 -0.00013 -0.07848 -0.00039 -0.11389 L -0.14805 -0.11482 L -0.14805 -0.11482 " pathEditMode="relative" ptsTypes="AAAA">
                                      <p:cBhvr>
                                        <p:cTn id="76" dur="20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2000"/>
                            </p:stCondLst>
                            <p:childTnLst>
                              <p:par>
                                <p:cTn id="78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26 0.02269 L 0.16355 0.02199 L 0.16355 -0.28102 L 0.16355 -0.28102 " pathEditMode="relative" ptsTypes="AAAAA">
                                      <p:cBhvr>
                                        <p:cTn id="82" dur="20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4000"/>
                            </p:stCondLst>
                            <p:childTnLst>
                              <p:par>
                                <p:cTn id="84" presetID="10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-0.00254 L 0.03828 -0.00254 " pathEditMode="relative" ptsTypes="AA">
                                      <p:cBhvr>
                                        <p:cTn id="88" dur="20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66" grpId="0" animBg="1"/>
      <p:bldP spid="77" grpId="0" animBg="1"/>
      <p:bldP spid="77" grpId="1" animBg="1"/>
      <p:bldP spid="47388" grpId="1" animBg="1"/>
      <p:bldP spid="47388" grpId="2" animBg="1"/>
      <p:bldP spid="47389" grpId="0" animBg="1"/>
      <p:bldP spid="47389" grpId="1" animBg="1"/>
      <p:bldP spid="47395" grpId="0" animBg="1"/>
      <p:bldP spid="47395" grpId="1" animBg="1"/>
      <p:bldP spid="1078" grpId="0" animBg="1"/>
      <p:bldP spid="1078" grpId="1" animBg="1"/>
      <p:bldP spid="1079" grpId="0" animBg="1"/>
      <p:bldP spid="1079" grpId="1" animBg="1"/>
      <p:bldP spid="1080" grpId="0" animBg="1"/>
      <p:bldP spid="1080" grpId="1" animBg="1"/>
      <p:bldP spid="1081" grpId="1" animBg="1"/>
      <p:bldP spid="1081" grpId="2" animBg="1"/>
      <p:bldP spid="1082" grpId="0" animBg="1"/>
      <p:bldP spid="1082" grpId="1" animBg="1"/>
      <p:bldP spid="1083" grpId="0" animBg="1"/>
      <p:bldP spid="1083" grpId="1" animBg="1"/>
      <p:bldP spid="1084" grpId="0" animBg="1"/>
      <p:bldP spid="1084" grpId="1" animBg="1"/>
      <p:bldP spid="47425" grpId="0" animBg="1"/>
      <p:bldP spid="47425" grpId="1" animBg="1"/>
      <p:bldP spid="47426" grpId="0" animBg="1"/>
      <p:bldP spid="4742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959778" y="663232"/>
            <a:ext cx="7552932" cy="5913133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2537384" y="1368883"/>
            <a:ext cx="2173590" cy="490120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705908" y="1370453"/>
            <a:ext cx="2137758" cy="489962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7B9A8B-12AB-BD42-840E-172284E286CC}"/>
              </a:ext>
            </a:extLst>
          </p:cNvPr>
          <p:cNvCxnSpPr>
            <a:cxnSpLocks/>
            <a:stCxn id="47119" idx="2"/>
            <a:endCxn id="14" idx="0"/>
          </p:cNvCxnSpPr>
          <p:nvPr/>
        </p:nvCxnSpPr>
        <p:spPr>
          <a:xfrm>
            <a:off x="5746859" y="528818"/>
            <a:ext cx="0" cy="391176"/>
          </a:xfrm>
          <a:prstGeom prst="line">
            <a:avLst/>
          </a:prstGeom>
          <a:ln w="15875">
            <a:solidFill>
              <a:schemeClr val="accent3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68435" y="672683"/>
            <a:ext cx="381000" cy="38100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CBE187CB-E27B-B792-8B34-815FD681ABAB}"/>
              </a:ext>
            </a:extLst>
          </p:cNvPr>
          <p:cNvGrpSpPr/>
          <p:nvPr/>
        </p:nvGrpSpPr>
        <p:grpSpPr>
          <a:xfrm>
            <a:off x="2987811" y="2698613"/>
            <a:ext cx="1234766" cy="659413"/>
            <a:chOff x="3959051" y="3930208"/>
            <a:chExt cx="1234766" cy="659413"/>
          </a:xfrm>
        </p:grpSpPr>
        <p:sp>
          <p:nvSpPr>
            <p:cNvPr id="62" name="TextBox 17">
              <a:extLst>
                <a:ext uri="{FF2B5EF4-FFF2-40B4-BE49-F238E27FC236}">
                  <a16:creationId xmlns:a16="http://schemas.microsoft.com/office/drawing/2014/main" id="{734C55DB-726A-5605-F12F-28F9BACAE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43400"/>
              <a:ext cx="12347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3" name="Graphic 35">
              <a:extLst>
                <a:ext uri="{FF2B5EF4-FFF2-40B4-BE49-F238E27FC236}">
                  <a16:creationId xmlns:a16="http://schemas.microsoft.com/office/drawing/2014/main" id="{6B967C3B-8506-A6DF-2612-97D2AF780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4355307" y="393020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BDD687-6523-0328-9246-65EBDC36BD25}"/>
              </a:ext>
            </a:extLst>
          </p:cNvPr>
          <p:cNvGrpSpPr/>
          <p:nvPr/>
        </p:nvGrpSpPr>
        <p:grpSpPr>
          <a:xfrm>
            <a:off x="7175272" y="2679132"/>
            <a:ext cx="1234766" cy="676230"/>
            <a:chOff x="3959051" y="3920886"/>
            <a:chExt cx="1234766" cy="676230"/>
          </a:xfrm>
        </p:grpSpPr>
        <p:sp>
          <p:nvSpPr>
            <p:cNvPr id="68" name="TextBox 17">
              <a:extLst>
                <a:ext uri="{FF2B5EF4-FFF2-40B4-BE49-F238E27FC236}">
                  <a16:creationId xmlns:a16="http://schemas.microsoft.com/office/drawing/2014/main" id="{79E711FC-F7A2-82AA-BBB7-FF35C6D8E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50895"/>
              <a:ext cx="12347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9" name="Graphic 35">
              <a:extLst>
                <a:ext uri="{FF2B5EF4-FFF2-40B4-BE49-F238E27FC236}">
                  <a16:creationId xmlns:a16="http://schemas.microsoft.com/office/drawing/2014/main" id="{FA686382-AEEB-46A8-5F02-23C69DFD3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4333456" y="392088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CB7D9A-A2B5-DC59-86DC-C28A1DC75634}"/>
              </a:ext>
            </a:extLst>
          </p:cNvPr>
          <p:cNvGrpSpPr/>
          <p:nvPr/>
        </p:nvGrpSpPr>
        <p:grpSpPr>
          <a:xfrm>
            <a:off x="5158431" y="919994"/>
            <a:ext cx="1233074" cy="600118"/>
            <a:chOff x="7171359" y="1190148"/>
            <a:chExt cx="1233074" cy="600118"/>
          </a:xfrm>
        </p:grpSpPr>
        <p:pic>
          <p:nvPicPr>
            <p:cNvPr id="14" name="Graphic 21">
              <a:extLst>
                <a:ext uri="{FF2B5EF4-FFF2-40B4-BE49-F238E27FC236}">
                  <a16:creationId xmlns:a16="http://schemas.microsoft.com/office/drawing/2014/main" id="{3E36CA99-9A40-C5E6-B9FC-5C6BEAB49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7568987" y="1190148"/>
              <a:ext cx="381600" cy="38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F134891D-D9C9-4A8B-B49F-B89258069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1359" y="1544045"/>
              <a:ext cx="123307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Route 53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D67081-3200-DFD5-7E6C-6B1B35C2D7DE}"/>
              </a:ext>
            </a:extLst>
          </p:cNvPr>
          <p:cNvGrpSpPr/>
          <p:nvPr/>
        </p:nvGrpSpPr>
        <p:grpSpPr>
          <a:xfrm>
            <a:off x="2644722" y="2273700"/>
            <a:ext cx="1944000" cy="1074167"/>
            <a:chOff x="6150618" y="2557175"/>
            <a:chExt cx="1944000" cy="107416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737B35-3244-41D1-A2D9-9CCBA5830267}"/>
                </a:ext>
              </a:extLst>
            </p:cNvPr>
            <p:cNvSpPr/>
            <p:nvPr/>
          </p:nvSpPr>
          <p:spPr>
            <a:xfrm>
              <a:off x="6150618" y="2557176"/>
              <a:ext cx="1944000" cy="1074166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  <a:b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10.0.1.0/24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DE23648-750E-84CE-4D9E-68D6A1740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6150620" y="2557175"/>
              <a:ext cx="381000" cy="381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CD481F-A66A-8AE8-EB40-FA356BD4BF04}"/>
              </a:ext>
            </a:extLst>
          </p:cNvPr>
          <p:cNvGrpSpPr/>
          <p:nvPr/>
        </p:nvGrpSpPr>
        <p:grpSpPr>
          <a:xfrm>
            <a:off x="2649789" y="3417570"/>
            <a:ext cx="1938933" cy="2657182"/>
            <a:chOff x="4215623" y="2618865"/>
            <a:chExt cx="1938933" cy="26571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404A9C-5907-1147-95E1-CFF5F74D50C6}"/>
                </a:ext>
              </a:extLst>
            </p:cNvPr>
            <p:cNvSpPr/>
            <p:nvPr/>
          </p:nvSpPr>
          <p:spPr>
            <a:xfrm>
              <a:off x="4215623" y="2618865"/>
              <a:ext cx="1938933" cy="265718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  <a:b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10.0.3.0/24</a:t>
              </a:r>
              <a:b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100.64.0.0/19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5D59547-01B7-770A-BC2C-AA1FB2E9F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4215623" y="2618865"/>
              <a:ext cx="381600" cy="3816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F9C77-908B-E2C0-836B-27FE0AA64842}"/>
              </a:ext>
            </a:extLst>
          </p:cNvPr>
          <p:cNvGrpSpPr/>
          <p:nvPr/>
        </p:nvGrpSpPr>
        <p:grpSpPr>
          <a:xfrm>
            <a:off x="6801141" y="2257687"/>
            <a:ext cx="1947486" cy="1090180"/>
            <a:chOff x="6143967" y="2600186"/>
            <a:chExt cx="1947486" cy="109018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8C3E15-05F4-B807-4AD8-FC5221AC4719}"/>
                </a:ext>
              </a:extLst>
            </p:cNvPr>
            <p:cNvSpPr/>
            <p:nvPr/>
          </p:nvSpPr>
          <p:spPr>
            <a:xfrm>
              <a:off x="6147453" y="2606492"/>
              <a:ext cx="1944000" cy="1083874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  <a:b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10.0.2.0/24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3781022-8758-A193-1B9F-E1EF46CD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6143967" y="2600186"/>
              <a:ext cx="381000" cy="381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97CF103-040A-9056-DDA8-9A7BAB9243D8}"/>
              </a:ext>
            </a:extLst>
          </p:cNvPr>
          <p:cNvGrpSpPr/>
          <p:nvPr/>
        </p:nvGrpSpPr>
        <p:grpSpPr>
          <a:xfrm>
            <a:off x="6807928" y="3419574"/>
            <a:ext cx="1940699" cy="2655178"/>
            <a:chOff x="4215623" y="2618864"/>
            <a:chExt cx="1940699" cy="26551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82AB5AF-94FB-0E9B-214F-89AE2C860AE9}"/>
                </a:ext>
              </a:extLst>
            </p:cNvPr>
            <p:cNvSpPr/>
            <p:nvPr/>
          </p:nvSpPr>
          <p:spPr>
            <a:xfrm>
              <a:off x="4215623" y="2618864"/>
              <a:ext cx="1940699" cy="2655178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  <a:b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10.0.4.0/24</a:t>
              </a:r>
              <a:b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100.64.32.0/19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004224B3-A0EA-0537-61A6-6AC8C9D3E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4215623" y="2618865"/>
              <a:ext cx="381600" cy="381600"/>
            </a:xfrm>
            <a:prstGeom prst="rect">
              <a:avLst/>
            </a:prstGeom>
          </p:spPr>
        </p:pic>
      </p:grpSp>
      <p:pic>
        <p:nvPicPr>
          <p:cNvPr id="47119" name="Graphic 23">
            <a:extLst>
              <a:ext uri="{FF2B5EF4-FFF2-40B4-BE49-F238E27FC236}">
                <a16:creationId xmlns:a16="http://schemas.microsoft.com/office/drawing/2014/main" id="{0B7E353E-EA0A-A93A-C32D-3568D4AED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5518259" y="716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35" name="Group 47134">
            <a:extLst>
              <a:ext uri="{FF2B5EF4-FFF2-40B4-BE49-F238E27FC236}">
                <a16:creationId xmlns:a16="http://schemas.microsoft.com/office/drawing/2014/main" id="{8FD7DB29-2BB1-9EBD-75A5-E936A8E98D59}"/>
              </a:ext>
            </a:extLst>
          </p:cNvPr>
          <p:cNvGrpSpPr/>
          <p:nvPr/>
        </p:nvGrpSpPr>
        <p:grpSpPr>
          <a:xfrm>
            <a:off x="2075315" y="1541877"/>
            <a:ext cx="7005323" cy="4620070"/>
            <a:chOff x="4356100" y="1855841"/>
            <a:chExt cx="7005323" cy="4620070"/>
          </a:xfrm>
        </p:grpSpPr>
        <p:pic>
          <p:nvPicPr>
            <p:cNvPr id="47136" name="Graphic 47135">
              <a:extLst>
                <a:ext uri="{FF2B5EF4-FFF2-40B4-BE49-F238E27FC236}">
                  <a16:creationId xmlns:a16="http://schemas.microsoft.com/office/drawing/2014/main" id="{79279418-9D6F-2FCD-2CC7-468EE0FE7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4356100" y="2084361"/>
              <a:ext cx="381000" cy="381000"/>
            </a:xfrm>
            <a:prstGeom prst="rect">
              <a:avLst/>
            </a:prstGeom>
          </p:spPr>
        </p:pic>
        <p:grpSp>
          <p:nvGrpSpPr>
            <p:cNvPr id="47137" name="Group 47136">
              <a:extLst>
                <a:ext uri="{FF2B5EF4-FFF2-40B4-BE49-F238E27FC236}">
                  <a16:creationId xmlns:a16="http://schemas.microsoft.com/office/drawing/2014/main" id="{E56ADCAC-3AAD-A306-156B-C7D57141004A}"/>
                </a:ext>
              </a:extLst>
            </p:cNvPr>
            <p:cNvGrpSpPr/>
            <p:nvPr/>
          </p:nvGrpSpPr>
          <p:grpSpPr>
            <a:xfrm>
              <a:off x="4356100" y="1855841"/>
              <a:ext cx="7005323" cy="4620070"/>
              <a:chOff x="4356100" y="1855841"/>
              <a:chExt cx="7005323" cy="4620070"/>
            </a:xfrm>
          </p:grpSpPr>
          <p:sp>
            <p:nvSpPr>
              <p:cNvPr id="47138" name="Rectangle 47137">
                <a:extLst>
                  <a:ext uri="{FF2B5EF4-FFF2-40B4-BE49-F238E27FC236}">
                    <a16:creationId xmlns:a16="http://schemas.microsoft.com/office/drawing/2014/main" id="{22C3923E-8696-1EAC-BBE3-667386EEE0AA}"/>
                  </a:ext>
                </a:extLst>
              </p:cNvPr>
              <p:cNvSpPr/>
              <p:nvPr/>
            </p:nvSpPr>
            <p:spPr>
              <a:xfrm>
                <a:off x="4356100" y="2089123"/>
                <a:ext cx="7005323" cy="4386788"/>
              </a:xfrm>
              <a:prstGeom prst="rect">
                <a:avLst/>
              </a:prstGeom>
              <a:noFill/>
              <a:ln w="15875">
                <a:solidFill>
                  <a:srgbClr val="8C4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ln w="0"/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Virtual Private Cloud (VPC)</a:t>
                </a:r>
                <a:br>
                  <a:rPr lang="en-US" sz="1200" dirty="0">
                    <a:ln w="0"/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dirty="0">
                    <a:ln w="0"/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10.0.0.0/16 </a:t>
                </a:r>
                <a:r>
                  <a:rPr lang="en-US" sz="1000" u="sng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100.64.0.0/16</a:t>
                </a:r>
              </a:p>
            </p:txBody>
          </p:sp>
          <p:grpSp>
            <p:nvGrpSpPr>
              <p:cNvPr id="47139" name="Group 47138">
                <a:extLst>
                  <a:ext uri="{FF2B5EF4-FFF2-40B4-BE49-F238E27FC236}">
                    <a16:creationId xmlns:a16="http://schemas.microsoft.com/office/drawing/2014/main" id="{C6FE0685-BDD5-EC35-02BB-D0363806F635}"/>
                  </a:ext>
                </a:extLst>
              </p:cNvPr>
              <p:cNvGrpSpPr/>
              <p:nvPr/>
            </p:nvGrpSpPr>
            <p:grpSpPr>
              <a:xfrm>
                <a:off x="7360017" y="1855841"/>
                <a:ext cx="1403350" cy="650332"/>
                <a:chOff x="7360017" y="1855841"/>
                <a:chExt cx="1403350" cy="650332"/>
              </a:xfrm>
            </p:grpSpPr>
            <p:pic>
              <p:nvPicPr>
                <p:cNvPr id="47141" name="Graphic 10">
                  <a:extLst>
                    <a:ext uri="{FF2B5EF4-FFF2-40B4-BE49-F238E27FC236}">
                      <a16:creationId xmlns:a16="http://schemas.microsoft.com/office/drawing/2014/main" id="{9E93AD37-6128-3E5D-A38F-760CE382A2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rcRect/>
                <a:stretch/>
              </p:blipFill>
              <p:spPr bwMode="auto">
                <a:xfrm>
                  <a:off x="7799044" y="1855841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140" name="TextBox 12">
                  <a:extLst>
                    <a:ext uri="{FF2B5EF4-FFF2-40B4-BE49-F238E27FC236}">
                      <a16:creationId xmlns:a16="http://schemas.microsoft.com/office/drawing/2014/main" id="{7242A978-C626-EDA6-A327-5EF7406878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60017" y="2259952"/>
                  <a:ext cx="140335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Internet Gateway</a:t>
                  </a:r>
                </a:p>
              </p:txBody>
            </p:sp>
          </p:grpSp>
        </p:grpSp>
      </p:grpSp>
      <p:cxnSp>
        <p:nvCxnSpPr>
          <p:cNvPr id="47148" name="Straight Connector 47147">
            <a:extLst>
              <a:ext uri="{FF2B5EF4-FFF2-40B4-BE49-F238E27FC236}">
                <a16:creationId xmlns:a16="http://schemas.microsoft.com/office/drawing/2014/main" id="{6D60BF2E-259F-B01D-AC72-07EC57906C6F}"/>
              </a:ext>
            </a:extLst>
          </p:cNvPr>
          <p:cNvCxnSpPr>
            <a:cxnSpLocks/>
            <a:stCxn id="14" idx="2"/>
            <a:endCxn id="47141" idx="0"/>
          </p:cNvCxnSpPr>
          <p:nvPr/>
        </p:nvCxnSpPr>
        <p:spPr>
          <a:xfrm>
            <a:off x="5746859" y="1301594"/>
            <a:ext cx="0" cy="240283"/>
          </a:xfrm>
          <a:prstGeom prst="line">
            <a:avLst/>
          </a:prstGeom>
          <a:ln w="15875">
            <a:solidFill>
              <a:schemeClr val="accent3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66" name="Oval 47165">
            <a:extLst>
              <a:ext uri="{FF2B5EF4-FFF2-40B4-BE49-F238E27FC236}">
                <a16:creationId xmlns:a16="http://schemas.microsoft.com/office/drawing/2014/main" id="{B1B0CBC2-3997-16D3-91E9-64C325038F09}"/>
              </a:ext>
            </a:extLst>
          </p:cNvPr>
          <p:cNvSpPr>
            <a:spLocks noChangeAspect="1"/>
          </p:cNvSpPr>
          <p:nvPr/>
        </p:nvSpPr>
        <p:spPr>
          <a:xfrm>
            <a:off x="5707076" y="295017"/>
            <a:ext cx="72000" cy="72000"/>
          </a:xfrm>
          <a:prstGeom prst="ellips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2243AB6-C104-BBF1-A8C0-B5CFE242EA05}"/>
              </a:ext>
            </a:extLst>
          </p:cNvPr>
          <p:cNvSpPr>
            <a:spLocks noChangeAspect="1"/>
          </p:cNvSpPr>
          <p:nvPr/>
        </p:nvSpPr>
        <p:spPr>
          <a:xfrm>
            <a:off x="5710614" y="1987790"/>
            <a:ext cx="72000" cy="72000"/>
          </a:xfrm>
          <a:prstGeom prst="ellips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198" name="Group 47197">
            <a:extLst>
              <a:ext uri="{FF2B5EF4-FFF2-40B4-BE49-F238E27FC236}">
                <a16:creationId xmlns:a16="http://schemas.microsoft.com/office/drawing/2014/main" id="{89F6B75D-427F-1B10-31BE-7AD72136BA7B}"/>
              </a:ext>
            </a:extLst>
          </p:cNvPr>
          <p:cNvGrpSpPr/>
          <p:nvPr/>
        </p:nvGrpSpPr>
        <p:grpSpPr>
          <a:xfrm>
            <a:off x="9057826" y="2265518"/>
            <a:ext cx="381600" cy="1544353"/>
            <a:chOff x="4493060" y="1828964"/>
            <a:chExt cx="381600" cy="1544353"/>
          </a:xfrm>
        </p:grpSpPr>
        <p:sp>
          <p:nvSpPr>
            <p:cNvPr id="47199" name="TextBox 15">
              <a:extLst>
                <a:ext uri="{FF2B5EF4-FFF2-40B4-BE49-F238E27FC236}">
                  <a16:creationId xmlns:a16="http://schemas.microsoft.com/office/drawing/2014/main" id="{FAE2A9CE-921C-219F-394C-CD5C11A45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014635" y="2361890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VPN Gateway</a:t>
              </a:r>
            </a:p>
          </p:txBody>
        </p:sp>
        <p:pic>
          <p:nvPicPr>
            <p:cNvPr id="47200" name="Graphic 47199">
              <a:extLst>
                <a:ext uri="{FF2B5EF4-FFF2-40B4-BE49-F238E27FC236}">
                  <a16:creationId xmlns:a16="http://schemas.microsoft.com/office/drawing/2014/main" id="{CE507647-BA99-DE93-9FD3-6CFCBD9A9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493060" y="2991717"/>
              <a:ext cx="381600" cy="381600"/>
            </a:xfrm>
            <a:prstGeom prst="rect">
              <a:avLst/>
            </a:prstGeom>
          </p:spPr>
        </p:pic>
      </p:grpSp>
      <p:grpSp>
        <p:nvGrpSpPr>
          <p:cNvPr id="47466" name="Group 47465">
            <a:extLst>
              <a:ext uri="{FF2B5EF4-FFF2-40B4-BE49-F238E27FC236}">
                <a16:creationId xmlns:a16="http://schemas.microsoft.com/office/drawing/2014/main" id="{3C481229-4BBF-3A58-CE53-47CF2ADAF2D0}"/>
              </a:ext>
            </a:extLst>
          </p:cNvPr>
          <p:cNvGrpSpPr/>
          <p:nvPr/>
        </p:nvGrpSpPr>
        <p:grpSpPr>
          <a:xfrm>
            <a:off x="9389327" y="1889497"/>
            <a:ext cx="1842490" cy="3450653"/>
            <a:chOff x="9389327" y="1889497"/>
            <a:chExt cx="1842490" cy="3450653"/>
          </a:xfrm>
        </p:grpSpPr>
        <p:cxnSp>
          <p:nvCxnSpPr>
            <p:cNvPr id="47276" name="Elbow Connector 47275">
              <a:extLst>
                <a:ext uri="{FF2B5EF4-FFF2-40B4-BE49-F238E27FC236}">
                  <a16:creationId xmlns:a16="http://schemas.microsoft.com/office/drawing/2014/main" id="{2BADBF62-EACD-4A75-FEB4-1F4C93A46B62}"/>
                </a:ext>
              </a:extLst>
            </p:cNvPr>
            <p:cNvCxnSpPr>
              <a:cxnSpLocks/>
              <a:stCxn id="47196" idx="1"/>
            </p:cNvCxnSpPr>
            <p:nvPr/>
          </p:nvCxnSpPr>
          <p:spPr>
            <a:xfrm rot="10800000">
              <a:off x="9389327" y="3724657"/>
              <a:ext cx="1460890" cy="1415439"/>
            </a:xfrm>
            <a:prstGeom prst="bentConnector3">
              <a:avLst>
                <a:gd name="adj1" fmla="val 77773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192" name="Group 47191">
              <a:extLst>
                <a:ext uri="{FF2B5EF4-FFF2-40B4-BE49-F238E27FC236}">
                  <a16:creationId xmlns:a16="http://schemas.microsoft.com/office/drawing/2014/main" id="{DA6F0956-BB31-43AF-B64B-CED684819DDA}"/>
                </a:ext>
              </a:extLst>
            </p:cNvPr>
            <p:cNvGrpSpPr/>
            <p:nvPr/>
          </p:nvGrpSpPr>
          <p:grpSpPr>
            <a:xfrm>
              <a:off x="9663867" y="1889497"/>
              <a:ext cx="1567950" cy="400110"/>
              <a:chOff x="4605513" y="1761732"/>
              <a:chExt cx="1567950" cy="400110"/>
            </a:xfrm>
          </p:grpSpPr>
          <p:pic>
            <p:nvPicPr>
              <p:cNvPr id="47193" name="Graphic 20">
                <a:extLst>
                  <a:ext uri="{FF2B5EF4-FFF2-40B4-BE49-F238E27FC236}">
                    <a16:creationId xmlns:a16="http://schemas.microsoft.com/office/drawing/2014/main" id="{B6B0283C-FA07-FC94-E0A8-5D3437FA2E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 bwMode="auto">
              <a:xfrm>
                <a:off x="5791863" y="1770991"/>
                <a:ext cx="381600" cy="38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94" name="TextBox 11">
                <a:extLst>
                  <a:ext uri="{FF2B5EF4-FFF2-40B4-BE49-F238E27FC236}">
                    <a16:creationId xmlns:a16="http://schemas.microsoft.com/office/drawing/2014/main" id="{E46648DD-5E35-438C-C2C4-894B26B6B0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5513" y="1761732"/>
                <a:ext cx="122679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</a:t>
                </a:r>
                <a:br>
                  <a:rPr lang="en-US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Site-to-Site VPN</a:t>
                </a:r>
              </a:p>
            </p:txBody>
          </p:sp>
        </p:grpSp>
        <p:grpSp>
          <p:nvGrpSpPr>
            <p:cNvPr id="47195" name="Group 47194">
              <a:extLst>
                <a:ext uri="{FF2B5EF4-FFF2-40B4-BE49-F238E27FC236}">
                  <a16:creationId xmlns:a16="http://schemas.microsoft.com/office/drawing/2014/main" id="{645411C7-C913-841F-8DFF-8A515EAC250A}"/>
                </a:ext>
              </a:extLst>
            </p:cNvPr>
            <p:cNvGrpSpPr/>
            <p:nvPr/>
          </p:nvGrpSpPr>
          <p:grpSpPr>
            <a:xfrm>
              <a:off x="9700836" y="4940040"/>
              <a:ext cx="1530981" cy="400110"/>
              <a:chOff x="6601935" y="416616"/>
              <a:chExt cx="1530981" cy="400110"/>
            </a:xfrm>
          </p:grpSpPr>
          <p:pic>
            <p:nvPicPr>
              <p:cNvPr id="47196" name="Graphic 18">
                <a:extLst>
                  <a:ext uri="{FF2B5EF4-FFF2-40B4-BE49-F238E27FC236}">
                    <a16:creationId xmlns:a16="http://schemas.microsoft.com/office/drawing/2014/main" id="{B94B9774-839F-7F7F-01FD-F81B1D96B8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rcRect/>
              <a:stretch/>
            </p:blipFill>
            <p:spPr bwMode="auto">
              <a:xfrm>
                <a:off x="7751316" y="425871"/>
                <a:ext cx="381600" cy="38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97" name="TextBox 12">
                <a:extLst>
                  <a:ext uri="{FF2B5EF4-FFF2-40B4-BE49-F238E27FC236}">
                    <a16:creationId xmlns:a16="http://schemas.microsoft.com/office/drawing/2014/main" id="{8610967C-83A6-E002-F940-CBF7F0C90B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01935" y="416616"/>
                <a:ext cx="122679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</a:t>
                </a:r>
                <a:br>
                  <a:rPr lang="en-US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Direct Connect</a:t>
                </a:r>
              </a:p>
            </p:txBody>
          </p:sp>
        </p:grpSp>
        <p:cxnSp>
          <p:nvCxnSpPr>
            <p:cNvPr id="47272" name="Elbow Connector 47271">
              <a:extLst>
                <a:ext uri="{FF2B5EF4-FFF2-40B4-BE49-F238E27FC236}">
                  <a16:creationId xmlns:a16="http://schemas.microsoft.com/office/drawing/2014/main" id="{F14E8B77-9D50-7CE3-4EA7-4FA43CF26821}"/>
                </a:ext>
              </a:extLst>
            </p:cNvPr>
            <p:cNvCxnSpPr>
              <a:cxnSpLocks/>
              <a:stCxn id="47193" idx="1"/>
            </p:cNvCxnSpPr>
            <p:nvPr/>
          </p:nvCxnSpPr>
          <p:spPr>
            <a:xfrm rot="10800000" flipV="1">
              <a:off x="9389327" y="2089556"/>
              <a:ext cx="1460890" cy="1424310"/>
            </a:xfrm>
            <a:prstGeom prst="bentConnector3">
              <a:avLst>
                <a:gd name="adj1" fmla="val 76944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81" name="Straight Arrow Connector 47280">
              <a:extLst>
                <a:ext uri="{FF2B5EF4-FFF2-40B4-BE49-F238E27FC236}">
                  <a16:creationId xmlns:a16="http://schemas.microsoft.com/office/drawing/2014/main" id="{6069850C-039C-D34F-3541-13B8F89A5A8E}"/>
                </a:ext>
              </a:extLst>
            </p:cNvPr>
            <p:cNvCxnSpPr>
              <a:cxnSpLocks/>
              <a:stCxn id="47193" idx="2"/>
              <a:endCxn id="97" idx="0"/>
            </p:cNvCxnSpPr>
            <p:nvPr/>
          </p:nvCxnSpPr>
          <p:spPr>
            <a:xfrm flipH="1">
              <a:off x="11035348" y="2280356"/>
              <a:ext cx="5669" cy="705551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86" name="Straight Arrow Connector 47285">
              <a:extLst>
                <a:ext uri="{FF2B5EF4-FFF2-40B4-BE49-F238E27FC236}">
                  <a16:creationId xmlns:a16="http://schemas.microsoft.com/office/drawing/2014/main" id="{064196A9-F608-E093-A631-AE39CFD687BB}"/>
                </a:ext>
              </a:extLst>
            </p:cNvPr>
            <p:cNvCxnSpPr>
              <a:cxnSpLocks/>
              <a:stCxn id="47196" idx="0"/>
              <a:endCxn id="97" idx="2"/>
            </p:cNvCxnSpPr>
            <p:nvPr/>
          </p:nvCxnSpPr>
          <p:spPr>
            <a:xfrm flipH="1" flipV="1">
              <a:off x="11035348" y="4252995"/>
              <a:ext cx="5669" cy="69630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361" name="Group 47360">
            <a:extLst>
              <a:ext uri="{FF2B5EF4-FFF2-40B4-BE49-F238E27FC236}">
                <a16:creationId xmlns:a16="http://schemas.microsoft.com/office/drawing/2014/main" id="{8F51BE41-A959-D85A-3E67-B076DEC632B0}"/>
              </a:ext>
            </a:extLst>
          </p:cNvPr>
          <p:cNvGrpSpPr/>
          <p:nvPr/>
        </p:nvGrpSpPr>
        <p:grpSpPr>
          <a:xfrm>
            <a:off x="9962247" y="2985907"/>
            <a:ext cx="2146201" cy="1267088"/>
            <a:chOff x="9949547" y="3653588"/>
            <a:chExt cx="2146201" cy="1267088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FABB571-19DF-20E8-4D25-83CFDD98CEB1}"/>
                </a:ext>
              </a:extLst>
            </p:cNvPr>
            <p:cNvGrpSpPr/>
            <p:nvPr/>
          </p:nvGrpSpPr>
          <p:grpSpPr>
            <a:xfrm>
              <a:off x="9949547" y="3653588"/>
              <a:ext cx="2146201" cy="1267088"/>
              <a:chOff x="10036825" y="2618865"/>
              <a:chExt cx="2146201" cy="1267088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7612734-AE15-3DFC-03D3-B8028E979B4F}"/>
                  </a:ext>
                </a:extLst>
              </p:cNvPr>
              <p:cNvSpPr/>
              <p:nvPr/>
            </p:nvSpPr>
            <p:spPr>
              <a:xfrm>
                <a:off x="10036825" y="2618865"/>
                <a:ext cx="2146201" cy="1267088"/>
              </a:xfrm>
              <a:prstGeom prst="rect">
                <a:avLst/>
              </a:prstGeom>
              <a:noFill/>
              <a:ln w="15875">
                <a:solidFill>
                  <a:srgbClr val="7D89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Corporate Data-Center</a:t>
                </a:r>
                <a:b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10.1.0.0/16</a:t>
                </a:r>
              </a:p>
            </p:txBody>
          </p:sp>
          <p:pic>
            <p:nvPicPr>
              <p:cNvPr id="98" name="Graphic 97">
                <a:extLst>
                  <a:ext uri="{FF2B5EF4-FFF2-40B4-BE49-F238E27FC236}">
                    <a16:creationId xmlns:a16="http://schemas.microsoft.com/office/drawing/2014/main" id="{844D53D6-45A7-0F67-F52A-4F492E8DF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rcRect/>
              <a:stretch/>
            </p:blipFill>
            <p:spPr>
              <a:xfrm>
                <a:off x="10042630" y="2622576"/>
                <a:ext cx="381600" cy="381600"/>
              </a:xfrm>
              <a:prstGeom prst="rect">
                <a:avLst/>
              </a:prstGeom>
            </p:spPr>
          </p:pic>
        </p:grpSp>
        <p:grpSp>
          <p:nvGrpSpPr>
            <p:cNvPr id="47349" name="Group 47348">
              <a:extLst>
                <a:ext uri="{FF2B5EF4-FFF2-40B4-BE49-F238E27FC236}">
                  <a16:creationId xmlns:a16="http://schemas.microsoft.com/office/drawing/2014/main" id="{E53BA1C9-1435-C46A-214B-D6F72F4F8DD5}"/>
                </a:ext>
              </a:extLst>
            </p:cNvPr>
            <p:cNvGrpSpPr/>
            <p:nvPr/>
          </p:nvGrpSpPr>
          <p:grpSpPr>
            <a:xfrm>
              <a:off x="10777998" y="4089611"/>
              <a:ext cx="1009062" cy="457200"/>
              <a:chOff x="6937097" y="2650272"/>
              <a:chExt cx="1009062" cy="457200"/>
            </a:xfrm>
          </p:grpSpPr>
          <p:pic>
            <p:nvPicPr>
              <p:cNvPr id="47350" name="Graphic 10">
                <a:extLst>
                  <a:ext uri="{FF2B5EF4-FFF2-40B4-BE49-F238E27FC236}">
                    <a16:creationId xmlns:a16="http://schemas.microsoft.com/office/drawing/2014/main" id="{96ADE953-7AE0-C755-81A2-7B469FF8B5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/>
              <a:stretch/>
            </p:blipFill>
            <p:spPr bwMode="auto">
              <a:xfrm>
                <a:off x="6937097" y="265027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351" name="TextBox 27">
                <a:extLst>
                  <a:ext uri="{FF2B5EF4-FFF2-40B4-BE49-F238E27FC236}">
                    <a16:creationId xmlns:a16="http://schemas.microsoft.com/office/drawing/2014/main" id="{4CA019B2-F5DA-34EB-C004-CA95493322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4509" y="2745780"/>
                <a:ext cx="6216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Servers</a:t>
                </a:r>
              </a:p>
            </p:txBody>
          </p:sp>
        </p:grpSp>
      </p:grpSp>
      <p:cxnSp>
        <p:nvCxnSpPr>
          <p:cNvPr id="47220" name="Elbow Connector 47219">
            <a:extLst>
              <a:ext uri="{FF2B5EF4-FFF2-40B4-BE49-F238E27FC236}">
                <a16:creationId xmlns:a16="http://schemas.microsoft.com/office/drawing/2014/main" id="{0694CAEA-1AE3-B386-B3B7-D913B72904EF}"/>
              </a:ext>
            </a:extLst>
          </p:cNvPr>
          <p:cNvCxnSpPr>
            <a:cxnSpLocks/>
            <a:stCxn id="47200" idx="3"/>
            <a:endCxn id="97" idx="1"/>
          </p:cNvCxnSpPr>
          <p:nvPr/>
        </p:nvCxnSpPr>
        <p:spPr>
          <a:xfrm>
            <a:off x="9439426" y="3619071"/>
            <a:ext cx="522821" cy="380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88" name="Oval 47387">
            <a:extLst>
              <a:ext uri="{FF2B5EF4-FFF2-40B4-BE49-F238E27FC236}">
                <a16:creationId xmlns:a16="http://schemas.microsoft.com/office/drawing/2014/main" id="{F5D8426F-1435-5989-4095-84228D27C056}"/>
              </a:ext>
            </a:extLst>
          </p:cNvPr>
          <p:cNvSpPr>
            <a:spLocks noChangeAspect="1"/>
          </p:cNvSpPr>
          <p:nvPr/>
        </p:nvSpPr>
        <p:spPr>
          <a:xfrm>
            <a:off x="5711622" y="1298454"/>
            <a:ext cx="72000" cy="72000"/>
          </a:xfrm>
          <a:prstGeom prst="ellips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389" name="Oval 47388">
            <a:extLst>
              <a:ext uri="{FF2B5EF4-FFF2-40B4-BE49-F238E27FC236}">
                <a16:creationId xmlns:a16="http://schemas.microsoft.com/office/drawing/2014/main" id="{E489C324-E1BF-1FD5-C9A9-E4DA0ACED9A0}"/>
              </a:ext>
            </a:extLst>
          </p:cNvPr>
          <p:cNvSpPr>
            <a:spLocks noChangeAspect="1"/>
          </p:cNvSpPr>
          <p:nvPr/>
        </p:nvSpPr>
        <p:spPr>
          <a:xfrm>
            <a:off x="5710614" y="3114138"/>
            <a:ext cx="72000" cy="72000"/>
          </a:xfrm>
          <a:prstGeom prst="ellips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395" name="Oval 47394">
            <a:extLst>
              <a:ext uri="{FF2B5EF4-FFF2-40B4-BE49-F238E27FC236}">
                <a16:creationId xmlns:a16="http://schemas.microsoft.com/office/drawing/2014/main" id="{F30DA5AE-58AE-9C68-B25B-CC4EB7C96927}"/>
              </a:ext>
            </a:extLst>
          </p:cNvPr>
          <p:cNvSpPr>
            <a:spLocks noChangeAspect="1"/>
          </p:cNvSpPr>
          <p:nvPr/>
        </p:nvSpPr>
        <p:spPr>
          <a:xfrm>
            <a:off x="5709578" y="4804281"/>
            <a:ext cx="72000" cy="72000"/>
          </a:xfrm>
          <a:prstGeom prst="ellips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110" name="TextBox 30">
            <a:extLst>
              <a:ext uri="{FF2B5EF4-FFF2-40B4-BE49-F238E27FC236}">
                <a16:creationId xmlns:a16="http://schemas.microsoft.com/office/drawing/2014/main" id="{F829A72D-0876-2E49-8145-DC8A9C2CF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4258136"/>
            <a:ext cx="18635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Terraform </a:t>
            </a:r>
            <a:r>
              <a:rPr kumimoji="0" lang="en-US" altLang="en-US" sz="120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IaC</a:t>
            </a:r>
            <a:br>
              <a:rPr kumimoji="0" lang="en-US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kumimoji="0" lang="en-US" altLang="en-US" sz="120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as Code</a:t>
            </a:r>
            <a:endParaRPr kumimoji="0" lang="en-US" altLang="en-US" sz="16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C306FE-D64A-86C9-509B-C6FAC52FA112}"/>
              </a:ext>
            </a:extLst>
          </p:cNvPr>
          <p:cNvPicPr>
            <a:picLocks/>
          </p:cNvPicPr>
          <p:nvPr/>
        </p:nvPicPr>
        <p:blipFill rotWithShape="1">
          <a:blip r:embed="rId29"/>
          <a:srcRect l="23281" t="9630" r="24016" b="34442"/>
          <a:stretch/>
        </p:blipFill>
        <p:spPr>
          <a:xfrm>
            <a:off x="217666" y="3433412"/>
            <a:ext cx="640800" cy="720000"/>
          </a:xfrm>
          <a:prstGeom prst="rect">
            <a:avLst/>
          </a:prstGeom>
        </p:spPr>
      </p:pic>
      <p:sp>
        <p:nvSpPr>
          <p:cNvPr id="47380" name="Right Arrow 47379">
            <a:extLst>
              <a:ext uri="{FF2B5EF4-FFF2-40B4-BE49-F238E27FC236}">
                <a16:creationId xmlns:a16="http://schemas.microsoft.com/office/drawing/2014/main" id="{A993BBAE-EF83-D29C-5414-829DD608B11C}"/>
              </a:ext>
            </a:extLst>
          </p:cNvPr>
          <p:cNvSpPr/>
          <p:nvPr/>
        </p:nvSpPr>
        <p:spPr>
          <a:xfrm>
            <a:off x="877187" y="3445706"/>
            <a:ext cx="1064872" cy="412586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@actions">
            <a:extLst>
              <a:ext uri="{FF2B5EF4-FFF2-40B4-BE49-F238E27FC236}">
                <a16:creationId xmlns:a16="http://schemas.microsoft.com/office/drawing/2014/main" id="{01AFE64E-1AD7-8DCD-8DA8-C6B05F649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6" y="2127787"/>
            <a:ext cx="640800" cy="64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415" name="Straight Arrow Connector 47414">
            <a:extLst>
              <a:ext uri="{FF2B5EF4-FFF2-40B4-BE49-F238E27FC236}">
                <a16:creationId xmlns:a16="http://schemas.microsoft.com/office/drawing/2014/main" id="{85CE6879-0BEE-C041-6F57-D825C2C5443B}"/>
              </a:ext>
            </a:extLst>
          </p:cNvPr>
          <p:cNvCxnSpPr>
            <a:cxnSpLocks/>
            <a:stCxn id="1036" idx="2"/>
            <a:endCxn id="16" idx="0"/>
          </p:cNvCxnSpPr>
          <p:nvPr/>
        </p:nvCxnSpPr>
        <p:spPr>
          <a:xfrm>
            <a:off x="538066" y="2768587"/>
            <a:ext cx="0" cy="664825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19" name="TextBox 30">
            <a:extLst>
              <a:ext uri="{FF2B5EF4-FFF2-40B4-BE49-F238E27FC236}">
                <a16:creationId xmlns:a16="http://schemas.microsoft.com/office/drawing/2014/main" id="{3F0314B6-D847-9F12-E657-A55E48F5C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69" y="2306368"/>
            <a:ext cx="11721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kumimoji="0" lang="en-US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Actions</a:t>
            </a:r>
            <a:endParaRPr kumimoji="0" lang="en-US" altLang="en-US" sz="16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D14F7A-61A0-5444-BAEE-53CF9D36043B}"/>
              </a:ext>
            </a:extLst>
          </p:cNvPr>
          <p:cNvGrpSpPr/>
          <p:nvPr/>
        </p:nvGrpSpPr>
        <p:grpSpPr>
          <a:xfrm>
            <a:off x="9967851" y="3864846"/>
            <a:ext cx="2134928" cy="381600"/>
            <a:chOff x="9967851" y="3864846"/>
            <a:chExt cx="2134928" cy="381600"/>
          </a:xfrm>
        </p:grpSpPr>
        <p:sp>
          <p:nvSpPr>
            <p:cNvPr id="1075" name="TextBox 15">
              <a:extLst>
                <a:ext uri="{FF2B5EF4-FFF2-40B4-BE49-F238E27FC236}">
                  <a16:creationId xmlns:a16="http://schemas.microsoft.com/office/drawing/2014/main" id="{77A575EF-5696-BAFA-7867-680707C01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7332" y="3932896"/>
              <a:ext cx="180544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rgbClr val="FF93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EKS Anywhere</a:t>
              </a:r>
            </a:p>
          </p:txBody>
        </p:sp>
        <p:pic>
          <p:nvPicPr>
            <p:cNvPr id="1077" name="Graphic 1076">
              <a:extLst>
                <a:ext uri="{FF2B5EF4-FFF2-40B4-BE49-F238E27FC236}">
                  <a16:creationId xmlns:a16="http://schemas.microsoft.com/office/drawing/2014/main" id="{3097544C-3017-BC2A-4CCD-D2D302AE8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rcRect/>
            <a:stretch/>
          </p:blipFill>
          <p:spPr>
            <a:xfrm>
              <a:off x="9967851" y="3864846"/>
              <a:ext cx="381600" cy="381600"/>
            </a:xfrm>
            <a:prstGeom prst="rect">
              <a:avLst/>
            </a:prstGeom>
          </p:spPr>
        </p:pic>
      </p:grpSp>
      <p:sp>
        <p:nvSpPr>
          <p:cNvPr id="1078" name="Oval 1077">
            <a:extLst>
              <a:ext uri="{FF2B5EF4-FFF2-40B4-BE49-F238E27FC236}">
                <a16:creationId xmlns:a16="http://schemas.microsoft.com/office/drawing/2014/main" id="{264691C6-2D49-23BA-5026-46B84BC8AC41}"/>
              </a:ext>
            </a:extLst>
          </p:cNvPr>
          <p:cNvSpPr>
            <a:spLocks noChangeAspect="1"/>
          </p:cNvSpPr>
          <p:nvPr/>
        </p:nvSpPr>
        <p:spPr>
          <a:xfrm>
            <a:off x="9318214" y="3759614"/>
            <a:ext cx="72000" cy="72000"/>
          </a:xfrm>
          <a:prstGeom prst="ellipse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082254DD-F99D-8D9D-9713-6E05BD0EAEA8}"/>
              </a:ext>
            </a:extLst>
          </p:cNvPr>
          <p:cNvSpPr>
            <a:spLocks noChangeAspect="1"/>
          </p:cNvSpPr>
          <p:nvPr/>
        </p:nvSpPr>
        <p:spPr>
          <a:xfrm>
            <a:off x="7467716" y="4802876"/>
            <a:ext cx="72000" cy="7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6EE5A491-8F28-415A-29DD-F7B5D21E410C}"/>
              </a:ext>
            </a:extLst>
          </p:cNvPr>
          <p:cNvSpPr>
            <a:spLocks noChangeAspect="1"/>
          </p:cNvSpPr>
          <p:nvPr/>
        </p:nvSpPr>
        <p:spPr>
          <a:xfrm>
            <a:off x="7743166" y="2627603"/>
            <a:ext cx="72000" cy="7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86" name="Picture 1085">
            <a:extLst>
              <a:ext uri="{FF2B5EF4-FFF2-40B4-BE49-F238E27FC236}">
                <a16:creationId xmlns:a16="http://schemas.microsoft.com/office/drawing/2014/main" id="{87C5A1B2-5A39-DEEE-A6AE-CA649F3FF132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279126" y="3442293"/>
            <a:ext cx="368300" cy="368300"/>
          </a:xfrm>
          <a:prstGeom prst="rect">
            <a:avLst/>
          </a:prstGeom>
        </p:spPr>
      </p:pic>
      <p:sp>
        <p:nvSpPr>
          <p:cNvPr id="47425" name="Oval 47424">
            <a:extLst>
              <a:ext uri="{FF2B5EF4-FFF2-40B4-BE49-F238E27FC236}">
                <a16:creationId xmlns:a16="http://schemas.microsoft.com/office/drawing/2014/main" id="{F994F95C-0F86-0C70-E333-D548F755532B}"/>
              </a:ext>
            </a:extLst>
          </p:cNvPr>
          <p:cNvSpPr>
            <a:spLocks noChangeAspect="1"/>
          </p:cNvSpPr>
          <p:nvPr/>
        </p:nvSpPr>
        <p:spPr>
          <a:xfrm>
            <a:off x="9194688" y="6303059"/>
            <a:ext cx="72000" cy="72000"/>
          </a:xfrm>
          <a:prstGeom prst="ellipse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426" name="Oval 47425">
            <a:extLst>
              <a:ext uri="{FF2B5EF4-FFF2-40B4-BE49-F238E27FC236}">
                <a16:creationId xmlns:a16="http://schemas.microsoft.com/office/drawing/2014/main" id="{06A900A1-B046-0B6B-C397-0A4A669A90F2}"/>
              </a:ext>
            </a:extLst>
          </p:cNvPr>
          <p:cNvSpPr>
            <a:spLocks noChangeAspect="1"/>
          </p:cNvSpPr>
          <p:nvPr/>
        </p:nvSpPr>
        <p:spPr>
          <a:xfrm>
            <a:off x="5705805" y="4800809"/>
            <a:ext cx="72000" cy="72000"/>
          </a:xfrm>
          <a:prstGeom prst="ellips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463" name="Group 47462">
            <a:extLst>
              <a:ext uri="{FF2B5EF4-FFF2-40B4-BE49-F238E27FC236}">
                <a16:creationId xmlns:a16="http://schemas.microsoft.com/office/drawing/2014/main" id="{FE1B4444-F11F-C9DF-5CB3-9DE37F947D65}"/>
              </a:ext>
            </a:extLst>
          </p:cNvPr>
          <p:cNvGrpSpPr/>
          <p:nvPr/>
        </p:nvGrpSpPr>
        <p:grpSpPr>
          <a:xfrm>
            <a:off x="73829" y="5013236"/>
            <a:ext cx="1728165" cy="1183090"/>
            <a:chOff x="136332" y="803430"/>
            <a:chExt cx="1728165" cy="118309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F9AED01-1790-564E-84D3-B01F6E0DC985}"/>
                </a:ext>
              </a:extLst>
            </p:cNvPr>
            <p:cNvGrpSpPr/>
            <p:nvPr/>
          </p:nvGrpSpPr>
          <p:grpSpPr>
            <a:xfrm>
              <a:off x="150620" y="1141435"/>
              <a:ext cx="1713877" cy="246221"/>
              <a:chOff x="-55119" y="2087159"/>
              <a:chExt cx="1713877" cy="246221"/>
            </a:xfrm>
          </p:grpSpPr>
          <p:sp>
            <p:nvSpPr>
              <p:cNvPr id="79" name="TextBox 28">
                <a:extLst>
                  <a:ext uri="{FF2B5EF4-FFF2-40B4-BE49-F238E27FC236}">
                    <a16:creationId xmlns:a16="http://schemas.microsoft.com/office/drawing/2014/main" id="{17179F33-273A-2D57-BFB8-8F38B88C7E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5119" y="2087159"/>
                <a:ext cx="117387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Inbound internal</a:t>
                </a:r>
                <a:endParaRPr kumimoji="0" lang="en-US" altLang="en-US" sz="10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D4BB11A-EB39-F263-BEA5-8987471EA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758" y="2227390"/>
                <a:ext cx="540000" cy="0"/>
              </a:xfrm>
              <a:prstGeom prst="line">
                <a:avLst/>
              </a:prstGeom>
              <a:ln w="15875">
                <a:solidFill>
                  <a:srgbClr val="FFC000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B73F2DF-634C-9E9B-3D30-2188AF0E6E8C}"/>
                </a:ext>
              </a:extLst>
            </p:cNvPr>
            <p:cNvGrpSpPr/>
            <p:nvPr/>
          </p:nvGrpSpPr>
          <p:grpSpPr>
            <a:xfrm>
              <a:off x="150620" y="836608"/>
              <a:ext cx="1713877" cy="246221"/>
              <a:chOff x="-55119" y="2087159"/>
              <a:chExt cx="1713877" cy="246221"/>
            </a:xfrm>
          </p:grpSpPr>
          <p:sp>
            <p:nvSpPr>
              <p:cNvPr id="87" name="TextBox 28">
                <a:extLst>
                  <a:ext uri="{FF2B5EF4-FFF2-40B4-BE49-F238E27FC236}">
                    <a16:creationId xmlns:a16="http://schemas.microsoft.com/office/drawing/2014/main" id="{53923DF8-869E-A3C9-2B8A-D37CA25702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5119" y="2087159"/>
                <a:ext cx="117387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Inbound external</a:t>
                </a:r>
                <a:endParaRPr kumimoji="0" lang="en-US" altLang="en-US" sz="10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E27E7F6-9A41-127E-B578-7312593C2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758" y="2227597"/>
                <a:ext cx="540000" cy="0"/>
              </a:xfrm>
              <a:prstGeom prst="line">
                <a:avLst/>
              </a:prstGeom>
              <a:ln w="15875">
                <a:solidFill>
                  <a:schemeClr val="accent3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D6BA434-C8EE-63EA-93C9-8A2647EA59D8}"/>
                </a:ext>
              </a:extLst>
            </p:cNvPr>
            <p:cNvGrpSpPr/>
            <p:nvPr/>
          </p:nvGrpSpPr>
          <p:grpSpPr>
            <a:xfrm>
              <a:off x="140575" y="1441640"/>
              <a:ext cx="1723922" cy="246221"/>
              <a:chOff x="-69407" y="2087159"/>
              <a:chExt cx="1723922" cy="246221"/>
            </a:xfrm>
          </p:grpSpPr>
          <p:sp>
            <p:nvSpPr>
              <p:cNvPr id="90" name="TextBox 28">
                <a:extLst>
                  <a:ext uri="{FF2B5EF4-FFF2-40B4-BE49-F238E27FC236}">
                    <a16:creationId xmlns:a16="http://schemas.microsoft.com/office/drawing/2014/main" id="{601704B1-4B73-0DE3-0CBF-1C08254D93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9407" y="2087159"/>
                <a:ext cx="121961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Outbound external</a:t>
                </a:r>
                <a:endParaRPr kumimoji="0" lang="en-US" altLang="en-US" sz="10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5A1E197-1F06-8505-D4CF-9634F4DF1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4515" y="2227356"/>
                <a:ext cx="540000" cy="0"/>
              </a:xfrm>
              <a:prstGeom prst="line">
                <a:avLst/>
              </a:prstGeom>
              <a:ln w="15875">
                <a:solidFill>
                  <a:srgbClr val="0070C0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A211924-75F7-222C-5944-F5F16433AB6C}"/>
                </a:ext>
              </a:extLst>
            </p:cNvPr>
            <p:cNvGrpSpPr/>
            <p:nvPr/>
          </p:nvGrpSpPr>
          <p:grpSpPr>
            <a:xfrm>
              <a:off x="136332" y="1740299"/>
              <a:ext cx="1728165" cy="246221"/>
              <a:chOff x="-69407" y="2087159"/>
              <a:chExt cx="1728165" cy="246221"/>
            </a:xfrm>
          </p:grpSpPr>
          <p:sp>
            <p:nvSpPr>
              <p:cNvPr id="93" name="TextBox 28">
                <a:extLst>
                  <a:ext uri="{FF2B5EF4-FFF2-40B4-BE49-F238E27FC236}">
                    <a16:creationId xmlns:a16="http://schemas.microsoft.com/office/drawing/2014/main" id="{5089060A-38B1-E801-68E5-81528D01B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9407" y="2087159"/>
                <a:ext cx="122385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Outbound internal</a:t>
                </a:r>
                <a:endParaRPr kumimoji="0" lang="en-US" altLang="en-US" sz="10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6A82F99-6A2F-0418-E0A6-FB12D1DDD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758" y="2210269"/>
                <a:ext cx="540000" cy="0"/>
              </a:xfrm>
              <a:prstGeom prst="line">
                <a:avLst/>
              </a:prstGeom>
              <a:ln w="15875">
                <a:solidFill>
                  <a:srgbClr val="00B050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1025">
              <a:extLst>
                <a:ext uri="{FF2B5EF4-FFF2-40B4-BE49-F238E27FC236}">
                  <a16:creationId xmlns:a16="http://schemas.microsoft.com/office/drawing/2014/main" id="{16B0CB68-6E7A-58CB-9D5B-1C98BA952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158065" y="803430"/>
              <a:ext cx="368300" cy="368300"/>
            </a:xfrm>
            <a:prstGeom prst="rect">
              <a:avLst/>
            </a:prstGeom>
          </p:spPr>
        </p:pic>
        <p:sp>
          <p:nvSpPr>
            <p:cNvPr id="47427" name="Oval 47426">
              <a:extLst>
                <a:ext uri="{FF2B5EF4-FFF2-40B4-BE49-F238E27FC236}">
                  <a16:creationId xmlns:a16="http://schemas.microsoft.com/office/drawing/2014/main" id="{631B718F-340F-6081-B417-4C361F37E0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319" y="1833761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429" name="Oval 47428">
              <a:extLst>
                <a:ext uri="{FF2B5EF4-FFF2-40B4-BE49-F238E27FC236}">
                  <a16:creationId xmlns:a16="http://schemas.microsoft.com/office/drawing/2014/main" id="{6FA531E7-5838-A8D5-27D7-B82FD2A1A2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0136" y="1245599"/>
              <a:ext cx="72000" cy="72000"/>
            </a:xfrm>
            <a:prstGeom prst="ellipse">
              <a:avLst/>
            </a:prstGeom>
            <a:solidFill>
              <a:srgbClr val="FFFF00"/>
            </a:solidFill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430" name="Oval 47429">
              <a:extLst>
                <a:ext uri="{FF2B5EF4-FFF2-40B4-BE49-F238E27FC236}">
                  <a16:creationId xmlns:a16="http://schemas.microsoft.com/office/drawing/2014/main" id="{CE988CA1-07E8-8B74-AC9E-8DB66B3BFB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019" y="1550706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432" name="Oval 47431">
              <a:extLst>
                <a:ext uri="{FF2B5EF4-FFF2-40B4-BE49-F238E27FC236}">
                  <a16:creationId xmlns:a16="http://schemas.microsoft.com/office/drawing/2014/main" id="{0AE99DE4-4B90-C707-FBC9-6E97BBE93D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10241" y="891315"/>
              <a:ext cx="180000" cy="180000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7435" name="Oval 47434">
              <a:extLst>
                <a:ext uri="{FF2B5EF4-FFF2-40B4-BE49-F238E27FC236}">
                  <a16:creationId xmlns:a16="http://schemas.microsoft.com/office/drawing/2014/main" id="{638A65EB-8453-BD5C-04FF-3118BE8DCEE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05271" y="1492018"/>
              <a:ext cx="180000" cy="18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7437" name="Oval 47436">
              <a:extLst>
                <a:ext uri="{FF2B5EF4-FFF2-40B4-BE49-F238E27FC236}">
                  <a16:creationId xmlns:a16="http://schemas.microsoft.com/office/drawing/2014/main" id="{586F68B1-8BF1-1F4E-03AB-EA3880A899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00407" y="1787843"/>
              <a:ext cx="180000" cy="180000"/>
            </a:xfrm>
            <a:prstGeom prst="ellipse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7438" name="Oval 47437">
              <a:extLst>
                <a:ext uri="{FF2B5EF4-FFF2-40B4-BE49-F238E27FC236}">
                  <a16:creationId xmlns:a16="http://schemas.microsoft.com/office/drawing/2014/main" id="{37312D2B-DEFD-3784-B2E1-9A57E18D1A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06539" y="1193318"/>
              <a:ext cx="180000" cy="180000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B97B9D-4178-A49E-AFAF-83D46F1F0CAB}"/>
              </a:ext>
            </a:extLst>
          </p:cNvPr>
          <p:cNvGrpSpPr/>
          <p:nvPr/>
        </p:nvGrpSpPr>
        <p:grpSpPr>
          <a:xfrm>
            <a:off x="5932213" y="1880397"/>
            <a:ext cx="2398211" cy="2966615"/>
            <a:chOff x="5932213" y="1880397"/>
            <a:chExt cx="2398211" cy="2966615"/>
          </a:xfrm>
        </p:grpSpPr>
        <p:cxnSp>
          <p:nvCxnSpPr>
            <p:cNvPr id="47407" name="Elbow Connector 47406">
              <a:extLst>
                <a:ext uri="{FF2B5EF4-FFF2-40B4-BE49-F238E27FC236}">
                  <a16:creationId xmlns:a16="http://schemas.microsoft.com/office/drawing/2014/main" id="{FC590B31-DA99-B5DF-61E3-97EDA8B3E46C}"/>
                </a:ext>
              </a:extLst>
            </p:cNvPr>
            <p:cNvCxnSpPr>
              <a:stCxn id="121" idx="3"/>
              <a:endCxn id="69" idx="3"/>
            </p:cNvCxnSpPr>
            <p:nvPr/>
          </p:nvCxnSpPr>
          <p:spPr>
            <a:xfrm flipV="1">
              <a:off x="7477219" y="2907732"/>
              <a:ext cx="529658" cy="1939280"/>
            </a:xfrm>
            <a:prstGeom prst="bentConnector3">
              <a:avLst>
                <a:gd name="adj1" fmla="val 143160"/>
              </a:avLst>
            </a:prstGeom>
            <a:ln w="158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10" name="Elbow Connector 47409">
              <a:extLst>
                <a:ext uri="{FF2B5EF4-FFF2-40B4-BE49-F238E27FC236}">
                  <a16:creationId xmlns:a16="http://schemas.microsoft.com/office/drawing/2014/main" id="{A7C2D0B7-BA1C-980F-E8F1-DFD129E0B552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rot="16200000" flipV="1">
              <a:off x="6455878" y="1356732"/>
              <a:ext cx="798735" cy="1846065"/>
            </a:xfrm>
            <a:prstGeom prst="bentConnector2">
              <a:avLst/>
            </a:prstGeom>
            <a:ln w="158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33" name="Oval 47432">
              <a:extLst>
                <a:ext uri="{FF2B5EF4-FFF2-40B4-BE49-F238E27FC236}">
                  <a16:creationId xmlns:a16="http://schemas.microsoft.com/office/drawing/2014/main" id="{3EE81A4F-92C5-0D4F-F3CF-54042BDB22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50424" y="2975078"/>
              <a:ext cx="180000" cy="18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7446" name="Oval 47445">
              <a:extLst>
                <a:ext uri="{FF2B5EF4-FFF2-40B4-BE49-F238E27FC236}">
                  <a16:creationId xmlns:a16="http://schemas.microsoft.com/office/drawing/2014/main" id="{E3ACE338-06D8-0E75-BB61-859D280378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93559" y="2007164"/>
              <a:ext cx="180000" cy="18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3C86B4C-BDAC-4DA7-61C1-28130C604E7D}"/>
              </a:ext>
            </a:extLst>
          </p:cNvPr>
          <p:cNvGrpSpPr/>
          <p:nvPr/>
        </p:nvGrpSpPr>
        <p:grpSpPr>
          <a:xfrm>
            <a:off x="1972143" y="4024687"/>
            <a:ext cx="6982578" cy="2547334"/>
            <a:chOff x="1972143" y="4024687"/>
            <a:chExt cx="6982578" cy="2547334"/>
          </a:xfrm>
        </p:grpSpPr>
        <p:sp>
          <p:nvSpPr>
            <p:cNvPr id="47185" name="TextBox 12">
              <a:extLst>
                <a:ext uri="{FF2B5EF4-FFF2-40B4-BE49-F238E27FC236}">
                  <a16:creationId xmlns:a16="http://schemas.microsoft.com/office/drawing/2014/main" id="{6751F04E-4E04-2324-2F59-0B7BB16A2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0274" y="5975727"/>
              <a:ext cx="199493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solidFill>
                    <a:srgbClr val="FF93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Private worker nodes Node Group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FAF930-EA25-73A7-9366-E468E48BAF9E}"/>
                </a:ext>
              </a:extLst>
            </p:cNvPr>
            <p:cNvGrpSpPr/>
            <p:nvPr/>
          </p:nvGrpSpPr>
          <p:grpSpPr>
            <a:xfrm>
              <a:off x="1972143" y="4024687"/>
              <a:ext cx="6982578" cy="2547334"/>
              <a:chOff x="1972143" y="4024687"/>
              <a:chExt cx="6982578" cy="2547334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50614F3-F067-4F80-5714-9307B55210F3}"/>
                  </a:ext>
                </a:extLst>
              </p:cNvPr>
              <p:cNvSpPr/>
              <p:nvPr/>
            </p:nvSpPr>
            <p:spPr>
              <a:xfrm>
                <a:off x="6901577" y="4153412"/>
                <a:ext cx="1740286" cy="1559592"/>
              </a:xfrm>
              <a:prstGeom prst="rect">
                <a:avLst/>
              </a:prstGeom>
              <a:noFill/>
              <a:ln w="15875">
                <a:solidFill>
                  <a:srgbClr val="ED7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Worker Nodes</a:t>
                </a:r>
                <a:b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70" name="Rectangle 47169">
                <a:extLst>
                  <a:ext uri="{FF2B5EF4-FFF2-40B4-BE49-F238E27FC236}">
                    <a16:creationId xmlns:a16="http://schemas.microsoft.com/office/drawing/2014/main" id="{7FE75B2B-7628-A19E-DD2F-C0C5BDDC55F5}"/>
                  </a:ext>
                </a:extLst>
              </p:cNvPr>
              <p:cNvSpPr/>
              <p:nvPr/>
            </p:nvSpPr>
            <p:spPr>
              <a:xfrm>
                <a:off x="2124057" y="4053517"/>
                <a:ext cx="6830664" cy="1961057"/>
              </a:xfrm>
              <a:prstGeom prst="rect">
                <a:avLst/>
              </a:prstGeom>
              <a:noFill/>
              <a:ln w="15875">
                <a:solidFill>
                  <a:srgbClr val="ED71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7171" name="Graphic 47170">
                <a:extLst>
                  <a:ext uri="{FF2B5EF4-FFF2-40B4-BE49-F238E27FC236}">
                    <a16:creationId xmlns:a16="http://schemas.microsoft.com/office/drawing/2014/main" id="{F0593FCF-6C71-D4E8-6831-32F14F8C4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rcRect/>
              <a:stretch/>
            </p:blipFill>
            <p:spPr>
              <a:xfrm>
                <a:off x="2115850" y="4024687"/>
                <a:ext cx="381000" cy="381000"/>
              </a:xfrm>
              <a:prstGeom prst="rect">
                <a:avLst/>
              </a:prstGeom>
            </p:spPr>
          </p:pic>
          <p:sp>
            <p:nvSpPr>
              <p:cNvPr id="47174" name="Rectangle 47173">
                <a:extLst>
                  <a:ext uri="{FF2B5EF4-FFF2-40B4-BE49-F238E27FC236}">
                    <a16:creationId xmlns:a16="http://schemas.microsoft.com/office/drawing/2014/main" id="{F54CCB4D-F2E4-3D40-DB51-0F34FFE06DD4}"/>
                  </a:ext>
                </a:extLst>
              </p:cNvPr>
              <p:cNvSpPr/>
              <p:nvPr/>
            </p:nvSpPr>
            <p:spPr>
              <a:xfrm>
                <a:off x="2751498" y="4153412"/>
                <a:ext cx="1740286" cy="1564305"/>
              </a:xfrm>
              <a:prstGeom prst="rect">
                <a:avLst/>
              </a:prstGeom>
              <a:noFill/>
              <a:ln w="15875">
                <a:solidFill>
                  <a:srgbClr val="ED7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Worker Nodes</a:t>
                </a:r>
                <a:b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b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7178" name="Graphic 47177">
                <a:extLst>
                  <a:ext uri="{FF2B5EF4-FFF2-40B4-BE49-F238E27FC236}">
                    <a16:creationId xmlns:a16="http://schemas.microsoft.com/office/drawing/2014/main" id="{3FB5BEEC-4923-4CF4-9C6C-8E187F43B3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rcRect/>
              <a:stretch/>
            </p:blipFill>
            <p:spPr>
              <a:xfrm>
                <a:off x="1972143" y="6190421"/>
                <a:ext cx="381600" cy="381600"/>
              </a:xfrm>
              <a:prstGeom prst="rect">
                <a:avLst/>
              </a:prstGeom>
            </p:spPr>
          </p:pic>
          <p:pic>
            <p:nvPicPr>
              <p:cNvPr id="1072" name="Graphic 1071">
                <a:extLst>
                  <a:ext uri="{FF2B5EF4-FFF2-40B4-BE49-F238E27FC236}">
                    <a16:creationId xmlns:a16="http://schemas.microsoft.com/office/drawing/2014/main" id="{BF80F901-066F-4508-BE35-56311C6587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rcRect/>
              <a:stretch/>
            </p:blipFill>
            <p:spPr>
              <a:xfrm>
                <a:off x="2761838" y="4155077"/>
                <a:ext cx="381600" cy="381600"/>
              </a:xfrm>
              <a:prstGeom prst="rect">
                <a:avLst/>
              </a:prstGeom>
            </p:spPr>
          </p:pic>
          <p:pic>
            <p:nvPicPr>
              <p:cNvPr id="1073" name="Graphic 1072">
                <a:extLst>
                  <a:ext uri="{FF2B5EF4-FFF2-40B4-BE49-F238E27FC236}">
                    <a16:creationId xmlns:a16="http://schemas.microsoft.com/office/drawing/2014/main" id="{6669A63E-7411-E812-CA26-23EF842F8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rcRect/>
              <a:stretch/>
            </p:blipFill>
            <p:spPr>
              <a:xfrm>
                <a:off x="6900949" y="4155894"/>
                <a:ext cx="381600" cy="381600"/>
              </a:xfrm>
              <a:prstGeom prst="rect">
                <a:avLst/>
              </a:prstGeom>
            </p:spPr>
          </p:pic>
          <p:sp>
            <p:nvSpPr>
              <p:cNvPr id="1074" name="TextBox 15">
                <a:extLst>
                  <a:ext uri="{FF2B5EF4-FFF2-40B4-BE49-F238E27FC236}">
                    <a16:creationId xmlns:a16="http://schemas.microsoft.com/office/drawing/2014/main" id="{7E580402-1E9D-F770-5606-82724D6AED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6351" y="6278920"/>
                <a:ext cx="83708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dirty="0">
                    <a:solidFill>
                      <a:srgbClr val="FF93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EKS Cloud</a:t>
                </a: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C1DBE74-C4B3-36FC-15D5-EF85C55FC861}"/>
              </a:ext>
            </a:extLst>
          </p:cNvPr>
          <p:cNvGrpSpPr/>
          <p:nvPr/>
        </p:nvGrpSpPr>
        <p:grpSpPr>
          <a:xfrm>
            <a:off x="2801422" y="3759822"/>
            <a:ext cx="6637090" cy="2844737"/>
            <a:chOff x="2801422" y="3759822"/>
            <a:chExt cx="6637090" cy="2844737"/>
          </a:xfrm>
        </p:grpSpPr>
        <p:sp>
          <p:nvSpPr>
            <p:cNvPr id="47381" name="TextBox 12">
              <a:extLst>
                <a:ext uri="{FF2B5EF4-FFF2-40B4-BE49-F238E27FC236}">
                  <a16:creationId xmlns:a16="http://schemas.microsoft.com/office/drawing/2014/main" id="{D3F43170-B0E1-969E-022D-F92BC7D37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778" y="4882860"/>
              <a:ext cx="1337056" cy="40011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rgbClr val="00B05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Internal app</a:t>
              </a:r>
              <a:br>
                <a:rPr lang="en-US" altLang="en-US" sz="1000" dirty="0">
                  <a:solidFill>
                    <a:srgbClr val="00B05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000" dirty="0" err="1">
                  <a:solidFill>
                    <a:srgbClr val="00B05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srv</a:t>
              </a:r>
              <a:r>
                <a:rPr lang="en-US" altLang="en-US" sz="1000" dirty="0">
                  <a:solidFill>
                    <a:srgbClr val="00B05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/ </a:t>
              </a:r>
              <a:r>
                <a:rPr lang="en-US" altLang="en-US" sz="1000" dirty="0" err="1">
                  <a:solidFill>
                    <a:srgbClr val="00B05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ing</a:t>
              </a:r>
              <a:endParaRPr lang="en-US" altLang="en-US" sz="1000" dirty="0">
                <a:solidFill>
                  <a:srgbClr val="00B05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C05E905-5546-983D-1590-87559F676DC1}"/>
                </a:ext>
              </a:extLst>
            </p:cNvPr>
            <p:cNvGrpSpPr/>
            <p:nvPr/>
          </p:nvGrpSpPr>
          <p:grpSpPr>
            <a:xfrm>
              <a:off x="2801422" y="3759822"/>
              <a:ext cx="6637090" cy="2844737"/>
              <a:chOff x="2801422" y="3759822"/>
              <a:chExt cx="6637090" cy="2844737"/>
            </a:xfrm>
          </p:grpSpPr>
          <p:cxnSp>
            <p:nvCxnSpPr>
              <p:cNvPr id="1030" name="Elbow Connector 1029">
                <a:extLst>
                  <a:ext uri="{FF2B5EF4-FFF2-40B4-BE49-F238E27FC236}">
                    <a16:creationId xmlns:a16="http://schemas.microsoft.com/office/drawing/2014/main" id="{119D0EEC-BE77-0C0E-7EF0-265E355B186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321972" y="3312312"/>
                <a:ext cx="2585358" cy="3480378"/>
              </a:xfrm>
              <a:prstGeom prst="bentConnector2">
                <a:avLst/>
              </a:prstGeom>
              <a:ln w="158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D8BCC4E-1619-156D-1211-CDF18A3FD2F7}"/>
                  </a:ext>
                </a:extLst>
              </p:cNvPr>
              <p:cNvGrpSpPr/>
              <p:nvPr/>
            </p:nvGrpSpPr>
            <p:grpSpPr>
              <a:xfrm>
                <a:off x="7026085" y="5255804"/>
                <a:ext cx="1452843" cy="457200"/>
                <a:chOff x="7305228" y="3041342"/>
                <a:chExt cx="1452843" cy="457200"/>
              </a:xfrm>
            </p:grpSpPr>
            <p:sp>
              <p:nvSpPr>
                <p:cNvPr id="117" name="TextBox 27">
                  <a:extLst>
                    <a:ext uri="{FF2B5EF4-FFF2-40B4-BE49-F238E27FC236}">
                      <a16:creationId xmlns:a16="http://schemas.microsoft.com/office/drawing/2014/main" id="{098FD916-674C-2016-6C30-912FE8F10A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60042" y="3140336"/>
                  <a:ext cx="998029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000" dirty="0">
                      <a:solidFill>
                        <a:srgbClr val="00B050"/>
                      </a:solidFill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Internal app</a:t>
                  </a:r>
                </a:p>
              </p:txBody>
            </p:sp>
            <p:pic>
              <p:nvPicPr>
                <p:cNvPr id="118" name="Graphic 117">
                  <a:extLst>
                    <a:ext uri="{FF2B5EF4-FFF2-40B4-BE49-F238E27FC236}">
                      <a16:creationId xmlns:a16="http://schemas.microsoft.com/office/drawing/2014/main" id="{84B60479-5550-DE1B-03D1-48086DA43D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05228" y="3041342"/>
                  <a:ext cx="457200" cy="45720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1C03A06-2EBE-8AC1-50B6-EACF5712A1AD}"/>
                  </a:ext>
                </a:extLst>
              </p:cNvPr>
              <p:cNvGrpSpPr/>
              <p:nvPr/>
            </p:nvGrpSpPr>
            <p:grpSpPr>
              <a:xfrm>
                <a:off x="2801422" y="5260517"/>
                <a:ext cx="1515149" cy="457200"/>
                <a:chOff x="2801422" y="5260517"/>
                <a:chExt cx="1515149" cy="457200"/>
              </a:xfrm>
            </p:grpSpPr>
            <p:sp>
              <p:nvSpPr>
                <p:cNvPr id="47183" name="TextBox 27">
                  <a:extLst>
                    <a:ext uri="{FF2B5EF4-FFF2-40B4-BE49-F238E27FC236}">
                      <a16:creationId xmlns:a16="http://schemas.microsoft.com/office/drawing/2014/main" id="{C292E83A-9AD7-3A26-43A6-24554D116A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01422" y="5337283"/>
                  <a:ext cx="958183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000" dirty="0">
                      <a:solidFill>
                        <a:srgbClr val="00B050"/>
                      </a:solidFill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Internal app</a:t>
                  </a:r>
                </a:p>
              </p:txBody>
            </p:sp>
            <p:pic>
              <p:nvPicPr>
                <p:cNvPr id="47184" name="Graphic 47183">
                  <a:extLst>
                    <a:ext uri="{FF2B5EF4-FFF2-40B4-BE49-F238E27FC236}">
                      <a16:creationId xmlns:a16="http://schemas.microsoft.com/office/drawing/2014/main" id="{BA00D3EF-681B-4866-3449-D678E4144B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59371" y="5260517"/>
                  <a:ext cx="457200" cy="457200"/>
                </a:xfrm>
                <a:prstGeom prst="rect">
                  <a:avLst/>
                </a:prstGeom>
              </p:spPr>
            </p:pic>
          </p:grpSp>
          <p:sp>
            <p:nvSpPr>
              <p:cNvPr id="47342" name="Oval 47341">
                <a:extLst>
                  <a:ext uri="{FF2B5EF4-FFF2-40B4-BE49-F238E27FC236}">
                    <a16:creationId xmlns:a16="http://schemas.microsoft.com/office/drawing/2014/main" id="{40CA615E-9132-FD85-3B8E-C5F2EFAB2A1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258512" y="6236892"/>
                <a:ext cx="180000" cy="180000"/>
              </a:xfrm>
              <a:prstGeom prst="ellipse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82FD2BE-C676-DF73-BFB0-A0C0FB74E0DD}"/>
                  </a:ext>
                </a:extLst>
              </p:cNvPr>
              <p:cNvGrpSpPr/>
              <p:nvPr/>
            </p:nvGrpSpPr>
            <p:grpSpPr>
              <a:xfrm>
                <a:off x="4316571" y="4887043"/>
                <a:ext cx="2928259" cy="1717516"/>
                <a:chOff x="4316571" y="4887043"/>
                <a:chExt cx="2928259" cy="1717516"/>
              </a:xfrm>
            </p:grpSpPr>
            <p:sp>
              <p:nvSpPr>
                <p:cNvPr id="1081" name="Oval 1080">
                  <a:extLst>
                    <a:ext uri="{FF2B5EF4-FFF2-40B4-BE49-F238E27FC236}">
                      <a16:creationId xmlns:a16="http://schemas.microsoft.com/office/drawing/2014/main" id="{2F9E8158-A875-A62D-2498-3437983845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69644" y="5437937"/>
                  <a:ext cx="72000" cy="72000"/>
                </a:xfrm>
                <a:prstGeom prst="ellipse">
                  <a:avLst/>
                </a:prstGeom>
                <a:solidFill>
                  <a:srgbClr val="FFFF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330" name="Straight Arrow Connector 47329">
                  <a:extLst>
                    <a:ext uri="{FF2B5EF4-FFF2-40B4-BE49-F238E27FC236}">
                      <a16:creationId xmlns:a16="http://schemas.microsoft.com/office/drawing/2014/main" id="{E2F1EB53-05D5-DDDE-01FE-F804F4CDBAC0}"/>
                    </a:ext>
                  </a:extLst>
                </p:cNvPr>
                <p:cNvCxnSpPr>
                  <a:cxnSpLocks/>
                  <a:stCxn id="47318" idx="1"/>
                  <a:endCxn id="47184" idx="3"/>
                </p:cNvCxnSpPr>
                <p:nvPr/>
              </p:nvCxnSpPr>
              <p:spPr>
                <a:xfrm flipH="1">
                  <a:off x="4316571" y="5483768"/>
                  <a:ext cx="1227600" cy="5349"/>
                </a:xfrm>
                <a:prstGeom prst="straightConnector1">
                  <a:avLst/>
                </a:prstGeom>
                <a:ln w="15875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9" name="Oval 1078">
                  <a:extLst>
                    <a:ext uri="{FF2B5EF4-FFF2-40B4-BE49-F238E27FC236}">
                      <a16:creationId xmlns:a16="http://schemas.microsoft.com/office/drawing/2014/main" id="{DDF937CD-2616-BCE3-C734-76B23EEF4E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91496" y="6122768"/>
                  <a:ext cx="72000" cy="72000"/>
                </a:xfrm>
                <a:prstGeom prst="ellipse">
                  <a:avLst/>
                </a:prstGeom>
                <a:solidFill>
                  <a:srgbClr val="FFFF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321" name="Straight Arrow Connector 47320">
                  <a:extLst>
                    <a:ext uri="{FF2B5EF4-FFF2-40B4-BE49-F238E27FC236}">
                      <a16:creationId xmlns:a16="http://schemas.microsoft.com/office/drawing/2014/main" id="{BBC6ED88-2279-B3FB-D06C-8A69734BB2A4}"/>
                    </a:ext>
                  </a:extLst>
                </p:cNvPr>
                <p:cNvCxnSpPr>
                  <a:cxnSpLocks/>
                  <a:stCxn id="47318" idx="3"/>
                </p:cNvCxnSpPr>
                <p:nvPr/>
              </p:nvCxnSpPr>
              <p:spPr>
                <a:xfrm flipV="1">
                  <a:off x="5925771" y="5480168"/>
                  <a:ext cx="1100314" cy="3600"/>
                </a:xfrm>
                <a:prstGeom prst="straightConnector1">
                  <a:avLst/>
                </a:prstGeom>
                <a:ln w="15875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0" name="Oval 1079">
                  <a:extLst>
                    <a:ext uri="{FF2B5EF4-FFF2-40B4-BE49-F238E27FC236}">
                      <a16:creationId xmlns:a16="http://schemas.microsoft.com/office/drawing/2014/main" id="{9E1AE38F-F3BA-5781-7FDF-90D18398F9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0701" y="5436002"/>
                  <a:ext cx="72000" cy="72000"/>
                </a:xfrm>
                <a:prstGeom prst="ellipse">
                  <a:avLst/>
                </a:prstGeom>
                <a:solidFill>
                  <a:srgbClr val="FFFF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319" name="TextBox 12">
                  <a:extLst>
                    <a:ext uri="{FF2B5EF4-FFF2-40B4-BE49-F238E27FC236}">
                      <a16:creationId xmlns:a16="http://schemas.microsoft.com/office/drawing/2014/main" id="{84180B79-0C48-AA3D-34C4-E826731FAA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44112" y="5277654"/>
                  <a:ext cx="1282319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EKS Private</a:t>
                  </a:r>
                  <a:br>
                    <a:rPr lang="en-US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</a:br>
                  <a:r>
                    <a:rPr lang="en-US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Load Balancer</a:t>
                  </a:r>
                </a:p>
              </p:txBody>
            </p:sp>
            <p:pic>
              <p:nvPicPr>
                <p:cNvPr id="47318" name="Graphic 6">
                  <a:extLst>
                    <a:ext uri="{FF2B5EF4-FFF2-40B4-BE49-F238E27FC236}">
                      <a16:creationId xmlns:a16="http://schemas.microsoft.com/office/drawing/2014/main" id="{4902EDBA-5EE1-9EC3-7003-8F4082EBA56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3">
                  <a:extLs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rcRect/>
                <a:stretch/>
              </p:blipFill>
              <p:spPr bwMode="auto">
                <a:xfrm>
                  <a:off x="5544171" y="5292968"/>
                  <a:ext cx="381600" cy="381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47335" name="Group 47334">
                  <a:extLst>
                    <a:ext uri="{FF2B5EF4-FFF2-40B4-BE49-F238E27FC236}">
                      <a16:creationId xmlns:a16="http://schemas.microsoft.com/office/drawing/2014/main" id="{A1E371EB-EE8C-2D36-89AC-F26A400D7744}"/>
                    </a:ext>
                  </a:extLst>
                </p:cNvPr>
                <p:cNvGrpSpPr/>
                <p:nvPr/>
              </p:nvGrpSpPr>
              <p:grpSpPr>
                <a:xfrm>
                  <a:off x="5536957" y="6167122"/>
                  <a:ext cx="1707873" cy="437437"/>
                  <a:chOff x="2621918" y="3483488"/>
                  <a:chExt cx="1707873" cy="437437"/>
                </a:xfrm>
              </p:grpSpPr>
              <p:sp>
                <p:nvSpPr>
                  <p:cNvPr id="47336" name="TextBox 25">
                    <a:extLst>
                      <a:ext uri="{FF2B5EF4-FFF2-40B4-BE49-F238E27FC236}">
                        <a16:creationId xmlns:a16="http://schemas.microsoft.com/office/drawing/2014/main" id="{6797108A-021D-29EE-6229-933B495D9F1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7416" y="3674704"/>
                    <a:ext cx="1352375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Private Hosted Zone</a:t>
                    </a:r>
                  </a:p>
                </p:txBody>
              </p:sp>
              <p:pic>
                <p:nvPicPr>
                  <p:cNvPr id="47337" name="Graphic 47336">
                    <a:extLst>
                      <a:ext uri="{FF2B5EF4-FFF2-40B4-BE49-F238E27FC236}">
                        <a16:creationId xmlns:a16="http://schemas.microsoft.com/office/drawing/2014/main" id="{B9373456-30B8-EB23-941A-C28E51DD6E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5">
                    <a:extLst>
                      <a:ext uri="{96DAC541-7B7A-43D3-8B79-37D633B846F1}">
                        <asvg:svgBlip xmlns:asvg="http://schemas.microsoft.com/office/drawing/2016/SVG/main" r:embed="rId4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21918" y="3483488"/>
                    <a:ext cx="381600" cy="38160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47338" name="Straight Arrow Connector 47337">
                  <a:extLst>
                    <a:ext uri="{FF2B5EF4-FFF2-40B4-BE49-F238E27FC236}">
                      <a16:creationId xmlns:a16="http://schemas.microsoft.com/office/drawing/2014/main" id="{EB894754-2A12-FFA1-96D6-E4151EC2CDB7}"/>
                    </a:ext>
                  </a:extLst>
                </p:cNvPr>
                <p:cNvCxnSpPr>
                  <a:cxnSpLocks/>
                  <a:stCxn id="1079" idx="0"/>
                  <a:endCxn id="47318" idx="2"/>
                </p:cNvCxnSpPr>
                <p:nvPr/>
              </p:nvCxnSpPr>
              <p:spPr>
                <a:xfrm flipV="1">
                  <a:off x="5727496" y="5674568"/>
                  <a:ext cx="7475" cy="448200"/>
                </a:xfrm>
                <a:prstGeom prst="straightConnector1">
                  <a:avLst/>
                </a:prstGeom>
                <a:ln w="15875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7382" name="Picture 8">
                  <a:extLst>
                    <a:ext uri="{FF2B5EF4-FFF2-40B4-BE49-F238E27FC236}">
                      <a16:creationId xmlns:a16="http://schemas.microsoft.com/office/drawing/2014/main" id="{22F514AD-6342-6DA0-95DC-BCFB0A846087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44231" y="4893730"/>
                  <a:ext cx="381600" cy="381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383" name="Picture 10">
                  <a:extLst>
                    <a:ext uri="{FF2B5EF4-FFF2-40B4-BE49-F238E27FC236}">
                      <a16:creationId xmlns:a16="http://schemas.microsoft.com/office/drawing/2014/main" id="{6C456318-07BD-8A85-90C6-690F432DDEC6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87220" y="4887043"/>
                  <a:ext cx="381600" cy="381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447" name="Oval 47446">
                  <a:extLst>
                    <a:ext uri="{FF2B5EF4-FFF2-40B4-BE49-F238E27FC236}">
                      <a16:creationId xmlns:a16="http://schemas.microsoft.com/office/drawing/2014/main" id="{673EEE75-E133-89FC-55DB-F22E6B13E94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50508" y="5792130"/>
                  <a:ext cx="180000" cy="1800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 anchorCtr="0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</p:grp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49C5C4E-E85E-4961-D36A-2C85C9C80DB8}"/>
              </a:ext>
            </a:extLst>
          </p:cNvPr>
          <p:cNvGrpSpPr/>
          <p:nvPr/>
        </p:nvGrpSpPr>
        <p:grpSpPr>
          <a:xfrm>
            <a:off x="7220197" y="3533924"/>
            <a:ext cx="2517869" cy="2487230"/>
            <a:chOff x="7220197" y="3533924"/>
            <a:chExt cx="2517869" cy="2487230"/>
          </a:xfrm>
        </p:grpSpPr>
        <p:cxnSp>
          <p:nvCxnSpPr>
            <p:cNvPr id="47202" name="Elbow Connector 47201">
              <a:extLst>
                <a:ext uri="{FF2B5EF4-FFF2-40B4-BE49-F238E27FC236}">
                  <a16:creationId xmlns:a16="http://schemas.microsoft.com/office/drawing/2014/main" id="{9F72A6E1-2741-0BDC-C307-B3BE3140C601}"/>
                </a:ext>
              </a:extLst>
            </p:cNvPr>
            <p:cNvCxnSpPr>
              <a:cxnSpLocks/>
              <a:stCxn id="118" idx="2"/>
              <a:endCxn id="47200" idx="2"/>
            </p:cNvCxnSpPr>
            <p:nvPr/>
          </p:nvCxnSpPr>
          <p:spPr>
            <a:xfrm rot="5400000" flipH="1" flipV="1">
              <a:off x="7300088" y="3764467"/>
              <a:ext cx="1903133" cy="1993941"/>
            </a:xfrm>
            <a:prstGeom prst="bentConnector3">
              <a:avLst>
                <a:gd name="adj1" fmla="val -12012"/>
              </a:avLst>
            </a:prstGeom>
            <a:ln w="15875">
              <a:solidFill>
                <a:srgbClr val="00B05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ED93857F-575D-72F8-FDA7-1AD196B1A0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0197" y="571944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436" name="Oval 47435">
              <a:extLst>
                <a:ext uri="{FF2B5EF4-FFF2-40B4-BE49-F238E27FC236}">
                  <a16:creationId xmlns:a16="http://schemas.microsoft.com/office/drawing/2014/main" id="{9C473E2A-F2D6-683F-FD07-51BED1F9C84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04458" y="5841154"/>
              <a:ext cx="180000" cy="180000"/>
            </a:xfrm>
            <a:prstGeom prst="ellipse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7448" name="Oval 47447">
              <a:extLst>
                <a:ext uri="{FF2B5EF4-FFF2-40B4-BE49-F238E27FC236}">
                  <a16:creationId xmlns:a16="http://schemas.microsoft.com/office/drawing/2014/main" id="{309184DD-3B07-D606-2111-8005CC10C67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558066" y="35339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F9E068-C5FB-4541-C224-AEC91D1FC0FC}"/>
              </a:ext>
            </a:extLst>
          </p:cNvPr>
          <p:cNvGrpSpPr/>
          <p:nvPr/>
        </p:nvGrpSpPr>
        <p:grpSpPr>
          <a:xfrm>
            <a:off x="4310705" y="1957510"/>
            <a:ext cx="2832319" cy="2889502"/>
            <a:chOff x="4310705" y="1957510"/>
            <a:chExt cx="2832319" cy="2889502"/>
          </a:xfrm>
        </p:grpSpPr>
        <p:cxnSp>
          <p:nvCxnSpPr>
            <p:cNvPr id="47308" name="Elbow Connector 47307">
              <a:extLst>
                <a:ext uri="{FF2B5EF4-FFF2-40B4-BE49-F238E27FC236}">
                  <a16:creationId xmlns:a16="http://schemas.microsoft.com/office/drawing/2014/main" id="{1F707824-99DB-C9AE-1F9F-08F36D549A42}"/>
                </a:ext>
              </a:extLst>
            </p:cNvPr>
            <p:cNvCxnSpPr>
              <a:cxnSpLocks/>
              <a:endCxn id="121" idx="1"/>
            </p:cNvCxnSpPr>
            <p:nvPr/>
          </p:nvCxnSpPr>
          <p:spPr>
            <a:xfrm rot="16200000" flipH="1">
              <a:off x="5515083" y="3342076"/>
              <a:ext cx="1737446" cy="1272426"/>
            </a:xfrm>
            <a:prstGeom prst="bentConnector2">
              <a:avLst/>
            </a:prstGeom>
            <a:ln w="158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59" name="Straight Connector 47158">
              <a:extLst>
                <a:ext uri="{FF2B5EF4-FFF2-40B4-BE49-F238E27FC236}">
                  <a16:creationId xmlns:a16="http://schemas.microsoft.com/office/drawing/2014/main" id="{37F168DF-1BB3-5A3F-1A1E-D7EB7F06B4BA}"/>
                </a:ext>
              </a:extLst>
            </p:cNvPr>
            <p:cNvCxnSpPr>
              <a:cxnSpLocks/>
              <a:endCxn id="47186" idx="0"/>
            </p:cNvCxnSpPr>
            <p:nvPr/>
          </p:nvCxnSpPr>
          <p:spPr>
            <a:xfrm>
              <a:off x="5746614" y="1957510"/>
              <a:ext cx="356" cy="766640"/>
            </a:xfrm>
            <a:prstGeom prst="line">
              <a:avLst/>
            </a:prstGeom>
            <a:ln w="15875">
              <a:solidFill>
                <a:schemeClr val="accent3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58" name="Oval 47157">
              <a:extLst>
                <a:ext uri="{FF2B5EF4-FFF2-40B4-BE49-F238E27FC236}">
                  <a16:creationId xmlns:a16="http://schemas.microsoft.com/office/drawing/2014/main" id="{8367D172-F5C9-A83B-FEC6-84C57ABC79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60557" y="2334459"/>
              <a:ext cx="180000" cy="180000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grpSp>
          <p:nvGrpSpPr>
            <p:cNvPr id="47316" name="Group 47315">
              <a:extLst>
                <a:ext uri="{FF2B5EF4-FFF2-40B4-BE49-F238E27FC236}">
                  <a16:creationId xmlns:a16="http://schemas.microsoft.com/office/drawing/2014/main" id="{7C24A5FD-4FE7-064C-F665-9BDA8D08E243}"/>
                </a:ext>
              </a:extLst>
            </p:cNvPr>
            <p:cNvGrpSpPr/>
            <p:nvPr/>
          </p:nvGrpSpPr>
          <p:grpSpPr>
            <a:xfrm>
              <a:off x="5556170" y="2720073"/>
              <a:ext cx="1586854" cy="400110"/>
              <a:chOff x="5992646" y="3139173"/>
              <a:chExt cx="1586854" cy="400110"/>
            </a:xfrm>
          </p:grpSpPr>
          <p:pic>
            <p:nvPicPr>
              <p:cNvPr id="47186" name="Graphic 6">
                <a:extLst>
                  <a:ext uri="{FF2B5EF4-FFF2-40B4-BE49-F238E27FC236}">
                    <a16:creationId xmlns:a16="http://schemas.microsoft.com/office/drawing/2014/main" id="{0AC58149-67D4-E2A2-453A-2A13D9DDAB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>
                <a:extLs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rcRect/>
              <a:stretch/>
            </p:blipFill>
            <p:spPr bwMode="auto">
              <a:xfrm>
                <a:off x="5992646" y="3143250"/>
                <a:ext cx="381600" cy="38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301" name="TextBox 12">
                <a:extLst>
                  <a:ext uri="{FF2B5EF4-FFF2-40B4-BE49-F238E27FC236}">
                    <a16:creationId xmlns:a16="http://schemas.microsoft.com/office/drawing/2014/main" id="{CF6BB947-F38D-3868-0CC9-16B6686E16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0739" y="3139173"/>
                <a:ext cx="12187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EKS Public</a:t>
                </a:r>
                <a:br>
                  <a:rPr lang="en-US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Load Balancer</a:t>
                </a:r>
              </a:p>
            </p:txBody>
          </p:sp>
        </p:grpSp>
        <p:cxnSp>
          <p:nvCxnSpPr>
            <p:cNvPr id="47303" name="Elbow Connector 47302">
              <a:extLst>
                <a:ext uri="{FF2B5EF4-FFF2-40B4-BE49-F238E27FC236}">
                  <a16:creationId xmlns:a16="http://schemas.microsoft.com/office/drawing/2014/main" id="{8A59717F-CEDE-D085-C034-9817100CB63B}"/>
                </a:ext>
              </a:extLst>
            </p:cNvPr>
            <p:cNvCxnSpPr>
              <a:cxnSpLocks/>
              <a:endCxn id="47182" idx="3"/>
            </p:cNvCxnSpPr>
            <p:nvPr/>
          </p:nvCxnSpPr>
          <p:spPr>
            <a:xfrm rot="5400000">
              <a:off x="4155005" y="3269002"/>
              <a:ext cx="1733535" cy="1422135"/>
            </a:xfrm>
            <a:prstGeom prst="bentConnector2">
              <a:avLst/>
            </a:prstGeom>
            <a:ln w="158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49" name="Oval 47448">
              <a:extLst>
                <a:ext uri="{FF2B5EF4-FFF2-40B4-BE49-F238E27FC236}">
                  <a16:creationId xmlns:a16="http://schemas.microsoft.com/office/drawing/2014/main" id="{6AB6FE6F-7909-06A8-C978-7100D496E4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6954" y="3619071"/>
              <a:ext cx="180000" cy="180000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F4FC993-2F78-102E-8790-7F3D1AC5D3C9}"/>
              </a:ext>
            </a:extLst>
          </p:cNvPr>
          <p:cNvGrpSpPr/>
          <p:nvPr/>
        </p:nvGrpSpPr>
        <p:grpSpPr>
          <a:xfrm>
            <a:off x="2805436" y="4335479"/>
            <a:ext cx="5804381" cy="1058423"/>
            <a:chOff x="2805436" y="4335479"/>
            <a:chExt cx="5804381" cy="1058423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13A5F0C-2A23-7E18-4191-F939250C308B}"/>
                </a:ext>
              </a:extLst>
            </p:cNvPr>
            <p:cNvGrpSpPr/>
            <p:nvPr/>
          </p:nvGrpSpPr>
          <p:grpSpPr>
            <a:xfrm>
              <a:off x="7020019" y="4618412"/>
              <a:ext cx="1589798" cy="457200"/>
              <a:chOff x="8294046" y="2233729"/>
              <a:chExt cx="1589798" cy="457200"/>
            </a:xfrm>
          </p:grpSpPr>
          <p:sp>
            <p:nvSpPr>
              <p:cNvPr id="120" name="TextBox 26">
                <a:extLst>
                  <a:ext uri="{FF2B5EF4-FFF2-40B4-BE49-F238E27FC236}">
                    <a16:creationId xmlns:a16="http://schemas.microsoft.com/office/drawing/2014/main" id="{A5BD3C76-6720-EA35-1F6B-5527E26770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9453" y="2442913"/>
                <a:ext cx="112439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dirty="0">
                    <a:solidFill>
                      <a:srgbClr val="0070C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External app</a:t>
                </a:r>
              </a:p>
            </p:txBody>
          </p:sp>
          <p:pic>
            <p:nvPicPr>
              <p:cNvPr id="121" name="Graphic 120">
                <a:extLst>
                  <a:ext uri="{FF2B5EF4-FFF2-40B4-BE49-F238E27FC236}">
                    <a16:creationId xmlns:a16="http://schemas.microsoft.com/office/drawing/2014/main" id="{141AFA0A-D59F-AEED-2F55-687C05479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8294046" y="2233729"/>
                <a:ext cx="457200" cy="457200"/>
              </a:xfrm>
              <a:prstGeom prst="rect">
                <a:avLst/>
              </a:prstGeom>
            </p:spPr>
          </p:pic>
        </p:grpSp>
        <p:sp>
          <p:nvSpPr>
            <p:cNvPr id="47181" name="TextBox 26">
              <a:extLst>
                <a:ext uri="{FF2B5EF4-FFF2-40B4-BE49-F238E27FC236}">
                  <a16:creationId xmlns:a16="http://schemas.microsoft.com/office/drawing/2014/main" id="{DC9C0DB5-BB44-8A6C-B8EC-2FB1D7A4C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436" y="4717222"/>
              <a:ext cx="93454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rgbClr val="0070C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External app</a:t>
              </a:r>
            </a:p>
          </p:txBody>
        </p:sp>
        <p:pic>
          <p:nvPicPr>
            <p:cNvPr id="47182" name="Graphic 47181">
              <a:extLst>
                <a:ext uri="{FF2B5EF4-FFF2-40B4-BE49-F238E27FC236}">
                  <a16:creationId xmlns:a16="http://schemas.microsoft.com/office/drawing/2014/main" id="{AECDAD79-CC7F-539F-7187-4BB10A07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3853504" y="4618237"/>
              <a:ext cx="457200" cy="457200"/>
            </a:xfrm>
            <a:prstGeom prst="rect">
              <a:avLst/>
            </a:prstGeom>
          </p:spPr>
        </p:pic>
        <p:sp>
          <p:nvSpPr>
            <p:cNvPr id="47179" name="TextBox 25">
              <a:extLst>
                <a:ext uri="{FF2B5EF4-FFF2-40B4-BE49-F238E27FC236}">
                  <a16:creationId xmlns:a16="http://schemas.microsoft.com/office/drawing/2014/main" id="{95FEF3B4-8A9C-D7D3-5FAB-8E6ABC999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7509" y="5025349"/>
              <a:ext cx="93564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LB controller</a:t>
              </a:r>
            </a:p>
          </p:txBody>
        </p:sp>
        <p:pic>
          <p:nvPicPr>
            <p:cNvPr id="47180" name="Graphic 47179">
              <a:extLst>
                <a:ext uri="{FF2B5EF4-FFF2-40B4-BE49-F238E27FC236}">
                  <a16:creationId xmlns:a16="http://schemas.microsoft.com/office/drawing/2014/main" id="{8C67964F-2B70-98DF-8C0E-78425B95B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3855821" y="4936702"/>
              <a:ext cx="457200" cy="457200"/>
            </a:xfrm>
            <a:prstGeom prst="rect">
              <a:avLst/>
            </a:prstGeom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3CF67D2-62EB-F24D-A6B3-8BC451CE1A5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231" y="4346349"/>
              <a:ext cx="381600" cy="38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C6AF4856-6239-40C4-0B38-198393E6ABE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7220" y="4339662"/>
              <a:ext cx="381600" cy="38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378" name="TextBox 12">
              <a:extLst>
                <a:ext uri="{FF2B5EF4-FFF2-40B4-BE49-F238E27FC236}">
                  <a16:creationId xmlns:a16="http://schemas.microsoft.com/office/drawing/2014/main" id="{F5A4430E-F12F-F4A5-D1A4-826CD1047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294" y="4335479"/>
              <a:ext cx="1337540" cy="40011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rgbClr val="0070C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External app</a:t>
              </a:r>
              <a:br>
                <a:rPr lang="en-US" altLang="en-US" sz="1000" dirty="0">
                  <a:solidFill>
                    <a:srgbClr val="0070C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000" dirty="0">
                  <a:solidFill>
                    <a:srgbClr val="0070C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 </a:t>
              </a:r>
              <a:r>
                <a:rPr lang="en-US" altLang="en-US" sz="1000" dirty="0" err="1">
                  <a:solidFill>
                    <a:srgbClr val="0070C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srv</a:t>
              </a:r>
              <a:r>
                <a:rPr lang="en-US" altLang="en-US" sz="1000" dirty="0">
                  <a:solidFill>
                    <a:srgbClr val="0070C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/ </a:t>
              </a:r>
              <a:r>
                <a:rPr lang="en-US" altLang="en-US" sz="1000" dirty="0" err="1">
                  <a:solidFill>
                    <a:srgbClr val="0070C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ing</a:t>
              </a:r>
              <a:endParaRPr lang="en-US" altLang="en-US" sz="1000" dirty="0">
                <a:solidFill>
                  <a:srgbClr val="0070C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A2E0E0-A757-1FEB-6FF5-8DA7006DA19B}"/>
              </a:ext>
            </a:extLst>
          </p:cNvPr>
          <p:cNvGrpSpPr/>
          <p:nvPr/>
        </p:nvGrpSpPr>
        <p:grpSpPr>
          <a:xfrm>
            <a:off x="6312614" y="697803"/>
            <a:ext cx="3157313" cy="623099"/>
            <a:chOff x="6312614" y="697803"/>
            <a:chExt cx="3157313" cy="623099"/>
          </a:xfrm>
        </p:grpSpPr>
        <p:pic>
          <p:nvPicPr>
            <p:cNvPr id="47451" name="Graphic 8">
              <a:extLst>
                <a:ext uri="{FF2B5EF4-FFF2-40B4-BE49-F238E27FC236}">
                  <a16:creationId xmlns:a16="http://schemas.microsoft.com/office/drawing/2014/main" id="{B6AD9611-3513-B360-AAF4-77532906EC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3">
              <a:extLs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rcRect/>
            <a:stretch/>
          </p:blipFill>
          <p:spPr bwMode="auto">
            <a:xfrm>
              <a:off x="9088326" y="700515"/>
              <a:ext cx="381600" cy="38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452" name="TextBox 9">
              <a:extLst>
                <a:ext uri="{FF2B5EF4-FFF2-40B4-BE49-F238E27FC236}">
                  <a16:creationId xmlns:a16="http://schemas.microsoft.com/office/drawing/2014/main" id="{E0C9965F-4A0D-4796-4365-9B34CBE3A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8326" y="1074681"/>
              <a:ext cx="38160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</a:t>
              </a:r>
            </a:p>
          </p:txBody>
        </p:sp>
        <p:pic>
          <p:nvPicPr>
            <p:cNvPr id="47453" name="Graphic 19">
              <a:extLst>
                <a:ext uri="{FF2B5EF4-FFF2-40B4-BE49-F238E27FC236}">
                  <a16:creationId xmlns:a16="http://schemas.microsoft.com/office/drawing/2014/main" id="{6CB12C55-8D26-B2B7-7C52-82C8F5B1E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5">
              <a:extLs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rcRect/>
            <a:stretch/>
          </p:blipFill>
          <p:spPr bwMode="auto">
            <a:xfrm>
              <a:off x="8673118" y="697803"/>
              <a:ext cx="381600" cy="38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454" name="TextBox 9">
              <a:extLst>
                <a:ext uri="{FF2B5EF4-FFF2-40B4-BE49-F238E27FC236}">
                  <a16:creationId xmlns:a16="http://schemas.microsoft.com/office/drawing/2014/main" id="{EC4524BE-C7E4-7445-A553-BBB86F137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3591" y="1059030"/>
              <a:ext cx="43179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EFS</a:t>
              </a:r>
            </a:p>
          </p:txBody>
        </p:sp>
        <p:pic>
          <p:nvPicPr>
            <p:cNvPr id="47455" name="Graphic 6">
              <a:extLst>
                <a:ext uri="{FF2B5EF4-FFF2-40B4-BE49-F238E27FC236}">
                  <a16:creationId xmlns:a16="http://schemas.microsoft.com/office/drawing/2014/main" id="{712955AC-EF5F-270A-DF1C-CCC591EC0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7">
              <a:extLs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rcRect/>
            <a:stretch/>
          </p:blipFill>
          <p:spPr bwMode="auto">
            <a:xfrm>
              <a:off x="8257189" y="700515"/>
              <a:ext cx="381600" cy="38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456" name="TextBox 9">
              <a:extLst>
                <a:ext uri="{FF2B5EF4-FFF2-40B4-BE49-F238E27FC236}">
                  <a16:creationId xmlns:a16="http://schemas.microsoft.com/office/drawing/2014/main" id="{7EB4138E-A935-4438-DD2B-ED8DB1344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5126" y="1054226"/>
              <a:ext cx="47953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RDS</a:t>
              </a:r>
            </a:p>
          </p:txBody>
        </p:sp>
        <p:pic>
          <p:nvPicPr>
            <p:cNvPr id="47457" name="Graphic 17">
              <a:extLst>
                <a:ext uri="{FF2B5EF4-FFF2-40B4-BE49-F238E27FC236}">
                  <a16:creationId xmlns:a16="http://schemas.microsoft.com/office/drawing/2014/main" id="{59C7D293-C50E-3F6E-5376-D0B0AFC6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rcRect/>
            <a:stretch/>
          </p:blipFill>
          <p:spPr bwMode="auto">
            <a:xfrm>
              <a:off x="7014157" y="700515"/>
              <a:ext cx="381600" cy="38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458" name="Graphic 7">
              <a:extLst>
                <a:ext uri="{FF2B5EF4-FFF2-40B4-BE49-F238E27FC236}">
                  <a16:creationId xmlns:a16="http://schemas.microsoft.com/office/drawing/2014/main" id="{A3C4DB7C-EACD-0FAD-F704-FB1AE02AC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rcRect/>
            <a:stretch/>
          </p:blipFill>
          <p:spPr bwMode="auto">
            <a:xfrm>
              <a:off x="7425985" y="700515"/>
              <a:ext cx="381600" cy="38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459" name="Graphic 20">
              <a:extLst>
                <a:ext uri="{FF2B5EF4-FFF2-40B4-BE49-F238E27FC236}">
                  <a16:creationId xmlns:a16="http://schemas.microsoft.com/office/drawing/2014/main" id="{3005CC51-3E43-4CAC-CD49-9AF3FD8C8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rcRect/>
            <a:stretch/>
          </p:blipFill>
          <p:spPr bwMode="auto">
            <a:xfrm>
              <a:off x="7840172" y="702315"/>
              <a:ext cx="381600" cy="38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460" name="TextBox 9">
              <a:extLst>
                <a:ext uri="{FF2B5EF4-FFF2-40B4-BE49-F238E27FC236}">
                  <a16:creationId xmlns:a16="http://schemas.microsoft.com/office/drawing/2014/main" id="{66081732-F725-5B3A-F216-597EE6C7C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6447" y="1060306"/>
              <a:ext cx="46324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ECR</a:t>
              </a:r>
            </a:p>
          </p:txBody>
        </p:sp>
        <p:sp>
          <p:nvSpPr>
            <p:cNvPr id="47461" name="TextBox 9">
              <a:extLst>
                <a:ext uri="{FF2B5EF4-FFF2-40B4-BE49-F238E27FC236}">
                  <a16:creationId xmlns:a16="http://schemas.microsoft.com/office/drawing/2014/main" id="{9512D373-6B6F-5DCB-6F14-DFC80F060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2640" y="1060557"/>
              <a:ext cx="49866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KMS</a:t>
              </a:r>
            </a:p>
          </p:txBody>
        </p:sp>
        <p:sp>
          <p:nvSpPr>
            <p:cNvPr id="47462" name="TextBox 9">
              <a:extLst>
                <a:ext uri="{FF2B5EF4-FFF2-40B4-BE49-F238E27FC236}">
                  <a16:creationId xmlns:a16="http://schemas.microsoft.com/office/drawing/2014/main" id="{16C2ED31-D5BA-C4A3-8FEC-21D45A814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2614" y="1055753"/>
              <a:ext cx="11897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Secrets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53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-3.54167E-6 0.0828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2986 " pathEditMode="relative" ptsTypes="AA">
                                      <p:cBhvr>
                                        <p:cTn id="28" dur="2000" fill="hold"/>
                                        <p:tgtEl>
                                          <p:spTgt spid="47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9861 " pathEditMode="relative" ptsTypes="AA">
                                      <p:cBhvr>
                                        <p:cTn id="4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-0.00579 L -4.16667E-6 0.24583 " pathEditMode="relative" ptsTypes="AA">
                                      <p:cBhvr>
                                        <p:cTn id="49" dur="2000" fill="hold"/>
                                        <p:tgtEl>
                                          <p:spTgt spid="47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2.96296E-6 L 0.10274 0.00139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7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69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-0.11211 0.0016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7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416 " pathEditMode="relative" ptsTypes="AA">
                                      <p:cBhvr>
                                        <p:cTn id="71" dur="20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4.44444E-6 L -0.2737 4.44444E-6 " pathEditMode="relative" ptsTypes="AA">
                                      <p:cBhvr>
                                        <p:cTn id="77" dur="2000" fill="hold"/>
                                        <p:tgtEl>
                                          <p:spTgt spid="47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00138 L 0.0612 0.00046 L 0.06042 -0.28195 L 0.04245 -0.28149 L 0.04245 -0.28149 " pathEditMode="relative" ptsTypes="AAAAA">
                                      <p:cBhvr>
                                        <p:cTn id="88" dur="20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-0.00254 L 0.03828 -0.00254 " pathEditMode="relative" ptsTypes="AA">
                                      <p:cBhvr>
                                        <p:cTn id="99" dur="20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741 C -8.33333E-7 -0.04306 -0.00013 -0.07848 -0.00039 -0.11389 L -0.14805 -0.11482 L -0.14805 -0.11482 " pathEditMode="relative" ptsTypes="AAAA">
                                      <p:cBhvr>
                                        <p:cTn id="105" dur="20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66" grpId="0" animBg="1"/>
      <p:bldP spid="77" grpId="0" animBg="1"/>
      <p:bldP spid="77" grpId="1" animBg="1"/>
      <p:bldP spid="47388" grpId="0" animBg="1"/>
      <p:bldP spid="47388" grpId="1" animBg="1"/>
      <p:bldP spid="47389" grpId="0" animBg="1"/>
      <p:bldP spid="47389" grpId="1" animBg="1"/>
      <p:bldP spid="47395" grpId="0" animBg="1"/>
      <p:bldP spid="47395" grpId="1" animBg="1"/>
      <p:bldP spid="1078" grpId="0" animBg="1"/>
      <p:bldP spid="1078" grpId="1" animBg="1"/>
      <p:bldP spid="1082" grpId="0" animBg="1"/>
      <p:bldP spid="1082" grpId="1" animBg="1"/>
      <p:bldP spid="1083" grpId="0" animBg="1"/>
      <p:bldP spid="1083" grpId="1" animBg="1"/>
      <p:bldP spid="47425" grpId="0" animBg="1"/>
      <p:bldP spid="47425" grpId="1" animBg="1"/>
      <p:bldP spid="47426" grpId="0" animBg="1"/>
      <p:bldP spid="4742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0" name="Elbow Connector 1029">
            <a:extLst>
              <a:ext uri="{FF2B5EF4-FFF2-40B4-BE49-F238E27FC236}">
                <a16:creationId xmlns:a16="http://schemas.microsoft.com/office/drawing/2014/main" id="{119D0EEC-BE77-0C0E-7EF0-265E355B1861}"/>
              </a:ext>
            </a:extLst>
          </p:cNvPr>
          <p:cNvCxnSpPr>
            <a:cxnSpLocks/>
          </p:cNvCxnSpPr>
          <p:nvPr/>
        </p:nvCxnSpPr>
        <p:spPr>
          <a:xfrm rot="5400000">
            <a:off x="6321972" y="3312312"/>
            <a:ext cx="2585358" cy="3480378"/>
          </a:xfrm>
          <a:prstGeom prst="bentConnector2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959778" y="663232"/>
            <a:ext cx="7552932" cy="5913133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2537384" y="1368883"/>
            <a:ext cx="2173590" cy="490120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705908" y="1370453"/>
            <a:ext cx="2137758" cy="489962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7B9A8B-12AB-BD42-840E-172284E286CC}"/>
              </a:ext>
            </a:extLst>
          </p:cNvPr>
          <p:cNvCxnSpPr>
            <a:cxnSpLocks/>
            <a:stCxn id="47119" idx="2"/>
            <a:endCxn id="14" idx="0"/>
          </p:cNvCxnSpPr>
          <p:nvPr/>
        </p:nvCxnSpPr>
        <p:spPr>
          <a:xfrm>
            <a:off x="5746859" y="528818"/>
            <a:ext cx="0" cy="391176"/>
          </a:xfrm>
          <a:prstGeom prst="line">
            <a:avLst/>
          </a:prstGeom>
          <a:ln w="15875">
            <a:solidFill>
              <a:schemeClr val="accent3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68435" y="672683"/>
            <a:ext cx="381000" cy="38100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CBE187CB-E27B-B792-8B34-815FD681ABAB}"/>
              </a:ext>
            </a:extLst>
          </p:cNvPr>
          <p:cNvGrpSpPr/>
          <p:nvPr/>
        </p:nvGrpSpPr>
        <p:grpSpPr>
          <a:xfrm>
            <a:off x="2987811" y="2698613"/>
            <a:ext cx="1234766" cy="659413"/>
            <a:chOff x="3959051" y="3930208"/>
            <a:chExt cx="1234766" cy="659413"/>
          </a:xfrm>
        </p:grpSpPr>
        <p:sp>
          <p:nvSpPr>
            <p:cNvPr id="62" name="TextBox 17">
              <a:extLst>
                <a:ext uri="{FF2B5EF4-FFF2-40B4-BE49-F238E27FC236}">
                  <a16:creationId xmlns:a16="http://schemas.microsoft.com/office/drawing/2014/main" id="{734C55DB-726A-5605-F12F-28F9BACAE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43400"/>
              <a:ext cx="12347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3" name="Graphic 35">
              <a:extLst>
                <a:ext uri="{FF2B5EF4-FFF2-40B4-BE49-F238E27FC236}">
                  <a16:creationId xmlns:a16="http://schemas.microsoft.com/office/drawing/2014/main" id="{6B967C3B-8506-A6DF-2612-97D2AF780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4355307" y="393020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BDD687-6523-0328-9246-65EBDC36BD25}"/>
              </a:ext>
            </a:extLst>
          </p:cNvPr>
          <p:cNvGrpSpPr/>
          <p:nvPr/>
        </p:nvGrpSpPr>
        <p:grpSpPr>
          <a:xfrm>
            <a:off x="7175272" y="2679132"/>
            <a:ext cx="1234766" cy="676230"/>
            <a:chOff x="3959051" y="3920886"/>
            <a:chExt cx="1234766" cy="676230"/>
          </a:xfrm>
        </p:grpSpPr>
        <p:sp>
          <p:nvSpPr>
            <p:cNvPr id="68" name="TextBox 17">
              <a:extLst>
                <a:ext uri="{FF2B5EF4-FFF2-40B4-BE49-F238E27FC236}">
                  <a16:creationId xmlns:a16="http://schemas.microsoft.com/office/drawing/2014/main" id="{79E711FC-F7A2-82AA-BBB7-FF35C6D8E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50895"/>
              <a:ext cx="12347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9" name="Graphic 35">
              <a:extLst>
                <a:ext uri="{FF2B5EF4-FFF2-40B4-BE49-F238E27FC236}">
                  <a16:creationId xmlns:a16="http://schemas.microsoft.com/office/drawing/2014/main" id="{FA686382-AEEB-46A8-5F02-23C69DFD3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4333456" y="392088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CB7D9A-A2B5-DC59-86DC-C28A1DC75634}"/>
              </a:ext>
            </a:extLst>
          </p:cNvPr>
          <p:cNvGrpSpPr/>
          <p:nvPr/>
        </p:nvGrpSpPr>
        <p:grpSpPr>
          <a:xfrm>
            <a:off x="5158431" y="919994"/>
            <a:ext cx="1233074" cy="600118"/>
            <a:chOff x="7171359" y="1190148"/>
            <a:chExt cx="1233074" cy="600118"/>
          </a:xfrm>
        </p:grpSpPr>
        <p:pic>
          <p:nvPicPr>
            <p:cNvPr id="14" name="Graphic 21">
              <a:extLst>
                <a:ext uri="{FF2B5EF4-FFF2-40B4-BE49-F238E27FC236}">
                  <a16:creationId xmlns:a16="http://schemas.microsoft.com/office/drawing/2014/main" id="{3E36CA99-9A40-C5E6-B9FC-5C6BEAB49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7568987" y="1190148"/>
              <a:ext cx="381600" cy="38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F134891D-D9C9-4A8B-B49F-B89258069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1359" y="1544045"/>
              <a:ext cx="123307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Route 53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D67081-3200-DFD5-7E6C-6B1B35C2D7DE}"/>
              </a:ext>
            </a:extLst>
          </p:cNvPr>
          <p:cNvGrpSpPr/>
          <p:nvPr/>
        </p:nvGrpSpPr>
        <p:grpSpPr>
          <a:xfrm>
            <a:off x="2644722" y="2273700"/>
            <a:ext cx="1944000" cy="1074167"/>
            <a:chOff x="6150618" y="2557175"/>
            <a:chExt cx="1944000" cy="107416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737B35-3244-41D1-A2D9-9CCBA5830267}"/>
                </a:ext>
              </a:extLst>
            </p:cNvPr>
            <p:cNvSpPr/>
            <p:nvPr/>
          </p:nvSpPr>
          <p:spPr>
            <a:xfrm>
              <a:off x="6150618" y="2557176"/>
              <a:ext cx="1944000" cy="1074166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  <a:b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10.0.1.0/24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DE23648-750E-84CE-4D9E-68D6A1740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6150620" y="2557175"/>
              <a:ext cx="381000" cy="381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CD481F-A66A-8AE8-EB40-FA356BD4BF04}"/>
              </a:ext>
            </a:extLst>
          </p:cNvPr>
          <p:cNvGrpSpPr/>
          <p:nvPr/>
        </p:nvGrpSpPr>
        <p:grpSpPr>
          <a:xfrm>
            <a:off x="2649789" y="3417570"/>
            <a:ext cx="1938933" cy="2657182"/>
            <a:chOff x="4215623" y="2618865"/>
            <a:chExt cx="1938933" cy="26571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404A9C-5907-1147-95E1-CFF5F74D50C6}"/>
                </a:ext>
              </a:extLst>
            </p:cNvPr>
            <p:cNvSpPr/>
            <p:nvPr/>
          </p:nvSpPr>
          <p:spPr>
            <a:xfrm>
              <a:off x="4215623" y="2618865"/>
              <a:ext cx="1938933" cy="265718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  <a:b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10.0.3.0/24</a:t>
              </a:r>
              <a:b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100.64.0.0/19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5D59547-01B7-770A-BC2C-AA1FB2E9F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4215623" y="2618865"/>
              <a:ext cx="381600" cy="3816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F9C77-908B-E2C0-836B-27FE0AA64842}"/>
              </a:ext>
            </a:extLst>
          </p:cNvPr>
          <p:cNvGrpSpPr/>
          <p:nvPr/>
        </p:nvGrpSpPr>
        <p:grpSpPr>
          <a:xfrm>
            <a:off x="6801141" y="2257687"/>
            <a:ext cx="1947486" cy="1090180"/>
            <a:chOff x="6143967" y="2600186"/>
            <a:chExt cx="1947486" cy="109018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8C3E15-05F4-B807-4AD8-FC5221AC4719}"/>
                </a:ext>
              </a:extLst>
            </p:cNvPr>
            <p:cNvSpPr/>
            <p:nvPr/>
          </p:nvSpPr>
          <p:spPr>
            <a:xfrm>
              <a:off x="6147453" y="2606492"/>
              <a:ext cx="1944000" cy="1083874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  <a:b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10.0.2.0/24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3781022-8758-A193-1B9F-E1EF46CD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6143967" y="2600186"/>
              <a:ext cx="381000" cy="381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97CF103-040A-9056-DDA8-9A7BAB9243D8}"/>
              </a:ext>
            </a:extLst>
          </p:cNvPr>
          <p:cNvGrpSpPr/>
          <p:nvPr/>
        </p:nvGrpSpPr>
        <p:grpSpPr>
          <a:xfrm>
            <a:off x="6807928" y="3419574"/>
            <a:ext cx="1940699" cy="2655178"/>
            <a:chOff x="4215623" y="2618864"/>
            <a:chExt cx="1940699" cy="26551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82AB5AF-94FB-0E9B-214F-89AE2C860AE9}"/>
                </a:ext>
              </a:extLst>
            </p:cNvPr>
            <p:cNvSpPr/>
            <p:nvPr/>
          </p:nvSpPr>
          <p:spPr>
            <a:xfrm>
              <a:off x="4215623" y="2618864"/>
              <a:ext cx="1940699" cy="2655178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  <a:b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10.0.4.0/24</a:t>
              </a:r>
              <a:b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100.64.32.0/19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004224B3-A0EA-0537-61A6-6AC8C9D3E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4215623" y="2618865"/>
              <a:ext cx="381600" cy="381600"/>
            </a:xfrm>
            <a:prstGeom prst="rect">
              <a:avLst/>
            </a:prstGeom>
          </p:spPr>
        </p:pic>
      </p:grpSp>
      <p:pic>
        <p:nvPicPr>
          <p:cNvPr id="47119" name="Graphic 23">
            <a:extLst>
              <a:ext uri="{FF2B5EF4-FFF2-40B4-BE49-F238E27FC236}">
                <a16:creationId xmlns:a16="http://schemas.microsoft.com/office/drawing/2014/main" id="{0B7E353E-EA0A-A93A-C32D-3568D4AED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5518259" y="716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35" name="Group 47134">
            <a:extLst>
              <a:ext uri="{FF2B5EF4-FFF2-40B4-BE49-F238E27FC236}">
                <a16:creationId xmlns:a16="http://schemas.microsoft.com/office/drawing/2014/main" id="{8FD7DB29-2BB1-9EBD-75A5-E936A8E98D59}"/>
              </a:ext>
            </a:extLst>
          </p:cNvPr>
          <p:cNvGrpSpPr/>
          <p:nvPr/>
        </p:nvGrpSpPr>
        <p:grpSpPr>
          <a:xfrm>
            <a:off x="2075315" y="1541877"/>
            <a:ext cx="6961233" cy="4620070"/>
            <a:chOff x="4356100" y="1855841"/>
            <a:chExt cx="6961233" cy="4620070"/>
          </a:xfrm>
        </p:grpSpPr>
        <p:pic>
          <p:nvPicPr>
            <p:cNvPr id="47136" name="Graphic 47135">
              <a:extLst>
                <a:ext uri="{FF2B5EF4-FFF2-40B4-BE49-F238E27FC236}">
                  <a16:creationId xmlns:a16="http://schemas.microsoft.com/office/drawing/2014/main" id="{79279418-9D6F-2FCD-2CC7-468EE0FE7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4356100" y="2084361"/>
              <a:ext cx="381000" cy="381000"/>
            </a:xfrm>
            <a:prstGeom prst="rect">
              <a:avLst/>
            </a:prstGeom>
          </p:spPr>
        </p:pic>
        <p:grpSp>
          <p:nvGrpSpPr>
            <p:cNvPr id="47137" name="Group 47136">
              <a:extLst>
                <a:ext uri="{FF2B5EF4-FFF2-40B4-BE49-F238E27FC236}">
                  <a16:creationId xmlns:a16="http://schemas.microsoft.com/office/drawing/2014/main" id="{E56ADCAC-3AAD-A306-156B-C7D57141004A}"/>
                </a:ext>
              </a:extLst>
            </p:cNvPr>
            <p:cNvGrpSpPr/>
            <p:nvPr/>
          </p:nvGrpSpPr>
          <p:grpSpPr>
            <a:xfrm>
              <a:off x="4356101" y="1855841"/>
              <a:ext cx="6961232" cy="4620070"/>
              <a:chOff x="4356101" y="1855841"/>
              <a:chExt cx="6961232" cy="4620070"/>
            </a:xfrm>
          </p:grpSpPr>
          <p:sp>
            <p:nvSpPr>
              <p:cNvPr id="47138" name="Rectangle 47137">
                <a:extLst>
                  <a:ext uri="{FF2B5EF4-FFF2-40B4-BE49-F238E27FC236}">
                    <a16:creationId xmlns:a16="http://schemas.microsoft.com/office/drawing/2014/main" id="{22C3923E-8696-1EAC-BBE3-667386EEE0AA}"/>
                  </a:ext>
                </a:extLst>
              </p:cNvPr>
              <p:cNvSpPr/>
              <p:nvPr/>
            </p:nvSpPr>
            <p:spPr>
              <a:xfrm>
                <a:off x="4356101" y="2089123"/>
                <a:ext cx="6961232" cy="4386788"/>
              </a:xfrm>
              <a:prstGeom prst="rect">
                <a:avLst/>
              </a:prstGeom>
              <a:noFill/>
              <a:ln w="15875">
                <a:solidFill>
                  <a:srgbClr val="8C4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ln w="0"/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Virtual Private Cloud (VPC)</a:t>
                </a:r>
                <a:br>
                  <a:rPr lang="en-US" sz="1200" dirty="0">
                    <a:ln w="0"/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dirty="0">
                    <a:ln w="0"/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10.0.0.0/16 </a:t>
                </a:r>
                <a:r>
                  <a:rPr lang="en-US" sz="1000" u="sng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100.64.0.0/16</a:t>
                </a:r>
              </a:p>
            </p:txBody>
          </p:sp>
          <p:grpSp>
            <p:nvGrpSpPr>
              <p:cNvPr id="47139" name="Group 47138">
                <a:extLst>
                  <a:ext uri="{FF2B5EF4-FFF2-40B4-BE49-F238E27FC236}">
                    <a16:creationId xmlns:a16="http://schemas.microsoft.com/office/drawing/2014/main" id="{C6FE0685-BDD5-EC35-02BB-D0363806F635}"/>
                  </a:ext>
                </a:extLst>
              </p:cNvPr>
              <p:cNvGrpSpPr/>
              <p:nvPr/>
            </p:nvGrpSpPr>
            <p:grpSpPr>
              <a:xfrm>
                <a:off x="7360017" y="1855841"/>
                <a:ext cx="1403350" cy="650332"/>
                <a:chOff x="7360017" y="1855841"/>
                <a:chExt cx="1403350" cy="650332"/>
              </a:xfrm>
            </p:grpSpPr>
            <p:pic>
              <p:nvPicPr>
                <p:cNvPr id="47141" name="Graphic 10">
                  <a:extLst>
                    <a:ext uri="{FF2B5EF4-FFF2-40B4-BE49-F238E27FC236}">
                      <a16:creationId xmlns:a16="http://schemas.microsoft.com/office/drawing/2014/main" id="{9E93AD37-6128-3E5D-A38F-760CE382A2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rcRect/>
                <a:stretch/>
              </p:blipFill>
              <p:spPr bwMode="auto">
                <a:xfrm>
                  <a:off x="7799044" y="1855841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140" name="TextBox 12">
                  <a:extLst>
                    <a:ext uri="{FF2B5EF4-FFF2-40B4-BE49-F238E27FC236}">
                      <a16:creationId xmlns:a16="http://schemas.microsoft.com/office/drawing/2014/main" id="{7242A978-C626-EDA6-A327-5EF7406878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60017" y="2259952"/>
                  <a:ext cx="1403350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Internet Gateway</a:t>
                  </a:r>
                </a:p>
              </p:txBody>
            </p:sp>
          </p:grpSp>
        </p:grpSp>
      </p:grpSp>
      <p:cxnSp>
        <p:nvCxnSpPr>
          <p:cNvPr id="47148" name="Straight Connector 47147">
            <a:extLst>
              <a:ext uri="{FF2B5EF4-FFF2-40B4-BE49-F238E27FC236}">
                <a16:creationId xmlns:a16="http://schemas.microsoft.com/office/drawing/2014/main" id="{6D60BF2E-259F-B01D-AC72-07EC57906C6F}"/>
              </a:ext>
            </a:extLst>
          </p:cNvPr>
          <p:cNvCxnSpPr>
            <a:cxnSpLocks/>
            <a:stCxn id="14" idx="2"/>
            <a:endCxn id="47141" idx="0"/>
          </p:cNvCxnSpPr>
          <p:nvPr/>
        </p:nvCxnSpPr>
        <p:spPr>
          <a:xfrm>
            <a:off x="5746859" y="1301594"/>
            <a:ext cx="0" cy="240283"/>
          </a:xfrm>
          <a:prstGeom prst="line">
            <a:avLst/>
          </a:prstGeom>
          <a:ln w="15875">
            <a:solidFill>
              <a:schemeClr val="accent3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59" name="Straight Connector 47158">
            <a:extLst>
              <a:ext uri="{FF2B5EF4-FFF2-40B4-BE49-F238E27FC236}">
                <a16:creationId xmlns:a16="http://schemas.microsoft.com/office/drawing/2014/main" id="{37F168DF-1BB3-5A3F-1A1E-D7EB7F06B4BA}"/>
              </a:ext>
            </a:extLst>
          </p:cNvPr>
          <p:cNvCxnSpPr>
            <a:cxnSpLocks/>
            <a:endCxn id="47186" idx="0"/>
          </p:cNvCxnSpPr>
          <p:nvPr/>
        </p:nvCxnSpPr>
        <p:spPr>
          <a:xfrm>
            <a:off x="5746614" y="1957510"/>
            <a:ext cx="356" cy="766640"/>
          </a:xfrm>
          <a:prstGeom prst="line">
            <a:avLst/>
          </a:prstGeom>
          <a:ln w="15875">
            <a:solidFill>
              <a:schemeClr val="accent3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58" name="Oval 47157">
            <a:extLst>
              <a:ext uri="{FF2B5EF4-FFF2-40B4-BE49-F238E27FC236}">
                <a16:creationId xmlns:a16="http://schemas.microsoft.com/office/drawing/2014/main" id="{8367D172-F5C9-A83B-FEC6-84C57ABC7975}"/>
              </a:ext>
            </a:extLst>
          </p:cNvPr>
          <p:cNvSpPr>
            <a:spLocks noChangeAspect="1"/>
          </p:cNvSpPr>
          <p:nvPr/>
        </p:nvSpPr>
        <p:spPr bwMode="auto">
          <a:xfrm>
            <a:off x="5651413" y="2334459"/>
            <a:ext cx="180000" cy="180000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7166" name="Oval 47165">
            <a:extLst>
              <a:ext uri="{FF2B5EF4-FFF2-40B4-BE49-F238E27FC236}">
                <a16:creationId xmlns:a16="http://schemas.microsoft.com/office/drawing/2014/main" id="{B1B0CBC2-3997-16D3-91E9-64C325038F09}"/>
              </a:ext>
            </a:extLst>
          </p:cNvPr>
          <p:cNvSpPr>
            <a:spLocks noChangeAspect="1"/>
          </p:cNvSpPr>
          <p:nvPr/>
        </p:nvSpPr>
        <p:spPr>
          <a:xfrm>
            <a:off x="5707076" y="295017"/>
            <a:ext cx="72000" cy="72000"/>
          </a:xfrm>
          <a:prstGeom prst="ellips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2243AB6-C104-BBF1-A8C0-B5CFE242EA05}"/>
              </a:ext>
            </a:extLst>
          </p:cNvPr>
          <p:cNvSpPr>
            <a:spLocks noChangeAspect="1"/>
          </p:cNvSpPr>
          <p:nvPr/>
        </p:nvSpPr>
        <p:spPr>
          <a:xfrm>
            <a:off x="5710614" y="1987790"/>
            <a:ext cx="72000" cy="72000"/>
          </a:xfrm>
          <a:prstGeom prst="ellips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172" name="Group 47171">
            <a:extLst>
              <a:ext uri="{FF2B5EF4-FFF2-40B4-BE49-F238E27FC236}">
                <a16:creationId xmlns:a16="http://schemas.microsoft.com/office/drawing/2014/main" id="{D15AA92A-F419-669B-C815-C04B9A054141}"/>
              </a:ext>
            </a:extLst>
          </p:cNvPr>
          <p:cNvGrpSpPr/>
          <p:nvPr/>
        </p:nvGrpSpPr>
        <p:grpSpPr>
          <a:xfrm>
            <a:off x="6901577" y="4200510"/>
            <a:ext cx="1740286" cy="1512494"/>
            <a:chOff x="3388006" y="4556262"/>
            <a:chExt cx="1740286" cy="1512494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50614F3-F067-4F80-5714-9307B55210F3}"/>
                </a:ext>
              </a:extLst>
            </p:cNvPr>
            <p:cNvSpPr/>
            <p:nvPr/>
          </p:nvSpPr>
          <p:spPr>
            <a:xfrm>
              <a:off x="3388006" y="4556262"/>
              <a:ext cx="1740286" cy="1512494"/>
            </a:xfrm>
            <a:prstGeom prst="rect">
              <a:avLst/>
            </a:prstGeom>
            <a:noFill/>
            <a:ln w="15875">
              <a:solidFill>
                <a:srgbClr val="ED7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Worker Nodes</a:t>
              </a:r>
              <a:endParaRPr lang="en-US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D8BCC4E-1619-156D-1211-CDF18A3FD2F7}"/>
                </a:ext>
              </a:extLst>
            </p:cNvPr>
            <p:cNvGrpSpPr/>
            <p:nvPr/>
          </p:nvGrpSpPr>
          <p:grpSpPr>
            <a:xfrm>
              <a:off x="3512514" y="5611556"/>
              <a:ext cx="1581909" cy="457200"/>
              <a:chOff x="7305228" y="3041342"/>
              <a:chExt cx="1581909" cy="457200"/>
            </a:xfrm>
          </p:grpSpPr>
          <p:sp>
            <p:nvSpPr>
              <p:cNvPr id="117" name="TextBox 27">
                <a:extLst>
                  <a:ext uri="{FF2B5EF4-FFF2-40B4-BE49-F238E27FC236}">
                    <a16:creationId xmlns:a16="http://schemas.microsoft.com/office/drawing/2014/main" id="{098FD916-674C-2016-6C30-912FE8F10A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62746" y="3139830"/>
                <a:ext cx="112439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dirty="0">
                    <a:solidFill>
                      <a:srgbClr val="00B05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Internal app</a:t>
                </a:r>
              </a:p>
            </p:txBody>
          </p:sp>
          <p:pic>
            <p:nvPicPr>
              <p:cNvPr id="118" name="Graphic 117">
                <a:extLst>
                  <a:ext uri="{FF2B5EF4-FFF2-40B4-BE49-F238E27FC236}">
                    <a16:creationId xmlns:a16="http://schemas.microsoft.com/office/drawing/2014/main" id="{84B60479-5550-DE1B-03D1-48086DA43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7305228" y="3041342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13A5F0C-2A23-7E18-4191-F939250C308B}"/>
                </a:ext>
              </a:extLst>
            </p:cNvPr>
            <p:cNvGrpSpPr/>
            <p:nvPr/>
          </p:nvGrpSpPr>
          <p:grpSpPr>
            <a:xfrm>
              <a:off x="3497028" y="4967210"/>
              <a:ext cx="1519281" cy="457200"/>
              <a:chOff x="8284626" y="2226775"/>
              <a:chExt cx="1519281" cy="457200"/>
            </a:xfrm>
          </p:grpSpPr>
          <p:sp>
            <p:nvSpPr>
              <p:cNvPr id="120" name="TextBox 26">
                <a:extLst>
                  <a:ext uri="{FF2B5EF4-FFF2-40B4-BE49-F238E27FC236}">
                    <a16:creationId xmlns:a16="http://schemas.microsoft.com/office/drawing/2014/main" id="{A5BD3C76-6720-EA35-1F6B-5527E26770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79516" y="2242424"/>
                <a:ext cx="112439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dirty="0">
                    <a:solidFill>
                      <a:srgbClr val="0070C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External app</a:t>
                </a:r>
              </a:p>
            </p:txBody>
          </p:sp>
          <p:pic>
            <p:nvPicPr>
              <p:cNvPr id="121" name="Graphic 120">
                <a:extLst>
                  <a:ext uri="{FF2B5EF4-FFF2-40B4-BE49-F238E27FC236}">
                    <a16:creationId xmlns:a16="http://schemas.microsoft.com/office/drawing/2014/main" id="{141AFA0A-D59F-AEED-2F55-687C05479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8284626" y="2226775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47170" name="Rectangle 47169">
            <a:extLst>
              <a:ext uri="{FF2B5EF4-FFF2-40B4-BE49-F238E27FC236}">
                <a16:creationId xmlns:a16="http://schemas.microsoft.com/office/drawing/2014/main" id="{7FE75B2B-7628-A19E-DD2F-C0C5BDDC55F5}"/>
              </a:ext>
            </a:extLst>
          </p:cNvPr>
          <p:cNvSpPr/>
          <p:nvPr/>
        </p:nvSpPr>
        <p:spPr>
          <a:xfrm>
            <a:off x="2124057" y="4100230"/>
            <a:ext cx="6830664" cy="1914344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171" name="Graphic 47170">
            <a:extLst>
              <a:ext uri="{FF2B5EF4-FFF2-40B4-BE49-F238E27FC236}">
                <a16:creationId xmlns:a16="http://schemas.microsoft.com/office/drawing/2014/main" id="{F0593FCF-6C71-D4E8-6831-32F14F8C40B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2115850" y="3860095"/>
            <a:ext cx="381000" cy="381000"/>
          </a:xfrm>
          <a:prstGeom prst="rect">
            <a:avLst/>
          </a:prstGeom>
        </p:spPr>
      </p:pic>
      <p:sp>
        <p:nvSpPr>
          <p:cNvPr id="47174" name="Rectangle 47173">
            <a:extLst>
              <a:ext uri="{FF2B5EF4-FFF2-40B4-BE49-F238E27FC236}">
                <a16:creationId xmlns:a16="http://schemas.microsoft.com/office/drawing/2014/main" id="{F54CCB4D-F2E4-3D40-DB51-0F34FFE06DD4}"/>
              </a:ext>
            </a:extLst>
          </p:cNvPr>
          <p:cNvSpPr/>
          <p:nvPr/>
        </p:nvSpPr>
        <p:spPr>
          <a:xfrm>
            <a:off x="2751498" y="4203876"/>
            <a:ext cx="1740286" cy="1513842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Nodes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175" name="Group 47174">
            <a:extLst>
              <a:ext uri="{FF2B5EF4-FFF2-40B4-BE49-F238E27FC236}">
                <a16:creationId xmlns:a16="http://schemas.microsoft.com/office/drawing/2014/main" id="{59B1BD42-3479-2DB9-3C55-772E307D559D}"/>
              </a:ext>
            </a:extLst>
          </p:cNvPr>
          <p:cNvGrpSpPr/>
          <p:nvPr/>
        </p:nvGrpSpPr>
        <p:grpSpPr>
          <a:xfrm>
            <a:off x="2801422" y="5260517"/>
            <a:ext cx="1515149" cy="457200"/>
            <a:chOff x="7230644" y="3033771"/>
            <a:chExt cx="1515149" cy="457200"/>
          </a:xfrm>
        </p:grpSpPr>
        <p:sp>
          <p:nvSpPr>
            <p:cNvPr id="47183" name="TextBox 27">
              <a:extLst>
                <a:ext uri="{FF2B5EF4-FFF2-40B4-BE49-F238E27FC236}">
                  <a16:creationId xmlns:a16="http://schemas.microsoft.com/office/drawing/2014/main" id="{C292E83A-9AD7-3A26-43A6-24554D116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0644" y="3110537"/>
              <a:ext cx="95818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rgbClr val="00B05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Internal app</a:t>
              </a:r>
            </a:p>
          </p:txBody>
        </p:sp>
        <p:pic>
          <p:nvPicPr>
            <p:cNvPr id="47184" name="Graphic 47183">
              <a:extLst>
                <a:ext uri="{FF2B5EF4-FFF2-40B4-BE49-F238E27FC236}">
                  <a16:creationId xmlns:a16="http://schemas.microsoft.com/office/drawing/2014/main" id="{BA00D3EF-681B-4866-3449-D678E4144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288593" y="3033771"/>
              <a:ext cx="457200" cy="457200"/>
            </a:xfrm>
            <a:prstGeom prst="rect">
              <a:avLst/>
            </a:prstGeom>
          </p:spPr>
        </p:pic>
      </p:grpSp>
      <p:grpSp>
        <p:nvGrpSpPr>
          <p:cNvPr id="47176" name="Group 47175">
            <a:extLst>
              <a:ext uri="{FF2B5EF4-FFF2-40B4-BE49-F238E27FC236}">
                <a16:creationId xmlns:a16="http://schemas.microsoft.com/office/drawing/2014/main" id="{F52FF047-F01D-3B72-9A19-8D411DC3F484}"/>
              </a:ext>
            </a:extLst>
          </p:cNvPr>
          <p:cNvGrpSpPr/>
          <p:nvPr/>
        </p:nvGrpSpPr>
        <p:grpSpPr>
          <a:xfrm>
            <a:off x="2805436" y="4618237"/>
            <a:ext cx="1505268" cy="457200"/>
            <a:chOff x="8229542" y="2221270"/>
            <a:chExt cx="1505268" cy="457200"/>
          </a:xfrm>
        </p:grpSpPr>
        <p:sp>
          <p:nvSpPr>
            <p:cNvPr id="47181" name="TextBox 26">
              <a:extLst>
                <a:ext uri="{FF2B5EF4-FFF2-40B4-BE49-F238E27FC236}">
                  <a16:creationId xmlns:a16="http://schemas.microsoft.com/office/drawing/2014/main" id="{DC9C0DB5-BB44-8A6C-B8EC-2FB1D7A4C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542" y="2320255"/>
              <a:ext cx="93454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rgbClr val="0070C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External app</a:t>
              </a:r>
            </a:p>
          </p:txBody>
        </p:sp>
        <p:pic>
          <p:nvPicPr>
            <p:cNvPr id="47182" name="Graphic 47181">
              <a:extLst>
                <a:ext uri="{FF2B5EF4-FFF2-40B4-BE49-F238E27FC236}">
                  <a16:creationId xmlns:a16="http://schemas.microsoft.com/office/drawing/2014/main" id="{AECDAD79-CC7F-539F-7187-4BB10A07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277610" y="2221270"/>
              <a:ext cx="457200" cy="457200"/>
            </a:xfrm>
            <a:prstGeom prst="rect">
              <a:avLst/>
            </a:prstGeom>
          </p:spPr>
        </p:pic>
      </p:grpSp>
      <p:grpSp>
        <p:nvGrpSpPr>
          <p:cNvPr id="47177" name="Group 47176">
            <a:extLst>
              <a:ext uri="{FF2B5EF4-FFF2-40B4-BE49-F238E27FC236}">
                <a16:creationId xmlns:a16="http://schemas.microsoft.com/office/drawing/2014/main" id="{087F8CF0-5F6C-D3FA-F2FD-BD8D68600464}"/>
              </a:ext>
            </a:extLst>
          </p:cNvPr>
          <p:cNvGrpSpPr/>
          <p:nvPr/>
        </p:nvGrpSpPr>
        <p:grpSpPr>
          <a:xfrm>
            <a:off x="2817509" y="4936702"/>
            <a:ext cx="1495512" cy="457200"/>
            <a:chOff x="7140346" y="3290060"/>
            <a:chExt cx="1495512" cy="457200"/>
          </a:xfrm>
        </p:grpSpPr>
        <p:sp>
          <p:nvSpPr>
            <p:cNvPr id="47179" name="TextBox 25">
              <a:extLst>
                <a:ext uri="{FF2B5EF4-FFF2-40B4-BE49-F238E27FC236}">
                  <a16:creationId xmlns:a16="http://schemas.microsoft.com/office/drawing/2014/main" id="{95FEF3B4-8A9C-D7D3-5FAB-8E6ABC999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0346" y="3378707"/>
              <a:ext cx="93564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LB controller</a:t>
              </a:r>
            </a:p>
          </p:txBody>
        </p:sp>
        <p:pic>
          <p:nvPicPr>
            <p:cNvPr id="47180" name="Graphic 47179">
              <a:extLst>
                <a:ext uri="{FF2B5EF4-FFF2-40B4-BE49-F238E27FC236}">
                  <a16:creationId xmlns:a16="http://schemas.microsoft.com/office/drawing/2014/main" id="{8C67964F-2B70-98DF-8C0E-78425B95B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8178658" y="3290060"/>
              <a:ext cx="457200" cy="457200"/>
            </a:xfrm>
            <a:prstGeom prst="rect">
              <a:avLst/>
            </a:prstGeom>
          </p:spPr>
        </p:pic>
      </p:grpSp>
      <p:pic>
        <p:nvPicPr>
          <p:cNvPr id="47178" name="Graphic 47177">
            <a:extLst>
              <a:ext uri="{FF2B5EF4-FFF2-40B4-BE49-F238E27FC236}">
                <a16:creationId xmlns:a16="http://schemas.microsoft.com/office/drawing/2014/main" id="{3FB5BEEC-4923-4CF4-9C6C-8E187F43B36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1972143" y="6190421"/>
            <a:ext cx="381600" cy="381600"/>
          </a:xfrm>
          <a:prstGeom prst="rect">
            <a:avLst/>
          </a:prstGeom>
        </p:spPr>
      </p:pic>
      <p:sp>
        <p:nvSpPr>
          <p:cNvPr id="47185" name="TextBox 12">
            <a:extLst>
              <a:ext uri="{FF2B5EF4-FFF2-40B4-BE49-F238E27FC236}">
                <a16:creationId xmlns:a16="http://schemas.microsoft.com/office/drawing/2014/main" id="{6751F04E-4E04-2324-2F59-0B7BB16A2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74" y="5975727"/>
            <a:ext cx="19949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FF93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worker nodes Node Group</a:t>
            </a:r>
          </a:p>
        </p:txBody>
      </p:sp>
      <p:grpSp>
        <p:nvGrpSpPr>
          <p:cNvPr id="47198" name="Group 47197">
            <a:extLst>
              <a:ext uri="{FF2B5EF4-FFF2-40B4-BE49-F238E27FC236}">
                <a16:creationId xmlns:a16="http://schemas.microsoft.com/office/drawing/2014/main" id="{89F6B75D-427F-1B10-31BE-7AD72136BA7B}"/>
              </a:ext>
            </a:extLst>
          </p:cNvPr>
          <p:cNvGrpSpPr/>
          <p:nvPr/>
        </p:nvGrpSpPr>
        <p:grpSpPr>
          <a:xfrm>
            <a:off x="9057826" y="2265518"/>
            <a:ext cx="381600" cy="1544353"/>
            <a:chOff x="4493060" y="1828964"/>
            <a:chExt cx="381600" cy="1544353"/>
          </a:xfrm>
        </p:grpSpPr>
        <p:sp>
          <p:nvSpPr>
            <p:cNvPr id="47199" name="TextBox 15">
              <a:extLst>
                <a:ext uri="{FF2B5EF4-FFF2-40B4-BE49-F238E27FC236}">
                  <a16:creationId xmlns:a16="http://schemas.microsoft.com/office/drawing/2014/main" id="{FAE2A9CE-921C-219F-394C-CD5C11A45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014635" y="2361890"/>
              <a:ext cx="13428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VPN Gateway</a:t>
              </a:r>
            </a:p>
          </p:txBody>
        </p:sp>
        <p:pic>
          <p:nvPicPr>
            <p:cNvPr id="47200" name="Graphic 47199">
              <a:extLst>
                <a:ext uri="{FF2B5EF4-FFF2-40B4-BE49-F238E27FC236}">
                  <a16:creationId xmlns:a16="http://schemas.microsoft.com/office/drawing/2014/main" id="{CE507647-BA99-DE93-9FD3-6CFCBD9A9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4493060" y="2991717"/>
              <a:ext cx="381600" cy="381600"/>
            </a:xfrm>
            <a:prstGeom prst="rect">
              <a:avLst/>
            </a:prstGeom>
          </p:spPr>
        </p:pic>
      </p:grpSp>
      <p:grpSp>
        <p:nvGrpSpPr>
          <p:cNvPr id="47466" name="Group 47465">
            <a:extLst>
              <a:ext uri="{FF2B5EF4-FFF2-40B4-BE49-F238E27FC236}">
                <a16:creationId xmlns:a16="http://schemas.microsoft.com/office/drawing/2014/main" id="{3C481229-4BBF-3A58-CE53-47CF2ADAF2D0}"/>
              </a:ext>
            </a:extLst>
          </p:cNvPr>
          <p:cNvGrpSpPr/>
          <p:nvPr/>
        </p:nvGrpSpPr>
        <p:grpSpPr>
          <a:xfrm>
            <a:off x="9389327" y="1889497"/>
            <a:ext cx="1842490" cy="3450653"/>
            <a:chOff x="9389327" y="1889497"/>
            <a:chExt cx="1842490" cy="3450653"/>
          </a:xfrm>
        </p:grpSpPr>
        <p:cxnSp>
          <p:nvCxnSpPr>
            <p:cNvPr id="47276" name="Elbow Connector 47275">
              <a:extLst>
                <a:ext uri="{FF2B5EF4-FFF2-40B4-BE49-F238E27FC236}">
                  <a16:creationId xmlns:a16="http://schemas.microsoft.com/office/drawing/2014/main" id="{2BADBF62-EACD-4A75-FEB4-1F4C93A46B62}"/>
                </a:ext>
              </a:extLst>
            </p:cNvPr>
            <p:cNvCxnSpPr>
              <a:cxnSpLocks/>
              <a:stCxn id="47196" idx="1"/>
            </p:cNvCxnSpPr>
            <p:nvPr/>
          </p:nvCxnSpPr>
          <p:spPr>
            <a:xfrm rot="10800000">
              <a:off x="9389327" y="3724657"/>
              <a:ext cx="1460890" cy="1415439"/>
            </a:xfrm>
            <a:prstGeom prst="bentConnector3">
              <a:avLst>
                <a:gd name="adj1" fmla="val 77773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192" name="Group 47191">
              <a:extLst>
                <a:ext uri="{FF2B5EF4-FFF2-40B4-BE49-F238E27FC236}">
                  <a16:creationId xmlns:a16="http://schemas.microsoft.com/office/drawing/2014/main" id="{DA6F0956-BB31-43AF-B64B-CED684819DDA}"/>
                </a:ext>
              </a:extLst>
            </p:cNvPr>
            <p:cNvGrpSpPr/>
            <p:nvPr/>
          </p:nvGrpSpPr>
          <p:grpSpPr>
            <a:xfrm>
              <a:off x="9663867" y="1889497"/>
              <a:ext cx="1567950" cy="400110"/>
              <a:chOff x="4605513" y="1761732"/>
              <a:chExt cx="1567950" cy="400110"/>
            </a:xfrm>
          </p:grpSpPr>
          <p:pic>
            <p:nvPicPr>
              <p:cNvPr id="47193" name="Graphic 20">
                <a:extLst>
                  <a:ext uri="{FF2B5EF4-FFF2-40B4-BE49-F238E27FC236}">
                    <a16:creationId xmlns:a16="http://schemas.microsoft.com/office/drawing/2014/main" id="{B6B0283C-FA07-FC94-E0A8-5D3437FA2E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/>
            </p:blipFill>
            <p:spPr bwMode="auto">
              <a:xfrm>
                <a:off x="5791863" y="1770991"/>
                <a:ext cx="381600" cy="38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94" name="TextBox 11">
                <a:extLst>
                  <a:ext uri="{FF2B5EF4-FFF2-40B4-BE49-F238E27FC236}">
                    <a16:creationId xmlns:a16="http://schemas.microsoft.com/office/drawing/2014/main" id="{E46648DD-5E35-438C-C2C4-894B26B6B0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5513" y="1761732"/>
                <a:ext cx="122679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</a:t>
                </a:r>
                <a:br>
                  <a:rPr lang="en-US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Site-to-Site VPN</a:t>
                </a:r>
              </a:p>
            </p:txBody>
          </p:sp>
        </p:grpSp>
        <p:grpSp>
          <p:nvGrpSpPr>
            <p:cNvPr id="47195" name="Group 47194">
              <a:extLst>
                <a:ext uri="{FF2B5EF4-FFF2-40B4-BE49-F238E27FC236}">
                  <a16:creationId xmlns:a16="http://schemas.microsoft.com/office/drawing/2014/main" id="{645411C7-C913-841F-8DFF-8A515EAC250A}"/>
                </a:ext>
              </a:extLst>
            </p:cNvPr>
            <p:cNvGrpSpPr/>
            <p:nvPr/>
          </p:nvGrpSpPr>
          <p:grpSpPr>
            <a:xfrm>
              <a:off x="9700836" y="4940040"/>
              <a:ext cx="1530981" cy="400110"/>
              <a:chOff x="6601935" y="416616"/>
              <a:chExt cx="1530981" cy="400110"/>
            </a:xfrm>
          </p:grpSpPr>
          <p:pic>
            <p:nvPicPr>
              <p:cNvPr id="47196" name="Graphic 18">
                <a:extLst>
                  <a:ext uri="{FF2B5EF4-FFF2-40B4-BE49-F238E27FC236}">
                    <a16:creationId xmlns:a16="http://schemas.microsoft.com/office/drawing/2014/main" id="{B94B9774-839F-7F7F-01FD-F81B1D96B8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rcRect/>
              <a:stretch/>
            </p:blipFill>
            <p:spPr bwMode="auto">
              <a:xfrm>
                <a:off x="7751316" y="425871"/>
                <a:ext cx="381600" cy="38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97" name="TextBox 12">
                <a:extLst>
                  <a:ext uri="{FF2B5EF4-FFF2-40B4-BE49-F238E27FC236}">
                    <a16:creationId xmlns:a16="http://schemas.microsoft.com/office/drawing/2014/main" id="{8610967C-83A6-E002-F940-CBF7F0C90B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01935" y="416616"/>
                <a:ext cx="122679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</a:t>
                </a:r>
                <a:br>
                  <a:rPr lang="en-US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Direct Connect</a:t>
                </a:r>
              </a:p>
            </p:txBody>
          </p:sp>
        </p:grpSp>
        <p:cxnSp>
          <p:nvCxnSpPr>
            <p:cNvPr id="47272" name="Elbow Connector 47271">
              <a:extLst>
                <a:ext uri="{FF2B5EF4-FFF2-40B4-BE49-F238E27FC236}">
                  <a16:creationId xmlns:a16="http://schemas.microsoft.com/office/drawing/2014/main" id="{F14E8B77-9D50-7CE3-4EA7-4FA43CF26821}"/>
                </a:ext>
              </a:extLst>
            </p:cNvPr>
            <p:cNvCxnSpPr>
              <a:cxnSpLocks/>
              <a:stCxn id="47193" idx="1"/>
            </p:cNvCxnSpPr>
            <p:nvPr/>
          </p:nvCxnSpPr>
          <p:spPr>
            <a:xfrm rot="10800000" flipV="1">
              <a:off x="9389327" y="2089556"/>
              <a:ext cx="1460890" cy="1424310"/>
            </a:xfrm>
            <a:prstGeom prst="bentConnector3">
              <a:avLst>
                <a:gd name="adj1" fmla="val 76944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81" name="Straight Arrow Connector 47280">
              <a:extLst>
                <a:ext uri="{FF2B5EF4-FFF2-40B4-BE49-F238E27FC236}">
                  <a16:creationId xmlns:a16="http://schemas.microsoft.com/office/drawing/2014/main" id="{6069850C-039C-D34F-3541-13B8F89A5A8E}"/>
                </a:ext>
              </a:extLst>
            </p:cNvPr>
            <p:cNvCxnSpPr>
              <a:cxnSpLocks/>
              <a:stCxn id="47193" idx="2"/>
              <a:endCxn id="97" idx="0"/>
            </p:cNvCxnSpPr>
            <p:nvPr/>
          </p:nvCxnSpPr>
          <p:spPr>
            <a:xfrm flipH="1">
              <a:off x="11035348" y="2280356"/>
              <a:ext cx="5669" cy="705551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86" name="Straight Arrow Connector 47285">
              <a:extLst>
                <a:ext uri="{FF2B5EF4-FFF2-40B4-BE49-F238E27FC236}">
                  <a16:creationId xmlns:a16="http://schemas.microsoft.com/office/drawing/2014/main" id="{064196A9-F608-E093-A631-AE39CFD687BB}"/>
                </a:ext>
              </a:extLst>
            </p:cNvPr>
            <p:cNvCxnSpPr>
              <a:cxnSpLocks/>
              <a:stCxn id="47196" idx="0"/>
              <a:endCxn id="97" idx="2"/>
            </p:cNvCxnSpPr>
            <p:nvPr/>
          </p:nvCxnSpPr>
          <p:spPr>
            <a:xfrm flipH="1" flipV="1">
              <a:off x="11035348" y="4252995"/>
              <a:ext cx="5669" cy="69630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316" name="Group 47315">
            <a:extLst>
              <a:ext uri="{FF2B5EF4-FFF2-40B4-BE49-F238E27FC236}">
                <a16:creationId xmlns:a16="http://schemas.microsoft.com/office/drawing/2014/main" id="{7C24A5FD-4FE7-064C-F665-9BDA8D08E243}"/>
              </a:ext>
            </a:extLst>
          </p:cNvPr>
          <p:cNvGrpSpPr/>
          <p:nvPr/>
        </p:nvGrpSpPr>
        <p:grpSpPr>
          <a:xfrm>
            <a:off x="5556170" y="2720073"/>
            <a:ext cx="1586854" cy="400110"/>
            <a:chOff x="5992646" y="3139173"/>
            <a:chExt cx="1586854" cy="400110"/>
          </a:xfrm>
        </p:grpSpPr>
        <p:pic>
          <p:nvPicPr>
            <p:cNvPr id="47186" name="Graphic 6">
              <a:extLst>
                <a:ext uri="{FF2B5EF4-FFF2-40B4-BE49-F238E27FC236}">
                  <a16:creationId xmlns:a16="http://schemas.microsoft.com/office/drawing/2014/main" id="{0AC58149-67D4-E2A2-453A-2A13D9DDA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rcRect/>
            <a:stretch/>
          </p:blipFill>
          <p:spPr bwMode="auto">
            <a:xfrm>
              <a:off x="5992646" y="3143250"/>
              <a:ext cx="381600" cy="38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301" name="TextBox 12">
              <a:extLst>
                <a:ext uri="{FF2B5EF4-FFF2-40B4-BE49-F238E27FC236}">
                  <a16:creationId xmlns:a16="http://schemas.microsoft.com/office/drawing/2014/main" id="{CF6BB947-F38D-3868-0CC9-16B6686E1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7181" y="3139173"/>
              <a:ext cx="12823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EKS Public</a:t>
              </a:r>
              <a:b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Load Balancer</a:t>
              </a:r>
            </a:p>
          </p:txBody>
        </p:sp>
      </p:grpSp>
      <p:cxnSp>
        <p:nvCxnSpPr>
          <p:cNvPr id="47303" name="Elbow Connector 47302">
            <a:extLst>
              <a:ext uri="{FF2B5EF4-FFF2-40B4-BE49-F238E27FC236}">
                <a16:creationId xmlns:a16="http://schemas.microsoft.com/office/drawing/2014/main" id="{8A59717F-CEDE-D085-C034-9817100CB63B}"/>
              </a:ext>
            </a:extLst>
          </p:cNvPr>
          <p:cNvCxnSpPr>
            <a:cxnSpLocks/>
            <a:endCxn id="47182" idx="3"/>
          </p:cNvCxnSpPr>
          <p:nvPr/>
        </p:nvCxnSpPr>
        <p:spPr>
          <a:xfrm rot="5400000">
            <a:off x="4155005" y="3269002"/>
            <a:ext cx="1733535" cy="1422135"/>
          </a:xfrm>
          <a:prstGeom prst="bentConnector2">
            <a:avLst/>
          </a:prstGeom>
          <a:ln w="158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08" name="Elbow Connector 47307">
            <a:extLst>
              <a:ext uri="{FF2B5EF4-FFF2-40B4-BE49-F238E27FC236}">
                <a16:creationId xmlns:a16="http://schemas.microsoft.com/office/drawing/2014/main" id="{1F707824-99DB-C9AE-1F9F-08F36D549A42}"/>
              </a:ext>
            </a:extLst>
          </p:cNvPr>
          <p:cNvCxnSpPr>
            <a:cxnSpLocks/>
            <a:endCxn id="121" idx="1"/>
          </p:cNvCxnSpPr>
          <p:nvPr/>
        </p:nvCxnSpPr>
        <p:spPr>
          <a:xfrm rot="16200000" flipH="1">
            <a:off x="5505663" y="3335122"/>
            <a:ext cx="1737446" cy="1272426"/>
          </a:xfrm>
          <a:prstGeom prst="bentConnector2">
            <a:avLst/>
          </a:prstGeom>
          <a:ln w="158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317" name="Group 47316">
            <a:extLst>
              <a:ext uri="{FF2B5EF4-FFF2-40B4-BE49-F238E27FC236}">
                <a16:creationId xmlns:a16="http://schemas.microsoft.com/office/drawing/2014/main" id="{A4F6F600-14F0-0D0B-1F13-E19EB38E4F9C}"/>
              </a:ext>
            </a:extLst>
          </p:cNvPr>
          <p:cNvGrpSpPr/>
          <p:nvPr/>
        </p:nvGrpSpPr>
        <p:grpSpPr>
          <a:xfrm>
            <a:off x="5544171" y="5271013"/>
            <a:ext cx="1584435" cy="403555"/>
            <a:chOff x="5992646" y="3121295"/>
            <a:chExt cx="1584435" cy="403555"/>
          </a:xfrm>
        </p:grpSpPr>
        <p:pic>
          <p:nvPicPr>
            <p:cNvPr id="47318" name="Graphic 6">
              <a:extLst>
                <a:ext uri="{FF2B5EF4-FFF2-40B4-BE49-F238E27FC236}">
                  <a16:creationId xmlns:a16="http://schemas.microsoft.com/office/drawing/2014/main" id="{4902EDBA-5EE1-9EC3-7003-8F4082EB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rcRect/>
            <a:stretch/>
          </p:blipFill>
          <p:spPr bwMode="auto">
            <a:xfrm>
              <a:off x="5992646" y="3143250"/>
              <a:ext cx="381600" cy="38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319" name="TextBox 12">
              <a:extLst>
                <a:ext uri="{FF2B5EF4-FFF2-40B4-BE49-F238E27FC236}">
                  <a16:creationId xmlns:a16="http://schemas.microsoft.com/office/drawing/2014/main" id="{84180B79-0C48-AA3D-34C4-E826731FA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4762" y="3121295"/>
              <a:ext cx="12823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EKS Private</a:t>
              </a:r>
              <a:b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Load Balancer</a:t>
              </a:r>
            </a:p>
          </p:txBody>
        </p:sp>
      </p:grpSp>
      <p:cxnSp>
        <p:nvCxnSpPr>
          <p:cNvPr id="47321" name="Straight Arrow Connector 47320">
            <a:extLst>
              <a:ext uri="{FF2B5EF4-FFF2-40B4-BE49-F238E27FC236}">
                <a16:creationId xmlns:a16="http://schemas.microsoft.com/office/drawing/2014/main" id="{BBC6ED88-2279-B3FB-D06C-8A69734BB2A4}"/>
              </a:ext>
            </a:extLst>
          </p:cNvPr>
          <p:cNvCxnSpPr>
            <a:cxnSpLocks/>
            <a:stCxn id="47318" idx="3"/>
          </p:cNvCxnSpPr>
          <p:nvPr/>
        </p:nvCxnSpPr>
        <p:spPr>
          <a:xfrm flipV="1">
            <a:off x="5925771" y="5480168"/>
            <a:ext cx="1100314" cy="3600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30" name="Straight Arrow Connector 47329">
            <a:extLst>
              <a:ext uri="{FF2B5EF4-FFF2-40B4-BE49-F238E27FC236}">
                <a16:creationId xmlns:a16="http://schemas.microsoft.com/office/drawing/2014/main" id="{E2F1EB53-05D5-DDDE-01FE-F804F4CDBAC0}"/>
              </a:ext>
            </a:extLst>
          </p:cNvPr>
          <p:cNvCxnSpPr>
            <a:cxnSpLocks/>
            <a:stCxn id="47318" idx="1"/>
            <a:endCxn id="47184" idx="3"/>
          </p:cNvCxnSpPr>
          <p:nvPr/>
        </p:nvCxnSpPr>
        <p:spPr>
          <a:xfrm flipH="1">
            <a:off x="4316571" y="5483768"/>
            <a:ext cx="1227600" cy="5349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335" name="Group 47334">
            <a:extLst>
              <a:ext uri="{FF2B5EF4-FFF2-40B4-BE49-F238E27FC236}">
                <a16:creationId xmlns:a16="http://schemas.microsoft.com/office/drawing/2014/main" id="{A1E371EB-EE8C-2D36-89AC-F26A400D7744}"/>
              </a:ext>
            </a:extLst>
          </p:cNvPr>
          <p:cNvGrpSpPr/>
          <p:nvPr/>
        </p:nvGrpSpPr>
        <p:grpSpPr>
          <a:xfrm>
            <a:off x="5536957" y="6167122"/>
            <a:ext cx="1707873" cy="437437"/>
            <a:chOff x="2621918" y="3483488"/>
            <a:chExt cx="1707873" cy="437437"/>
          </a:xfrm>
        </p:grpSpPr>
        <p:sp>
          <p:nvSpPr>
            <p:cNvPr id="47336" name="TextBox 25">
              <a:extLst>
                <a:ext uri="{FF2B5EF4-FFF2-40B4-BE49-F238E27FC236}">
                  <a16:creationId xmlns:a16="http://schemas.microsoft.com/office/drawing/2014/main" id="{6797108A-021D-29EE-6229-933B495D9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416" y="3674704"/>
              <a:ext cx="135237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Private Hosted Zone</a:t>
              </a:r>
            </a:p>
          </p:txBody>
        </p:sp>
        <p:pic>
          <p:nvPicPr>
            <p:cNvPr id="47337" name="Graphic 47336">
              <a:extLst>
                <a:ext uri="{FF2B5EF4-FFF2-40B4-BE49-F238E27FC236}">
                  <a16:creationId xmlns:a16="http://schemas.microsoft.com/office/drawing/2014/main" id="{B9373456-30B8-EB23-941A-C28E51DD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2621918" y="3483488"/>
              <a:ext cx="381600" cy="381600"/>
            </a:xfrm>
            <a:prstGeom prst="rect">
              <a:avLst/>
            </a:prstGeom>
          </p:spPr>
        </p:pic>
      </p:grpSp>
      <p:cxnSp>
        <p:nvCxnSpPr>
          <p:cNvPr id="47338" name="Straight Arrow Connector 47337">
            <a:extLst>
              <a:ext uri="{FF2B5EF4-FFF2-40B4-BE49-F238E27FC236}">
                <a16:creationId xmlns:a16="http://schemas.microsoft.com/office/drawing/2014/main" id="{EB894754-2A12-FFA1-96D6-E4151EC2CDB7}"/>
              </a:ext>
            </a:extLst>
          </p:cNvPr>
          <p:cNvCxnSpPr>
            <a:cxnSpLocks/>
            <a:stCxn id="47337" idx="0"/>
            <a:endCxn id="47318" idx="2"/>
          </p:cNvCxnSpPr>
          <p:nvPr/>
        </p:nvCxnSpPr>
        <p:spPr>
          <a:xfrm flipV="1">
            <a:off x="5727757" y="5674568"/>
            <a:ext cx="7214" cy="492554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42" name="Oval 47341">
            <a:extLst>
              <a:ext uri="{FF2B5EF4-FFF2-40B4-BE49-F238E27FC236}">
                <a16:creationId xmlns:a16="http://schemas.microsoft.com/office/drawing/2014/main" id="{40CA615E-9132-FD85-3B8E-C5F2EFAB2A1A}"/>
              </a:ext>
            </a:extLst>
          </p:cNvPr>
          <p:cNvSpPr>
            <a:spLocks noChangeAspect="1"/>
          </p:cNvSpPr>
          <p:nvPr/>
        </p:nvSpPr>
        <p:spPr bwMode="auto">
          <a:xfrm>
            <a:off x="9011624" y="6255180"/>
            <a:ext cx="180000" cy="180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47361" name="Group 47360">
            <a:extLst>
              <a:ext uri="{FF2B5EF4-FFF2-40B4-BE49-F238E27FC236}">
                <a16:creationId xmlns:a16="http://schemas.microsoft.com/office/drawing/2014/main" id="{8F51BE41-A959-D85A-3E67-B076DEC632B0}"/>
              </a:ext>
            </a:extLst>
          </p:cNvPr>
          <p:cNvGrpSpPr/>
          <p:nvPr/>
        </p:nvGrpSpPr>
        <p:grpSpPr>
          <a:xfrm>
            <a:off x="9962247" y="2985907"/>
            <a:ext cx="2146201" cy="1267088"/>
            <a:chOff x="9949547" y="3653588"/>
            <a:chExt cx="2146201" cy="1267088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FABB571-19DF-20E8-4D25-83CFDD98CEB1}"/>
                </a:ext>
              </a:extLst>
            </p:cNvPr>
            <p:cNvGrpSpPr/>
            <p:nvPr/>
          </p:nvGrpSpPr>
          <p:grpSpPr>
            <a:xfrm>
              <a:off x="9949547" y="3653588"/>
              <a:ext cx="2146201" cy="1267088"/>
              <a:chOff x="10036825" y="2618865"/>
              <a:chExt cx="2146201" cy="1267088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7612734-AE15-3DFC-03D3-B8028E979B4F}"/>
                  </a:ext>
                </a:extLst>
              </p:cNvPr>
              <p:cNvSpPr/>
              <p:nvPr/>
            </p:nvSpPr>
            <p:spPr>
              <a:xfrm>
                <a:off x="10036825" y="2618865"/>
                <a:ext cx="2146201" cy="1267088"/>
              </a:xfrm>
              <a:prstGeom prst="rect">
                <a:avLst/>
              </a:prstGeom>
              <a:noFill/>
              <a:ln w="15875">
                <a:solidFill>
                  <a:srgbClr val="7D89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Corporate Data-Center</a:t>
                </a:r>
                <a:b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10.1.0.0/16</a:t>
                </a:r>
              </a:p>
            </p:txBody>
          </p:sp>
          <p:pic>
            <p:nvPicPr>
              <p:cNvPr id="98" name="Graphic 97">
                <a:extLst>
                  <a:ext uri="{FF2B5EF4-FFF2-40B4-BE49-F238E27FC236}">
                    <a16:creationId xmlns:a16="http://schemas.microsoft.com/office/drawing/2014/main" id="{844D53D6-45A7-0F67-F52A-4F492E8DF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rcRect/>
              <a:stretch/>
            </p:blipFill>
            <p:spPr>
              <a:xfrm>
                <a:off x="10042630" y="2622576"/>
                <a:ext cx="381600" cy="381600"/>
              </a:xfrm>
              <a:prstGeom prst="rect">
                <a:avLst/>
              </a:prstGeom>
            </p:spPr>
          </p:pic>
        </p:grpSp>
        <p:grpSp>
          <p:nvGrpSpPr>
            <p:cNvPr id="47349" name="Group 47348">
              <a:extLst>
                <a:ext uri="{FF2B5EF4-FFF2-40B4-BE49-F238E27FC236}">
                  <a16:creationId xmlns:a16="http://schemas.microsoft.com/office/drawing/2014/main" id="{E53BA1C9-1435-C46A-214B-D6F72F4F8DD5}"/>
                </a:ext>
              </a:extLst>
            </p:cNvPr>
            <p:cNvGrpSpPr/>
            <p:nvPr/>
          </p:nvGrpSpPr>
          <p:grpSpPr>
            <a:xfrm>
              <a:off x="10777998" y="4089611"/>
              <a:ext cx="1009062" cy="457200"/>
              <a:chOff x="6937097" y="2650272"/>
              <a:chExt cx="1009062" cy="457200"/>
            </a:xfrm>
          </p:grpSpPr>
          <p:pic>
            <p:nvPicPr>
              <p:cNvPr id="47350" name="Graphic 10">
                <a:extLst>
                  <a:ext uri="{FF2B5EF4-FFF2-40B4-BE49-F238E27FC236}">
                    <a16:creationId xmlns:a16="http://schemas.microsoft.com/office/drawing/2014/main" id="{96ADE953-7AE0-C755-81A2-7B469FF8B5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>
                <a:extLs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rcRect/>
              <a:stretch/>
            </p:blipFill>
            <p:spPr bwMode="auto">
              <a:xfrm>
                <a:off x="6937097" y="265027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351" name="TextBox 27">
                <a:extLst>
                  <a:ext uri="{FF2B5EF4-FFF2-40B4-BE49-F238E27FC236}">
                    <a16:creationId xmlns:a16="http://schemas.microsoft.com/office/drawing/2014/main" id="{4CA019B2-F5DA-34EB-C004-CA95493322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4509" y="2745780"/>
                <a:ext cx="6216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Servers</a:t>
                </a:r>
              </a:p>
            </p:txBody>
          </p:sp>
        </p:grpSp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83CF67D2-62EB-F24D-A6B3-8BC451CE1A58}"/>
              </a:ext>
            </a:extLst>
          </p:cNvPr>
          <p:cNvPicPr>
            <a:picLocks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31" y="4346349"/>
            <a:ext cx="381600" cy="3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6AF4856-6239-40C4-0B38-198393E6ABE9}"/>
              </a:ext>
            </a:extLst>
          </p:cNvPr>
          <p:cNvPicPr>
            <a:picLocks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220" y="4339662"/>
            <a:ext cx="381600" cy="3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381" name="TextBox 12">
            <a:extLst>
              <a:ext uri="{FF2B5EF4-FFF2-40B4-BE49-F238E27FC236}">
                <a16:creationId xmlns:a16="http://schemas.microsoft.com/office/drawing/2014/main" id="{D3F43170-B0E1-969E-022D-F92BC7D37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778" y="4882860"/>
            <a:ext cx="1337056" cy="40011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B05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Internal app</a:t>
            </a:r>
            <a:br>
              <a:rPr lang="en-US" altLang="en-US" sz="1000" dirty="0">
                <a:solidFill>
                  <a:srgbClr val="00B05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 err="1">
                <a:solidFill>
                  <a:srgbClr val="00B05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srv</a:t>
            </a:r>
            <a:r>
              <a:rPr lang="en-US" altLang="en-US" sz="1000" dirty="0">
                <a:solidFill>
                  <a:srgbClr val="00B05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/ </a:t>
            </a:r>
            <a:r>
              <a:rPr lang="en-US" altLang="en-US" sz="1000" dirty="0" err="1">
                <a:solidFill>
                  <a:srgbClr val="00B05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ing</a:t>
            </a:r>
            <a:endParaRPr lang="en-US" altLang="en-US" sz="1000" dirty="0">
              <a:solidFill>
                <a:srgbClr val="00B05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382" name="Picture 8">
            <a:extLst>
              <a:ext uri="{FF2B5EF4-FFF2-40B4-BE49-F238E27FC236}">
                <a16:creationId xmlns:a16="http://schemas.microsoft.com/office/drawing/2014/main" id="{22F514AD-6342-6DA0-95DC-BCFB0A846087}"/>
              </a:ext>
            </a:extLst>
          </p:cNvPr>
          <p:cNvPicPr>
            <a:picLocks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31" y="4893730"/>
            <a:ext cx="381600" cy="3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383" name="Picture 10">
            <a:extLst>
              <a:ext uri="{FF2B5EF4-FFF2-40B4-BE49-F238E27FC236}">
                <a16:creationId xmlns:a16="http://schemas.microsoft.com/office/drawing/2014/main" id="{6C456318-07BD-8A85-90C6-690F432DDEC6}"/>
              </a:ext>
            </a:extLst>
          </p:cNvPr>
          <p:cNvPicPr>
            <a:picLocks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220" y="4887043"/>
            <a:ext cx="381600" cy="3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388" name="Oval 47387">
            <a:extLst>
              <a:ext uri="{FF2B5EF4-FFF2-40B4-BE49-F238E27FC236}">
                <a16:creationId xmlns:a16="http://schemas.microsoft.com/office/drawing/2014/main" id="{F5D8426F-1435-5989-4095-84228D27C056}"/>
              </a:ext>
            </a:extLst>
          </p:cNvPr>
          <p:cNvSpPr>
            <a:spLocks noChangeAspect="1"/>
          </p:cNvSpPr>
          <p:nvPr/>
        </p:nvSpPr>
        <p:spPr>
          <a:xfrm>
            <a:off x="5711622" y="1298454"/>
            <a:ext cx="72000" cy="72000"/>
          </a:xfrm>
          <a:prstGeom prst="ellips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389" name="Oval 47388">
            <a:extLst>
              <a:ext uri="{FF2B5EF4-FFF2-40B4-BE49-F238E27FC236}">
                <a16:creationId xmlns:a16="http://schemas.microsoft.com/office/drawing/2014/main" id="{E489C324-E1BF-1FD5-C9A9-E4DA0ACED9A0}"/>
              </a:ext>
            </a:extLst>
          </p:cNvPr>
          <p:cNvSpPr>
            <a:spLocks noChangeAspect="1"/>
          </p:cNvSpPr>
          <p:nvPr/>
        </p:nvSpPr>
        <p:spPr>
          <a:xfrm>
            <a:off x="5710614" y="3114138"/>
            <a:ext cx="72000" cy="72000"/>
          </a:xfrm>
          <a:prstGeom prst="ellips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395" name="Oval 47394">
            <a:extLst>
              <a:ext uri="{FF2B5EF4-FFF2-40B4-BE49-F238E27FC236}">
                <a16:creationId xmlns:a16="http://schemas.microsoft.com/office/drawing/2014/main" id="{F30DA5AE-58AE-9C68-B25B-CC4EB7C96927}"/>
              </a:ext>
            </a:extLst>
          </p:cNvPr>
          <p:cNvSpPr>
            <a:spLocks noChangeAspect="1"/>
          </p:cNvSpPr>
          <p:nvPr/>
        </p:nvSpPr>
        <p:spPr>
          <a:xfrm>
            <a:off x="5709578" y="4804281"/>
            <a:ext cx="72000" cy="72000"/>
          </a:xfrm>
          <a:prstGeom prst="ellips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407" name="Elbow Connector 47406">
            <a:extLst>
              <a:ext uri="{FF2B5EF4-FFF2-40B4-BE49-F238E27FC236}">
                <a16:creationId xmlns:a16="http://schemas.microsoft.com/office/drawing/2014/main" id="{FC590B31-DA99-B5DF-61E3-97EDA8B3E46C}"/>
              </a:ext>
            </a:extLst>
          </p:cNvPr>
          <p:cNvCxnSpPr>
            <a:stCxn id="121" idx="3"/>
            <a:endCxn id="69" idx="3"/>
          </p:cNvCxnSpPr>
          <p:nvPr/>
        </p:nvCxnSpPr>
        <p:spPr>
          <a:xfrm flipV="1">
            <a:off x="7467799" y="2907732"/>
            <a:ext cx="539078" cy="1932326"/>
          </a:xfrm>
          <a:prstGeom prst="bentConnector3">
            <a:avLst>
              <a:gd name="adj1" fmla="val 142406"/>
            </a:avLst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10" name="Elbow Connector 47409">
            <a:extLst>
              <a:ext uri="{FF2B5EF4-FFF2-40B4-BE49-F238E27FC236}">
                <a16:creationId xmlns:a16="http://schemas.microsoft.com/office/drawing/2014/main" id="{A7C2D0B7-BA1C-980F-E8F1-DFD129E0B552}"/>
              </a:ext>
            </a:extLst>
          </p:cNvPr>
          <p:cNvCxnSpPr>
            <a:cxnSpLocks/>
            <a:stCxn id="69" idx="0"/>
          </p:cNvCxnSpPr>
          <p:nvPr/>
        </p:nvCxnSpPr>
        <p:spPr>
          <a:xfrm rot="16200000" flipV="1">
            <a:off x="6455878" y="1356732"/>
            <a:ext cx="798735" cy="1846065"/>
          </a:xfrm>
          <a:prstGeom prst="bentConnector2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65" name="Group 47464">
            <a:extLst>
              <a:ext uri="{FF2B5EF4-FFF2-40B4-BE49-F238E27FC236}">
                <a16:creationId xmlns:a16="http://schemas.microsoft.com/office/drawing/2014/main" id="{0A921D74-3A07-BBE7-FC68-C02D6B6272E1}"/>
              </a:ext>
            </a:extLst>
          </p:cNvPr>
          <p:cNvGrpSpPr/>
          <p:nvPr/>
        </p:nvGrpSpPr>
        <p:grpSpPr>
          <a:xfrm>
            <a:off x="1" y="2127787"/>
            <a:ext cx="1999536" cy="2592014"/>
            <a:chOff x="1" y="2127787"/>
            <a:chExt cx="1999536" cy="2592014"/>
          </a:xfrm>
        </p:grpSpPr>
        <p:sp>
          <p:nvSpPr>
            <p:cNvPr id="47110" name="TextBox 30">
              <a:extLst>
                <a:ext uri="{FF2B5EF4-FFF2-40B4-BE49-F238E27FC236}">
                  <a16:creationId xmlns:a16="http://schemas.microsoft.com/office/drawing/2014/main" id="{F829A72D-0876-2E49-8145-DC8A9C2CF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" y="4258136"/>
              <a:ext cx="18635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Terraform </a:t>
              </a:r>
              <a:r>
                <a:rPr kumimoji="0" lang="en-US" altLang="en-US" sz="120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IaC</a:t>
              </a:r>
              <a:br>
                <a:rPr kumimoji="0" lang="en-US" altLang="en-US" sz="12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en-US" altLang="en-US" sz="12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Infrastructure</a:t>
              </a:r>
              <a:r>
                <a:rPr kumimoji="0" lang="en-US" altLang="en-US" sz="1200" i="0" u="none" strike="noStrike" kern="120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as Code</a:t>
              </a:r>
              <a:endPara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C306FE-D64A-86C9-509B-C6FAC52FA112}"/>
                </a:ext>
              </a:extLst>
            </p:cNvPr>
            <p:cNvPicPr>
              <a:picLocks/>
            </p:cNvPicPr>
            <p:nvPr/>
          </p:nvPicPr>
          <p:blipFill rotWithShape="1">
            <a:blip r:embed="rId45"/>
            <a:srcRect l="23281" t="9630" r="24016" b="34442"/>
            <a:stretch/>
          </p:blipFill>
          <p:spPr>
            <a:xfrm>
              <a:off x="217666" y="3433412"/>
              <a:ext cx="640800" cy="720000"/>
            </a:xfrm>
            <a:prstGeom prst="rect">
              <a:avLst/>
            </a:prstGeom>
          </p:spPr>
        </p:pic>
        <p:sp>
          <p:nvSpPr>
            <p:cNvPr id="47380" name="Right Arrow 47379">
              <a:extLst>
                <a:ext uri="{FF2B5EF4-FFF2-40B4-BE49-F238E27FC236}">
                  <a16:creationId xmlns:a16="http://schemas.microsoft.com/office/drawing/2014/main" id="{A993BBAE-EF83-D29C-5414-829DD608B11C}"/>
                </a:ext>
              </a:extLst>
            </p:cNvPr>
            <p:cNvSpPr/>
            <p:nvPr/>
          </p:nvSpPr>
          <p:spPr>
            <a:xfrm>
              <a:off x="877187" y="3445706"/>
              <a:ext cx="1064872" cy="412586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@actions">
              <a:extLst>
                <a:ext uri="{FF2B5EF4-FFF2-40B4-BE49-F238E27FC236}">
                  <a16:creationId xmlns:a16="http://schemas.microsoft.com/office/drawing/2014/main" id="{01AFE64E-1AD7-8DCD-8DA8-C6B05F649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666" y="2127787"/>
              <a:ext cx="640800" cy="64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415" name="Straight Arrow Connector 47414">
              <a:extLst>
                <a:ext uri="{FF2B5EF4-FFF2-40B4-BE49-F238E27FC236}">
                  <a16:creationId xmlns:a16="http://schemas.microsoft.com/office/drawing/2014/main" id="{85CE6879-0BEE-C041-6F57-D825C2C5443B}"/>
                </a:ext>
              </a:extLst>
            </p:cNvPr>
            <p:cNvCxnSpPr>
              <a:cxnSpLocks/>
              <a:stCxn id="1036" idx="2"/>
              <a:endCxn id="16" idx="0"/>
            </p:cNvCxnSpPr>
            <p:nvPr/>
          </p:nvCxnSpPr>
          <p:spPr>
            <a:xfrm>
              <a:off x="538066" y="2768587"/>
              <a:ext cx="0" cy="664825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19" name="TextBox 30">
              <a:extLst>
                <a:ext uri="{FF2B5EF4-FFF2-40B4-BE49-F238E27FC236}">
                  <a16:creationId xmlns:a16="http://schemas.microsoft.com/office/drawing/2014/main" id="{3F0314B6-D847-9F12-E657-A55E48F5C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369" y="2306368"/>
              <a:ext cx="11721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r>
                <a:rPr kumimoji="0" lang="en-US" altLang="en-US" sz="12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Actions</a:t>
              </a:r>
              <a:endPara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72" name="Graphic 1071">
            <a:extLst>
              <a:ext uri="{FF2B5EF4-FFF2-40B4-BE49-F238E27FC236}">
                <a16:creationId xmlns:a16="http://schemas.microsoft.com/office/drawing/2014/main" id="{BF80F901-066F-4508-BE35-56311C6587B5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2761838" y="4214462"/>
            <a:ext cx="381600" cy="381600"/>
          </a:xfrm>
          <a:prstGeom prst="rect">
            <a:avLst/>
          </a:prstGeom>
        </p:spPr>
      </p:pic>
      <p:pic>
        <p:nvPicPr>
          <p:cNvPr id="1073" name="Graphic 1072">
            <a:extLst>
              <a:ext uri="{FF2B5EF4-FFF2-40B4-BE49-F238E27FC236}">
                <a16:creationId xmlns:a16="http://schemas.microsoft.com/office/drawing/2014/main" id="{6669A63E-7411-E812-CA26-23EF842F8E74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6900949" y="4206135"/>
            <a:ext cx="381600" cy="381600"/>
          </a:xfrm>
          <a:prstGeom prst="rect">
            <a:avLst/>
          </a:prstGeom>
        </p:spPr>
      </p:pic>
      <p:sp>
        <p:nvSpPr>
          <p:cNvPr id="1074" name="TextBox 15">
            <a:extLst>
              <a:ext uri="{FF2B5EF4-FFF2-40B4-BE49-F238E27FC236}">
                <a16:creationId xmlns:a16="http://schemas.microsoft.com/office/drawing/2014/main" id="{7E580402-1E9D-F770-5606-82724D6AE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351" y="6278920"/>
            <a:ext cx="8370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FF93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EKS Cloud</a:t>
            </a:r>
          </a:p>
        </p:txBody>
      </p:sp>
      <p:sp>
        <p:nvSpPr>
          <p:cNvPr id="1075" name="TextBox 15">
            <a:extLst>
              <a:ext uri="{FF2B5EF4-FFF2-40B4-BE49-F238E27FC236}">
                <a16:creationId xmlns:a16="http://schemas.microsoft.com/office/drawing/2014/main" id="{77A575EF-5696-BAFA-7867-680707C01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7332" y="3932896"/>
            <a:ext cx="18054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FF93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 Anywhere</a:t>
            </a:r>
          </a:p>
        </p:txBody>
      </p:sp>
      <p:pic>
        <p:nvPicPr>
          <p:cNvPr id="1077" name="Graphic 1076">
            <a:extLst>
              <a:ext uri="{FF2B5EF4-FFF2-40B4-BE49-F238E27FC236}">
                <a16:creationId xmlns:a16="http://schemas.microsoft.com/office/drawing/2014/main" id="{3097544C-3017-BC2A-4CCD-D2D302AE8E93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rcRect/>
          <a:stretch/>
        </p:blipFill>
        <p:spPr>
          <a:xfrm>
            <a:off x="9967851" y="3864846"/>
            <a:ext cx="381600" cy="381600"/>
          </a:xfrm>
          <a:prstGeom prst="rect">
            <a:avLst/>
          </a:prstGeom>
        </p:spPr>
      </p:pic>
      <p:sp>
        <p:nvSpPr>
          <p:cNvPr id="1078" name="Oval 1077">
            <a:extLst>
              <a:ext uri="{FF2B5EF4-FFF2-40B4-BE49-F238E27FC236}">
                <a16:creationId xmlns:a16="http://schemas.microsoft.com/office/drawing/2014/main" id="{264691C6-2D49-23BA-5026-46B84BC8AC41}"/>
              </a:ext>
            </a:extLst>
          </p:cNvPr>
          <p:cNvSpPr>
            <a:spLocks noChangeAspect="1"/>
          </p:cNvSpPr>
          <p:nvPr/>
        </p:nvSpPr>
        <p:spPr>
          <a:xfrm>
            <a:off x="9318214" y="3759614"/>
            <a:ext cx="72000" cy="72000"/>
          </a:xfrm>
          <a:prstGeom prst="ellipse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DDF937CD-2616-BCE3-C734-76B23EEF4E83}"/>
              </a:ext>
            </a:extLst>
          </p:cNvPr>
          <p:cNvSpPr>
            <a:spLocks noChangeAspect="1"/>
          </p:cNvSpPr>
          <p:nvPr/>
        </p:nvSpPr>
        <p:spPr>
          <a:xfrm>
            <a:off x="5691496" y="6122768"/>
            <a:ext cx="72000" cy="72000"/>
          </a:xfrm>
          <a:prstGeom prst="ellipse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9E1AE38F-F3BA-5781-7FDF-90D18398F988}"/>
              </a:ext>
            </a:extLst>
          </p:cNvPr>
          <p:cNvSpPr>
            <a:spLocks noChangeAspect="1"/>
          </p:cNvSpPr>
          <p:nvPr/>
        </p:nvSpPr>
        <p:spPr>
          <a:xfrm>
            <a:off x="5930701" y="5436002"/>
            <a:ext cx="72000" cy="72000"/>
          </a:xfrm>
          <a:prstGeom prst="ellipse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1" name="Oval 1080">
            <a:extLst>
              <a:ext uri="{FF2B5EF4-FFF2-40B4-BE49-F238E27FC236}">
                <a16:creationId xmlns:a16="http://schemas.microsoft.com/office/drawing/2014/main" id="{2F9E8158-A875-A62D-2498-3437983845BA}"/>
              </a:ext>
            </a:extLst>
          </p:cNvPr>
          <p:cNvSpPr>
            <a:spLocks noChangeAspect="1"/>
          </p:cNvSpPr>
          <p:nvPr/>
        </p:nvSpPr>
        <p:spPr>
          <a:xfrm>
            <a:off x="5469644" y="5437937"/>
            <a:ext cx="72000" cy="72000"/>
          </a:xfrm>
          <a:prstGeom prst="ellipse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082254DD-F99D-8D9D-9713-6E05BD0EAEA8}"/>
              </a:ext>
            </a:extLst>
          </p:cNvPr>
          <p:cNvSpPr>
            <a:spLocks noChangeAspect="1"/>
          </p:cNvSpPr>
          <p:nvPr/>
        </p:nvSpPr>
        <p:spPr>
          <a:xfrm>
            <a:off x="7467716" y="4802876"/>
            <a:ext cx="72000" cy="7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6EE5A491-8F28-415A-29DD-F7B5D21E410C}"/>
              </a:ext>
            </a:extLst>
          </p:cNvPr>
          <p:cNvSpPr>
            <a:spLocks noChangeAspect="1"/>
          </p:cNvSpPr>
          <p:nvPr/>
        </p:nvSpPr>
        <p:spPr>
          <a:xfrm>
            <a:off x="7743166" y="2627603"/>
            <a:ext cx="72000" cy="7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4" name="Oval 1083">
            <a:extLst>
              <a:ext uri="{FF2B5EF4-FFF2-40B4-BE49-F238E27FC236}">
                <a16:creationId xmlns:a16="http://schemas.microsoft.com/office/drawing/2014/main" id="{ED93857F-575D-72F8-FDA7-1AD196B1A042}"/>
              </a:ext>
            </a:extLst>
          </p:cNvPr>
          <p:cNvSpPr>
            <a:spLocks noChangeAspect="1"/>
          </p:cNvSpPr>
          <p:nvPr/>
        </p:nvSpPr>
        <p:spPr>
          <a:xfrm>
            <a:off x="7220197" y="5719444"/>
            <a:ext cx="72000" cy="7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86" name="Picture 1085">
            <a:extLst>
              <a:ext uri="{FF2B5EF4-FFF2-40B4-BE49-F238E27FC236}">
                <a16:creationId xmlns:a16="http://schemas.microsoft.com/office/drawing/2014/main" id="{87C5A1B2-5A39-DEEE-A6AE-CA649F3FF132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9279126" y="3442293"/>
            <a:ext cx="368300" cy="368300"/>
          </a:xfrm>
          <a:prstGeom prst="rect">
            <a:avLst/>
          </a:prstGeom>
        </p:spPr>
      </p:pic>
      <p:sp>
        <p:nvSpPr>
          <p:cNvPr id="47425" name="Oval 47424">
            <a:extLst>
              <a:ext uri="{FF2B5EF4-FFF2-40B4-BE49-F238E27FC236}">
                <a16:creationId xmlns:a16="http://schemas.microsoft.com/office/drawing/2014/main" id="{F994F95C-0F86-0C70-E333-D548F755532B}"/>
              </a:ext>
            </a:extLst>
          </p:cNvPr>
          <p:cNvSpPr>
            <a:spLocks noChangeAspect="1"/>
          </p:cNvSpPr>
          <p:nvPr/>
        </p:nvSpPr>
        <p:spPr>
          <a:xfrm>
            <a:off x="9194688" y="6303059"/>
            <a:ext cx="72000" cy="72000"/>
          </a:xfrm>
          <a:prstGeom prst="ellipse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426" name="Oval 47425">
            <a:extLst>
              <a:ext uri="{FF2B5EF4-FFF2-40B4-BE49-F238E27FC236}">
                <a16:creationId xmlns:a16="http://schemas.microsoft.com/office/drawing/2014/main" id="{06A900A1-B046-0B6B-C397-0A4A669A90F2}"/>
              </a:ext>
            </a:extLst>
          </p:cNvPr>
          <p:cNvSpPr>
            <a:spLocks noChangeAspect="1"/>
          </p:cNvSpPr>
          <p:nvPr/>
        </p:nvSpPr>
        <p:spPr>
          <a:xfrm>
            <a:off x="5705805" y="4800809"/>
            <a:ext cx="72000" cy="72000"/>
          </a:xfrm>
          <a:prstGeom prst="ellips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433" name="Oval 47432">
            <a:extLst>
              <a:ext uri="{FF2B5EF4-FFF2-40B4-BE49-F238E27FC236}">
                <a16:creationId xmlns:a16="http://schemas.microsoft.com/office/drawing/2014/main" id="{3EE81A4F-92C5-0D4F-F3CF-54042BDB22B5}"/>
              </a:ext>
            </a:extLst>
          </p:cNvPr>
          <p:cNvSpPr>
            <a:spLocks noChangeAspect="1"/>
          </p:cNvSpPr>
          <p:nvPr/>
        </p:nvSpPr>
        <p:spPr bwMode="auto">
          <a:xfrm>
            <a:off x="8141280" y="2947646"/>
            <a:ext cx="180000" cy="1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47463" name="Group 47462">
            <a:extLst>
              <a:ext uri="{FF2B5EF4-FFF2-40B4-BE49-F238E27FC236}">
                <a16:creationId xmlns:a16="http://schemas.microsoft.com/office/drawing/2014/main" id="{FE1B4444-F11F-C9DF-5CB3-9DE37F947D65}"/>
              </a:ext>
            </a:extLst>
          </p:cNvPr>
          <p:cNvGrpSpPr/>
          <p:nvPr/>
        </p:nvGrpSpPr>
        <p:grpSpPr>
          <a:xfrm>
            <a:off x="73829" y="5013236"/>
            <a:ext cx="1728165" cy="1183090"/>
            <a:chOff x="136332" y="803430"/>
            <a:chExt cx="1728165" cy="118309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F9AED01-1790-564E-84D3-B01F6E0DC985}"/>
                </a:ext>
              </a:extLst>
            </p:cNvPr>
            <p:cNvGrpSpPr/>
            <p:nvPr/>
          </p:nvGrpSpPr>
          <p:grpSpPr>
            <a:xfrm>
              <a:off x="150620" y="1141435"/>
              <a:ext cx="1713877" cy="246221"/>
              <a:chOff x="-55119" y="2087159"/>
              <a:chExt cx="1713877" cy="246221"/>
            </a:xfrm>
          </p:grpSpPr>
          <p:sp>
            <p:nvSpPr>
              <p:cNvPr id="79" name="TextBox 28">
                <a:extLst>
                  <a:ext uri="{FF2B5EF4-FFF2-40B4-BE49-F238E27FC236}">
                    <a16:creationId xmlns:a16="http://schemas.microsoft.com/office/drawing/2014/main" id="{17179F33-273A-2D57-BFB8-8F38B88C7E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5119" y="2087159"/>
                <a:ext cx="117387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Inbound internal</a:t>
                </a:r>
                <a:endParaRPr kumimoji="0" lang="en-US" altLang="en-US" sz="10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D4BB11A-EB39-F263-BEA5-8987471EA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758" y="2227390"/>
                <a:ext cx="540000" cy="0"/>
              </a:xfrm>
              <a:prstGeom prst="line">
                <a:avLst/>
              </a:prstGeom>
              <a:ln w="15875">
                <a:solidFill>
                  <a:srgbClr val="FFC000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B73F2DF-634C-9E9B-3D30-2188AF0E6E8C}"/>
                </a:ext>
              </a:extLst>
            </p:cNvPr>
            <p:cNvGrpSpPr/>
            <p:nvPr/>
          </p:nvGrpSpPr>
          <p:grpSpPr>
            <a:xfrm>
              <a:off x="150620" y="836608"/>
              <a:ext cx="1713877" cy="246221"/>
              <a:chOff x="-55119" y="2087159"/>
              <a:chExt cx="1713877" cy="246221"/>
            </a:xfrm>
          </p:grpSpPr>
          <p:sp>
            <p:nvSpPr>
              <p:cNvPr id="87" name="TextBox 28">
                <a:extLst>
                  <a:ext uri="{FF2B5EF4-FFF2-40B4-BE49-F238E27FC236}">
                    <a16:creationId xmlns:a16="http://schemas.microsoft.com/office/drawing/2014/main" id="{53923DF8-869E-A3C9-2B8A-D37CA25702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5119" y="2087159"/>
                <a:ext cx="117387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Inbound external</a:t>
                </a:r>
                <a:endParaRPr kumimoji="0" lang="en-US" altLang="en-US" sz="10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E27E7F6-9A41-127E-B578-7312593C2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758" y="2227597"/>
                <a:ext cx="540000" cy="0"/>
              </a:xfrm>
              <a:prstGeom prst="line">
                <a:avLst/>
              </a:prstGeom>
              <a:ln w="15875">
                <a:solidFill>
                  <a:schemeClr val="accent3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D6BA434-C8EE-63EA-93C9-8A2647EA59D8}"/>
                </a:ext>
              </a:extLst>
            </p:cNvPr>
            <p:cNvGrpSpPr/>
            <p:nvPr/>
          </p:nvGrpSpPr>
          <p:grpSpPr>
            <a:xfrm>
              <a:off x="140575" y="1441640"/>
              <a:ext cx="1723922" cy="246221"/>
              <a:chOff x="-69407" y="2087159"/>
              <a:chExt cx="1723922" cy="246221"/>
            </a:xfrm>
          </p:grpSpPr>
          <p:sp>
            <p:nvSpPr>
              <p:cNvPr id="90" name="TextBox 28">
                <a:extLst>
                  <a:ext uri="{FF2B5EF4-FFF2-40B4-BE49-F238E27FC236}">
                    <a16:creationId xmlns:a16="http://schemas.microsoft.com/office/drawing/2014/main" id="{601704B1-4B73-0DE3-0CBF-1C08254D93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9407" y="2087159"/>
                <a:ext cx="121961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Outbound external</a:t>
                </a:r>
                <a:endParaRPr kumimoji="0" lang="en-US" altLang="en-US" sz="10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5A1E197-1F06-8505-D4CF-9634F4DF1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4515" y="2227356"/>
                <a:ext cx="540000" cy="0"/>
              </a:xfrm>
              <a:prstGeom prst="line">
                <a:avLst/>
              </a:prstGeom>
              <a:ln w="15875">
                <a:solidFill>
                  <a:srgbClr val="0070C0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A211924-75F7-222C-5944-F5F16433AB6C}"/>
                </a:ext>
              </a:extLst>
            </p:cNvPr>
            <p:cNvGrpSpPr/>
            <p:nvPr/>
          </p:nvGrpSpPr>
          <p:grpSpPr>
            <a:xfrm>
              <a:off x="136332" y="1740299"/>
              <a:ext cx="1728165" cy="246221"/>
              <a:chOff x="-69407" y="2087159"/>
              <a:chExt cx="1728165" cy="246221"/>
            </a:xfrm>
          </p:grpSpPr>
          <p:sp>
            <p:nvSpPr>
              <p:cNvPr id="93" name="TextBox 28">
                <a:extLst>
                  <a:ext uri="{FF2B5EF4-FFF2-40B4-BE49-F238E27FC236}">
                    <a16:creationId xmlns:a16="http://schemas.microsoft.com/office/drawing/2014/main" id="{5089060A-38B1-E801-68E5-81528D01B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9407" y="2087159"/>
                <a:ext cx="122385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0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Outbound internal</a:t>
                </a:r>
                <a:endParaRPr kumimoji="0" lang="en-US" altLang="en-US" sz="10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6A82F99-6A2F-0418-E0A6-FB12D1DDD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758" y="2210269"/>
                <a:ext cx="540000" cy="0"/>
              </a:xfrm>
              <a:prstGeom prst="line">
                <a:avLst/>
              </a:prstGeom>
              <a:ln w="15875">
                <a:solidFill>
                  <a:srgbClr val="00B050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1025">
              <a:extLst>
                <a:ext uri="{FF2B5EF4-FFF2-40B4-BE49-F238E27FC236}">
                  <a16:creationId xmlns:a16="http://schemas.microsoft.com/office/drawing/2014/main" id="{16B0CB68-6E7A-58CB-9D5B-1C98BA952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1158065" y="803430"/>
              <a:ext cx="368300" cy="368300"/>
            </a:xfrm>
            <a:prstGeom prst="rect">
              <a:avLst/>
            </a:prstGeom>
          </p:spPr>
        </p:pic>
        <p:sp>
          <p:nvSpPr>
            <p:cNvPr id="47427" name="Oval 47426">
              <a:extLst>
                <a:ext uri="{FF2B5EF4-FFF2-40B4-BE49-F238E27FC236}">
                  <a16:creationId xmlns:a16="http://schemas.microsoft.com/office/drawing/2014/main" id="{631B718F-340F-6081-B417-4C361F37E0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319" y="1833761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429" name="Oval 47428">
              <a:extLst>
                <a:ext uri="{FF2B5EF4-FFF2-40B4-BE49-F238E27FC236}">
                  <a16:creationId xmlns:a16="http://schemas.microsoft.com/office/drawing/2014/main" id="{6FA531E7-5838-A8D5-27D7-B82FD2A1A2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0136" y="1245599"/>
              <a:ext cx="72000" cy="72000"/>
            </a:xfrm>
            <a:prstGeom prst="ellipse">
              <a:avLst/>
            </a:prstGeom>
            <a:solidFill>
              <a:srgbClr val="FFFF00"/>
            </a:solidFill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430" name="Oval 47429">
              <a:extLst>
                <a:ext uri="{FF2B5EF4-FFF2-40B4-BE49-F238E27FC236}">
                  <a16:creationId xmlns:a16="http://schemas.microsoft.com/office/drawing/2014/main" id="{CE988CA1-07E8-8B74-AC9E-8DB66B3BFB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019" y="1550706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432" name="Oval 47431">
              <a:extLst>
                <a:ext uri="{FF2B5EF4-FFF2-40B4-BE49-F238E27FC236}">
                  <a16:creationId xmlns:a16="http://schemas.microsoft.com/office/drawing/2014/main" id="{0AE99DE4-4B90-C707-FBC9-6E97BBE93D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10241" y="891315"/>
              <a:ext cx="180000" cy="180000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7435" name="Oval 47434">
              <a:extLst>
                <a:ext uri="{FF2B5EF4-FFF2-40B4-BE49-F238E27FC236}">
                  <a16:creationId xmlns:a16="http://schemas.microsoft.com/office/drawing/2014/main" id="{638A65EB-8453-BD5C-04FF-3118BE8DCEE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05271" y="1492018"/>
              <a:ext cx="180000" cy="18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7437" name="Oval 47436">
              <a:extLst>
                <a:ext uri="{FF2B5EF4-FFF2-40B4-BE49-F238E27FC236}">
                  <a16:creationId xmlns:a16="http://schemas.microsoft.com/office/drawing/2014/main" id="{586F68B1-8BF1-1F4E-03AB-EA3880A899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00407" y="1787843"/>
              <a:ext cx="180000" cy="180000"/>
            </a:xfrm>
            <a:prstGeom prst="ellipse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7438" name="Oval 47437">
              <a:extLst>
                <a:ext uri="{FF2B5EF4-FFF2-40B4-BE49-F238E27FC236}">
                  <a16:creationId xmlns:a16="http://schemas.microsoft.com/office/drawing/2014/main" id="{37312D2B-DEFD-3784-B2E1-9A57E18D1A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06539" y="1193318"/>
              <a:ext cx="180000" cy="180000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47446" name="Oval 47445">
            <a:extLst>
              <a:ext uri="{FF2B5EF4-FFF2-40B4-BE49-F238E27FC236}">
                <a16:creationId xmlns:a16="http://schemas.microsoft.com/office/drawing/2014/main" id="{E3ACE338-06D8-0E75-BB61-859D2803786C}"/>
              </a:ext>
            </a:extLst>
          </p:cNvPr>
          <p:cNvSpPr>
            <a:spLocks noChangeAspect="1"/>
          </p:cNvSpPr>
          <p:nvPr/>
        </p:nvSpPr>
        <p:spPr bwMode="auto">
          <a:xfrm>
            <a:off x="7693559" y="2007164"/>
            <a:ext cx="180000" cy="1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7447" name="Oval 47446">
            <a:extLst>
              <a:ext uri="{FF2B5EF4-FFF2-40B4-BE49-F238E27FC236}">
                <a16:creationId xmlns:a16="http://schemas.microsoft.com/office/drawing/2014/main" id="{673EEE75-E133-89FC-55DB-F22E6B13E949}"/>
              </a:ext>
            </a:extLst>
          </p:cNvPr>
          <p:cNvSpPr>
            <a:spLocks noChangeAspect="1"/>
          </p:cNvSpPr>
          <p:nvPr/>
        </p:nvSpPr>
        <p:spPr bwMode="auto">
          <a:xfrm>
            <a:off x="5641364" y="5792130"/>
            <a:ext cx="180000" cy="180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47467" name="Group 47466">
            <a:extLst>
              <a:ext uri="{FF2B5EF4-FFF2-40B4-BE49-F238E27FC236}">
                <a16:creationId xmlns:a16="http://schemas.microsoft.com/office/drawing/2014/main" id="{4D8CFFC1-4D67-3B4B-E874-E8D5CC93DBCC}"/>
              </a:ext>
            </a:extLst>
          </p:cNvPr>
          <p:cNvGrpSpPr/>
          <p:nvPr/>
        </p:nvGrpSpPr>
        <p:grpSpPr>
          <a:xfrm>
            <a:off x="7254684" y="3533924"/>
            <a:ext cx="2707563" cy="2487230"/>
            <a:chOff x="7254684" y="3533924"/>
            <a:chExt cx="2707563" cy="2487230"/>
          </a:xfrm>
        </p:grpSpPr>
        <p:cxnSp>
          <p:nvCxnSpPr>
            <p:cNvPr id="47202" name="Elbow Connector 47201">
              <a:extLst>
                <a:ext uri="{FF2B5EF4-FFF2-40B4-BE49-F238E27FC236}">
                  <a16:creationId xmlns:a16="http://schemas.microsoft.com/office/drawing/2014/main" id="{9F72A6E1-2741-0BDC-C307-B3BE3140C601}"/>
                </a:ext>
              </a:extLst>
            </p:cNvPr>
            <p:cNvCxnSpPr>
              <a:cxnSpLocks/>
              <a:stCxn id="118" idx="2"/>
              <a:endCxn id="47200" idx="2"/>
            </p:cNvCxnSpPr>
            <p:nvPr/>
          </p:nvCxnSpPr>
          <p:spPr>
            <a:xfrm rot="5400000" flipH="1" flipV="1">
              <a:off x="7300088" y="3764467"/>
              <a:ext cx="1903133" cy="1993941"/>
            </a:xfrm>
            <a:prstGeom prst="bentConnector3">
              <a:avLst>
                <a:gd name="adj1" fmla="val -12012"/>
              </a:avLst>
            </a:prstGeom>
            <a:ln w="15875">
              <a:solidFill>
                <a:srgbClr val="00B05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20" name="Elbow Connector 47219">
              <a:extLst>
                <a:ext uri="{FF2B5EF4-FFF2-40B4-BE49-F238E27FC236}">
                  <a16:creationId xmlns:a16="http://schemas.microsoft.com/office/drawing/2014/main" id="{0694CAEA-1AE3-B386-B3B7-D913B72904EF}"/>
                </a:ext>
              </a:extLst>
            </p:cNvPr>
            <p:cNvCxnSpPr>
              <a:cxnSpLocks/>
              <a:stCxn id="47200" idx="3"/>
              <a:endCxn id="97" idx="1"/>
            </p:cNvCxnSpPr>
            <p:nvPr/>
          </p:nvCxnSpPr>
          <p:spPr>
            <a:xfrm>
              <a:off x="9439426" y="3619071"/>
              <a:ext cx="522821" cy="380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00B05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36" name="Oval 47435">
              <a:extLst>
                <a:ext uri="{FF2B5EF4-FFF2-40B4-BE49-F238E27FC236}">
                  <a16:creationId xmlns:a16="http://schemas.microsoft.com/office/drawing/2014/main" id="{9C473E2A-F2D6-683F-FD07-51BED1F9C84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04458" y="5841154"/>
              <a:ext cx="180000" cy="180000"/>
            </a:xfrm>
            <a:prstGeom prst="ellipse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7448" name="Oval 47447">
              <a:extLst>
                <a:ext uri="{FF2B5EF4-FFF2-40B4-BE49-F238E27FC236}">
                  <a16:creationId xmlns:a16="http://schemas.microsoft.com/office/drawing/2014/main" id="{309184DD-3B07-D606-2111-8005CC10C67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558066" y="35339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47449" name="Oval 47448">
            <a:extLst>
              <a:ext uri="{FF2B5EF4-FFF2-40B4-BE49-F238E27FC236}">
                <a16:creationId xmlns:a16="http://schemas.microsoft.com/office/drawing/2014/main" id="{6AB6FE6F-7909-06A8-C978-7100D496E4CE}"/>
              </a:ext>
            </a:extLst>
          </p:cNvPr>
          <p:cNvSpPr>
            <a:spLocks noChangeAspect="1"/>
          </p:cNvSpPr>
          <p:nvPr/>
        </p:nvSpPr>
        <p:spPr bwMode="auto">
          <a:xfrm>
            <a:off x="5646954" y="3619071"/>
            <a:ext cx="180000" cy="180000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7378" name="TextBox 12">
            <a:extLst>
              <a:ext uri="{FF2B5EF4-FFF2-40B4-BE49-F238E27FC236}">
                <a16:creationId xmlns:a16="http://schemas.microsoft.com/office/drawing/2014/main" id="{F5A4430E-F12F-F4A5-D1A4-826CD1047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294" y="4335479"/>
            <a:ext cx="1337540" cy="40011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70C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External app</a:t>
            </a:r>
            <a:br>
              <a:rPr lang="en-US" altLang="en-US" sz="1000" dirty="0">
                <a:solidFill>
                  <a:srgbClr val="0070C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solidFill>
                  <a:srgbClr val="0070C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1000" dirty="0" err="1">
                <a:solidFill>
                  <a:srgbClr val="0070C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srv</a:t>
            </a:r>
            <a:r>
              <a:rPr lang="en-US" altLang="en-US" sz="1000" dirty="0">
                <a:solidFill>
                  <a:srgbClr val="0070C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/ </a:t>
            </a:r>
            <a:r>
              <a:rPr lang="en-US" altLang="en-US" sz="1000" dirty="0" err="1">
                <a:solidFill>
                  <a:srgbClr val="0070C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ing</a:t>
            </a:r>
            <a:endParaRPr lang="en-US" altLang="en-US" sz="1000" dirty="0">
              <a:solidFill>
                <a:srgbClr val="0070C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451" name="Graphic 8">
            <a:extLst>
              <a:ext uri="{FF2B5EF4-FFF2-40B4-BE49-F238E27FC236}">
                <a16:creationId xmlns:a16="http://schemas.microsoft.com/office/drawing/2014/main" id="{B6AD9611-3513-B360-AAF4-77532906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rcRect/>
          <a:stretch/>
        </p:blipFill>
        <p:spPr bwMode="auto">
          <a:xfrm>
            <a:off x="9088326" y="700515"/>
            <a:ext cx="381600" cy="3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452" name="TextBox 9">
            <a:extLst>
              <a:ext uri="{FF2B5EF4-FFF2-40B4-BE49-F238E27FC236}">
                <a16:creationId xmlns:a16="http://schemas.microsoft.com/office/drawing/2014/main" id="{E0C9965F-4A0D-4796-4365-9B34CBE3A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8326" y="1074681"/>
            <a:ext cx="3816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47453" name="Graphic 19">
            <a:extLst>
              <a:ext uri="{FF2B5EF4-FFF2-40B4-BE49-F238E27FC236}">
                <a16:creationId xmlns:a16="http://schemas.microsoft.com/office/drawing/2014/main" id="{6CB12C55-8D26-B2B7-7C52-82C8F5B1E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rcRect/>
          <a:stretch/>
        </p:blipFill>
        <p:spPr bwMode="auto">
          <a:xfrm>
            <a:off x="8673118" y="697803"/>
            <a:ext cx="381600" cy="3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454" name="TextBox 9">
            <a:extLst>
              <a:ext uri="{FF2B5EF4-FFF2-40B4-BE49-F238E27FC236}">
                <a16:creationId xmlns:a16="http://schemas.microsoft.com/office/drawing/2014/main" id="{EC4524BE-C7E4-7445-A553-BBB86F137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3591" y="1059030"/>
            <a:ext cx="4317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EFS</a:t>
            </a:r>
          </a:p>
        </p:txBody>
      </p:sp>
      <p:pic>
        <p:nvPicPr>
          <p:cNvPr id="47455" name="Graphic 6">
            <a:extLst>
              <a:ext uri="{FF2B5EF4-FFF2-40B4-BE49-F238E27FC236}">
                <a16:creationId xmlns:a16="http://schemas.microsoft.com/office/drawing/2014/main" id="{712955AC-EF5F-270A-DF1C-CCC591EC0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rcRect/>
          <a:stretch/>
        </p:blipFill>
        <p:spPr bwMode="auto">
          <a:xfrm>
            <a:off x="8257189" y="700515"/>
            <a:ext cx="381600" cy="3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456" name="TextBox 9">
            <a:extLst>
              <a:ext uri="{FF2B5EF4-FFF2-40B4-BE49-F238E27FC236}">
                <a16:creationId xmlns:a16="http://schemas.microsoft.com/office/drawing/2014/main" id="{7EB4138E-A935-4438-DD2B-ED8DB1344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126" y="1054226"/>
            <a:ext cx="4795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</a:t>
            </a:r>
          </a:p>
        </p:txBody>
      </p:sp>
      <p:pic>
        <p:nvPicPr>
          <p:cNvPr id="47457" name="Graphic 17">
            <a:extLst>
              <a:ext uri="{FF2B5EF4-FFF2-40B4-BE49-F238E27FC236}">
                <a16:creationId xmlns:a16="http://schemas.microsoft.com/office/drawing/2014/main" id="{59C7D293-C50E-3F6E-5376-D0B0AFC6B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rcRect/>
          <a:stretch/>
        </p:blipFill>
        <p:spPr bwMode="auto">
          <a:xfrm>
            <a:off x="7014157" y="700515"/>
            <a:ext cx="381600" cy="3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458" name="Graphic 7">
            <a:extLst>
              <a:ext uri="{FF2B5EF4-FFF2-40B4-BE49-F238E27FC236}">
                <a16:creationId xmlns:a16="http://schemas.microsoft.com/office/drawing/2014/main" id="{A3C4DB7C-EACD-0FAD-F704-FB1AE02AC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rcRect/>
          <a:stretch/>
        </p:blipFill>
        <p:spPr bwMode="auto">
          <a:xfrm>
            <a:off x="7425985" y="700515"/>
            <a:ext cx="381600" cy="3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459" name="Graphic 20">
            <a:extLst>
              <a:ext uri="{FF2B5EF4-FFF2-40B4-BE49-F238E27FC236}">
                <a16:creationId xmlns:a16="http://schemas.microsoft.com/office/drawing/2014/main" id="{3005CC51-3E43-4CAC-CD49-9AF3FD8C8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rcRect/>
          <a:stretch/>
        </p:blipFill>
        <p:spPr bwMode="auto">
          <a:xfrm>
            <a:off x="7840172" y="702315"/>
            <a:ext cx="381600" cy="3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460" name="TextBox 9">
            <a:extLst>
              <a:ext uri="{FF2B5EF4-FFF2-40B4-BE49-F238E27FC236}">
                <a16:creationId xmlns:a16="http://schemas.microsoft.com/office/drawing/2014/main" id="{66081732-F725-5B3A-F216-597EE6C7C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447" y="1060306"/>
            <a:ext cx="4632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ECR</a:t>
            </a:r>
          </a:p>
        </p:txBody>
      </p:sp>
      <p:sp>
        <p:nvSpPr>
          <p:cNvPr id="47461" name="TextBox 9">
            <a:extLst>
              <a:ext uri="{FF2B5EF4-FFF2-40B4-BE49-F238E27FC236}">
                <a16:creationId xmlns:a16="http://schemas.microsoft.com/office/drawing/2014/main" id="{9512D373-6B6F-5DCB-6F14-DFC80F06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640" y="1060557"/>
            <a:ext cx="49866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KMS</a:t>
            </a:r>
          </a:p>
        </p:txBody>
      </p:sp>
      <p:sp>
        <p:nvSpPr>
          <p:cNvPr id="47462" name="TextBox 9">
            <a:extLst>
              <a:ext uri="{FF2B5EF4-FFF2-40B4-BE49-F238E27FC236}">
                <a16:creationId xmlns:a16="http://schemas.microsoft.com/office/drawing/2014/main" id="{16C2ED31-D5BA-C4A3-8FEC-21D45A814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2614" y="1055753"/>
            <a:ext cx="11897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</p:spTree>
    <p:extLst>
      <p:ext uri="{BB962C8B-B14F-4D97-AF65-F5344CB8AC3E}">
        <p14:creationId xmlns:p14="http://schemas.microsoft.com/office/powerpoint/2010/main" val="19197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-3.54167E-6 0.08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2986 " pathEditMode="relative" ptsTypes="AA">
                                      <p:cBhvr>
                                        <p:cTn id="12" dur="2000" fill="hold"/>
                                        <p:tgtEl>
                                          <p:spTgt spid="47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9861 " pathEditMode="relative" ptsTypes="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-0.00579 L -4.16667E-6 0.24583 " pathEditMode="relative" ptsTypes="AA">
                                      <p:cBhvr>
                                        <p:cTn id="24" dur="2000" fill="hold"/>
                                        <p:tgtEl>
                                          <p:spTgt spid="47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2.96296E-6 L 0.10274 0.001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7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6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-0.11211 0.0016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7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416 " pathEditMode="relative" ptsTypes="AA">
                                      <p:cBhvr>
                                        <p:cTn id="41" dur="20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0"/>
                            </p:stCondLst>
                            <p:childTnLst>
                              <p:par>
                                <p:cTn id="43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4.44444E-6 L -0.2737 4.44444E-6 " pathEditMode="relative" ptsTypes="AA">
                                      <p:cBhvr>
                                        <p:cTn id="47" dur="2000" fill="hold"/>
                                        <p:tgtEl>
                                          <p:spTgt spid="47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49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51 L 0.00065 -0.06482 " pathEditMode="relative" ptsTypes="AA">
                                      <p:cBhvr>
                                        <p:cTn id="53" dur="20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000"/>
                            </p:stCondLst>
                            <p:childTnLst>
                              <p:par>
                                <p:cTn id="55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515 0 " pathEditMode="relative" ptsTypes="AA">
                                      <p:cBhvr>
                                        <p:cTn id="59" dur="20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505 0.00277 " pathEditMode="relative" ptsTypes="AA">
                                      <p:cBhvr>
                                        <p:cTn id="64" dur="20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8000"/>
                            </p:stCondLst>
                            <p:childTnLst>
                              <p:par>
                                <p:cTn id="66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00138 L 0.0612 0.00046 L 0.06042 -0.28195 L 0.04245 -0.28149 L 0.04245 -0.28149 " pathEditMode="relative" ptsTypes="AAAAA">
                                      <p:cBhvr>
                                        <p:cTn id="70" dur="20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0"/>
                            </p:stCondLst>
                            <p:childTnLst>
                              <p:par>
                                <p:cTn id="72" presetID="1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741 C -8.33333E-7 -0.04306 -0.00013 -0.07848 -0.00039 -0.11389 L -0.14805 -0.11482 L -0.14805 -0.11482 " pathEditMode="relative" ptsTypes="AAAA">
                                      <p:cBhvr>
                                        <p:cTn id="76" dur="20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2000"/>
                            </p:stCondLst>
                            <p:childTnLst>
                              <p:par>
                                <p:cTn id="78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26 0.02269 L 0.16355 0.02199 L 0.16355 -0.28102 L 0.16355 -0.28102 " pathEditMode="relative" ptsTypes="AAAAA">
                                      <p:cBhvr>
                                        <p:cTn id="82" dur="20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4000"/>
                            </p:stCondLst>
                            <p:childTnLst>
                              <p:par>
                                <p:cTn id="84" presetID="10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-0.00254 L 0.03828 -0.00254 " pathEditMode="relative" ptsTypes="AA">
                                      <p:cBhvr>
                                        <p:cTn id="88" dur="20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66" grpId="0" animBg="1"/>
      <p:bldP spid="77" grpId="0" animBg="1"/>
      <p:bldP spid="77" grpId="1" animBg="1"/>
      <p:bldP spid="47388" grpId="0" animBg="1"/>
      <p:bldP spid="47388" grpId="1" animBg="1"/>
      <p:bldP spid="47389" grpId="0" animBg="1"/>
      <p:bldP spid="47389" grpId="1" animBg="1"/>
      <p:bldP spid="47395" grpId="0" animBg="1"/>
      <p:bldP spid="47395" grpId="1" animBg="1"/>
      <p:bldP spid="1078" grpId="0" animBg="1"/>
      <p:bldP spid="1078" grpId="1" animBg="1"/>
      <p:bldP spid="1079" grpId="0" animBg="1"/>
      <p:bldP spid="1079" grpId="1" animBg="1"/>
      <p:bldP spid="1080" grpId="0" animBg="1"/>
      <p:bldP spid="1080" grpId="1" animBg="1"/>
      <p:bldP spid="1081" grpId="0" animBg="1"/>
      <p:bldP spid="1081" grpId="1" animBg="1"/>
      <p:bldP spid="1082" grpId="0" animBg="1"/>
      <p:bldP spid="1082" grpId="1" animBg="1"/>
      <p:bldP spid="1083" grpId="0" animBg="1"/>
      <p:bldP spid="1083" grpId="1" animBg="1"/>
      <p:bldP spid="1084" grpId="0" animBg="1"/>
      <p:bldP spid="1084" grpId="1" animBg="1"/>
      <p:bldP spid="47425" grpId="0" animBg="1"/>
      <p:bldP spid="47425" grpId="1" animBg="1"/>
      <p:bldP spid="47426" grpId="0" animBg="1"/>
      <p:bldP spid="47426" grpId="1" animBg="1"/>
    </p:bldLst>
  </p:timing>
</p:sld>
</file>

<file path=ppt/theme/theme1.xml><?xml version="1.0" encoding="utf-8"?>
<a:theme xmlns:a="http://schemas.openxmlformats.org/drawingml/2006/main" name="Dark-Background-Master">
  <a:themeElements>
    <a:clrScheme name="Architecture Icons Dark Background">
      <a:dk1>
        <a:srgbClr val="000000"/>
      </a:dk1>
      <a:lt1>
        <a:srgbClr val="FFFFFF"/>
      </a:lt1>
      <a:dk2>
        <a:srgbClr val="232F3E"/>
      </a:dk2>
      <a:lt2>
        <a:srgbClr val="E7E6E6"/>
      </a:lt2>
      <a:accent1>
        <a:srgbClr val="FF9900"/>
      </a:accent1>
      <a:accent2>
        <a:srgbClr val="28AD32"/>
      </a:accent2>
      <a:accent3>
        <a:srgbClr val="EB6F6F"/>
      </a:accent3>
      <a:accent4>
        <a:srgbClr val="A5A5A5"/>
      </a:accent4>
      <a:accent5>
        <a:srgbClr val="D1D5DB"/>
      </a:accent5>
      <a:accent6>
        <a:srgbClr val="539FE5"/>
      </a:accent6>
      <a:hlink>
        <a:srgbClr val="539FE5"/>
      </a:hlink>
      <a:folHlink>
        <a:srgbClr val="539FE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8793</TotalTime>
  <Words>446</Words>
  <Application>Microsoft Macintosh PowerPoint</Application>
  <PresentationFormat>Widescreen</PresentationFormat>
  <Paragraphs>171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Amazon Ember Regular</vt:lpstr>
      <vt:lpstr>Arial</vt:lpstr>
      <vt:lpstr>Dark-Background-Master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Analytics</dc:title>
  <dc:subject/>
  <dc:creator>Nhat Thanh Nguyen</dc:creator>
  <cp:keywords>AUT,  Master of Analytics</cp:keywords>
  <dc:description/>
  <cp:lastModifiedBy>Nhat Thanh Nguyen</cp:lastModifiedBy>
  <cp:revision>103</cp:revision>
  <cp:lastPrinted>2019-11-04T14:31:51Z</cp:lastPrinted>
  <dcterms:created xsi:type="dcterms:W3CDTF">2023-02-26T00:00:54Z</dcterms:created>
  <dcterms:modified xsi:type="dcterms:W3CDTF">2023-07-08T20:51:18Z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Nhat Thanh, Nguyen</vt:lpwstr>
  </property>
  <property fmtid="{D5CDD505-2E9C-101B-9397-08002B2CF9AE}" pid="3" name="Telephone number">
    <vt:lpwstr>0210633658</vt:lpwstr>
  </property>
  <property fmtid="{D5CDD505-2E9C-101B-9397-08002B2CF9AE}" pid="4" name="Project">
    <vt:lpwstr>[AUT] Master of Analytics</vt:lpwstr>
  </property>
</Properties>
</file>