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83" r:id="rId2"/>
  </p:sldMasterIdLst>
  <p:notesMasterIdLst>
    <p:notesMasterId r:id="rId31"/>
  </p:notesMasterIdLst>
  <p:handoutMasterIdLst>
    <p:handoutMasterId r:id="rId32"/>
  </p:handoutMasterIdLst>
  <p:sldIdLst>
    <p:sldId id="257" r:id="rId3"/>
    <p:sldId id="324" r:id="rId4"/>
    <p:sldId id="323" r:id="rId5"/>
    <p:sldId id="321" r:id="rId6"/>
    <p:sldId id="322" r:id="rId7"/>
    <p:sldId id="319" r:id="rId8"/>
    <p:sldId id="3202" r:id="rId9"/>
    <p:sldId id="3206" r:id="rId10"/>
    <p:sldId id="3210" r:id="rId11"/>
    <p:sldId id="3211" r:id="rId12"/>
    <p:sldId id="3209" r:id="rId13"/>
    <p:sldId id="325" r:id="rId14"/>
    <p:sldId id="3205" r:id="rId15"/>
    <p:sldId id="3198" r:id="rId16"/>
    <p:sldId id="269" r:id="rId17"/>
    <p:sldId id="3214" r:id="rId18"/>
    <p:sldId id="3215" r:id="rId19"/>
    <p:sldId id="3219" r:id="rId20"/>
    <p:sldId id="315" r:id="rId21"/>
    <p:sldId id="266" r:id="rId22"/>
    <p:sldId id="3218" r:id="rId23"/>
    <p:sldId id="3212" r:id="rId24"/>
    <p:sldId id="267" r:id="rId25"/>
    <p:sldId id="3197" r:id="rId26"/>
    <p:sldId id="317" r:id="rId27"/>
    <p:sldId id="3213" r:id="rId28"/>
    <p:sldId id="270" r:id="rId29"/>
    <p:sldId id="290" r:id="rId30"/>
  </p:sldIdLst>
  <p:sldSz cx="12192000" cy="6858000"/>
  <p:notesSz cx="6858000" cy="9144000"/>
  <p:embeddedFontLst>
    <p:embeddedFont>
      <p:font typeface="Amazon Ember" panose="020B0603020204020204"/>
      <p:regular r:id="rId33"/>
      <p:bold r:id="rId33"/>
      <p:italic r:id="rId33"/>
      <p:boldItalic r:id="rId33"/>
    </p:embeddedFont>
    <p:embeddedFont>
      <p:font typeface="Amazon Ember Heavy" panose="020B0803020204020204"/>
      <p:bold r:id="rId33"/>
      <p:italic r:id="rId33"/>
      <p:boldItalic r:id="rId33"/>
    </p:embeddedFont>
    <p:embeddedFont>
      <p:font typeface="Amazon Ember Light" panose="020B0403020204020204" pitchFamily="34" charset="0"/>
      <p:regular r:id="rId34"/>
      <p:italic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slide options" id="{29BC573D-7060-40E9-BBF4-558E0963C4FD}">
          <p14:sldIdLst>
            <p14:sldId id="257"/>
          </p14:sldIdLst>
        </p14:section>
        <p14:section name="Divider slide options" id="{B57F92AA-CCDC-48FA-A3A3-23FC45934BFA}">
          <p14:sldIdLst/>
        </p14:section>
        <p14:section name="Layout slides" id="{3B825FFE-B901-48CA-9EB5-7470F487625C}">
          <p14:sldIdLst>
            <p14:sldId id="324"/>
            <p14:sldId id="323"/>
            <p14:sldId id="321"/>
            <p14:sldId id="322"/>
            <p14:sldId id="319"/>
            <p14:sldId id="3202"/>
            <p14:sldId id="3206"/>
            <p14:sldId id="3210"/>
            <p14:sldId id="3211"/>
            <p14:sldId id="3209"/>
            <p14:sldId id="325"/>
            <p14:sldId id="3205"/>
            <p14:sldId id="3198"/>
            <p14:sldId id="269"/>
            <p14:sldId id="3214"/>
            <p14:sldId id="3215"/>
            <p14:sldId id="3219"/>
            <p14:sldId id="315"/>
            <p14:sldId id="266"/>
            <p14:sldId id="3218"/>
            <p14:sldId id="3212"/>
            <p14:sldId id="267"/>
            <p14:sldId id="3197"/>
            <p14:sldId id="317"/>
            <p14:sldId id="3213"/>
            <p14:sldId id="270"/>
          </p14:sldIdLst>
        </p14:section>
        <p14:section name="Thank You End Card" id="{83283425-4FE3-4F01-8A95-AB6305306555}">
          <p14:sldIdLst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80" userDrawn="1">
          <p15:clr>
            <a:srgbClr val="9FCC3B"/>
          </p15:clr>
        </p15:guide>
        <p15:guide id="2" pos="3840" userDrawn="1">
          <p15:clr>
            <a:srgbClr val="A4A3A4"/>
          </p15:clr>
        </p15:guide>
        <p15:guide id="3" orient="horz" pos="14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th Nelson" initials="RN" lastIdx="1" clrIdx="0">
    <p:extLst>
      <p:ext uri="{19B8F6BF-5375-455C-9EA6-DF929625EA0E}">
        <p15:presenceInfo xmlns:p15="http://schemas.microsoft.com/office/powerpoint/2012/main" userId="Ruth Nel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C2B4"/>
    <a:srgbClr val="C9208A"/>
    <a:srgbClr val="1D232E"/>
    <a:srgbClr val="008296"/>
    <a:srgbClr val="57759A"/>
    <a:srgbClr val="005276"/>
    <a:srgbClr val="504BAB"/>
    <a:srgbClr val="9F9F9F"/>
    <a:srgbClr val="17AA4C"/>
    <a:srgbClr val="9E1F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35" autoAdjust="0"/>
    <p:restoredTop sz="91156" autoAdjust="0"/>
  </p:normalViewPr>
  <p:slideViewPr>
    <p:cSldViewPr snapToGrid="0" showGuides="1">
      <p:cViewPr varScale="1">
        <p:scale>
          <a:sx n="112" d="100"/>
          <a:sy n="112" d="100"/>
        </p:scale>
        <p:origin x="680" y="184"/>
      </p:cViewPr>
      <p:guideLst>
        <p:guide orient="horz" pos="1080"/>
        <p:guide pos="3840"/>
        <p:guide orient="horz" pos="1440"/>
      </p:guideLst>
    </p:cSldViewPr>
  </p:slideViewPr>
  <p:outlineViewPr>
    <p:cViewPr>
      <p:scale>
        <a:sx n="33" d="100"/>
        <a:sy n="33" d="100"/>
      </p:scale>
      <p:origin x="0" y="-2777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12" d="100"/>
          <a:sy n="112" d="100"/>
        </p:scale>
        <p:origin x="52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font" Target="fonts/font1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NUL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2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DE9E1B-26EB-4A38-A7AE-65F92660F0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9431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C2958231-F43A-4080-9189-B55BD0FBA179}" type="slidenum">
              <a:rPr lang="en-US" sz="1000" smtClean="0"/>
              <a:pPr algn="ctr"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971914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44904" y="359229"/>
            <a:ext cx="5968192" cy="335710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44904" y="3889911"/>
            <a:ext cx="5968192" cy="463657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9431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/>
            </a:lvl1pPr>
          </a:lstStyle>
          <a:p>
            <a:fld id="{72F4E750-4A8C-4255-B8EE-26052AA718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32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Aft>
        <a:spcPts val="30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74320" algn="l" defTabSz="914400" rtl="0" eaLnBrk="1" latinLnBrk="0" hangingPunct="1">
      <a:spcAft>
        <a:spcPts val="30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48640" algn="l" defTabSz="914400" rtl="0" eaLnBrk="1" latinLnBrk="0" hangingPunct="1">
      <a:spcAft>
        <a:spcPts val="30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822960" algn="l" defTabSz="914400" rtl="0" eaLnBrk="1" latinLnBrk="0" hangingPunct="1">
      <a:spcAft>
        <a:spcPts val="30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09728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44500" y="358775"/>
            <a:ext cx="5969000" cy="3357563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Jahed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4E750-4A8C-4255-B8EE-26052AA718E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523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</p:spPr>
      </p:sp>
      <p:sp>
        <p:nvSpPr>
          <p:cNvPr id="3" name="Shape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Jahed</a:t>
            </a:r>
            <a:endParaRPr lang="en-US" dirty="0"/>
          </a:p>
          <a:p>
            <a:pPr marL="0" indent="0">
              <a:buNone/>
            </a:pPr>
            <a:r>
              <a:rPr lang="fr-FR" dirty="0"/>
              <a:t>Besoin de donner accès aux équipes métiers (DS/DA/BA) à ce data </a:t>
            </a:r>
            <a:r>
              <a:rPr lang="fr-FR" dirty="0" err="1"/>
              <a:t>lake</a:t>
            </a:r>
            <a:r>
              <a:rPr lang="fr-FR" dirty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31748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</p:spPr>
      </p:sp>
      <p:sp>
        <p:nvSpPr>
          <p:cNvPr id="3" name="Shape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 err="1"/>
              <a:t>Jahed</a:t>
            </a:r>
            <a:r>
              <a:rPr lang="en-US" dirty="0"/>
              <a:t> business owners to become data owners</a:t>
            </a:r>
          </a:p>
        </p:txBody>
      </p:sp>
    </p:spTree>
    <p:extLst>
      <p:ext uri="{BB962C8B-B14F-4D97-AF65-F5344CB8AC3E}">
        <p14:creationId xmlns:p14="http://schemas.microsoft.com/office/powerpoint/2010/main" val="10082046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44500" y="358775"/>
            <a:ext cx="5969000" cy="3357563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Jahed</a:t>
            </a:r>
            <a:endParaRPr lang="en-US" dirty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4E750-4A8C-4255-B8EE-26052AA718E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226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</p:spPr>
      </p:sp>
      <p:sp>
        <p:nvSpPr>
          <p:cNvPr id="3" name="Shape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 err="1"/>
              <a:t>Jahed</a:t>
            </a:r>
            <a:r>
              <a:rPr lang="en-US" dirty="0"/>
              <a:t> &gt; </a:t>
            </a:r>
            <a:r>
              <a:rPr lang="en-US" dirty="0" err="1"/>
              <a:t>Sarra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099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44500" y="358775"/>
            <a:ext cx="5969000" cy="3357563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Sarra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4E750-4A8C-4255-B8EE-26052AA718E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029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44500" y="358775"/>
            <a:ext cx="5969000" cy="3357563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Sarra</a:t>
            </a:r>
            <a:r>
              <a:rPr lang="en-US" dirty="0"/>
              <a:t> + Demo de </a:t>
            </a:r>
            <a:r>
              <a:rPr lang="en-US" dirty="0" err="1"/>
              <a:t>l’appli</a:t>
            </a:r>
            <a:r>
              <a:rPr lang="en-US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4E750-4A8C-4255-B8EE-26052AA718E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028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</p:spPr>
      </p:sp>
      <p:sp>
        <p:nvSpPr>
          <p:cNvPr id="3" name="Shape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altLang="en-US" dirty="0" err="1"/>
              <a:t>Jahed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Some evolutions we did we</a:t>
            </a:r>
          </a:p>
          <a:p>
            <a:pPr marL="0" indent="0">
              <a:buNone/>
            </a:pPr>
            <a:r>
              <a:rPr lang="en-US" altLang="en-US" dirty="0"/>
              <a:t> the client, Some we spent time integrating what we (Amine, &amp; others at other customers) spent time integrating). In the end we did a lot of Software/CI/CD</a:t>
            </a:r>
          </a:p>
        </p:txBody>
      </p:sp>
    </p:spTree>
    <p:extLst>
      <p:ext uri="{BB962C8B-B14F-4D97-AF65-F5344CB8AC3E}">
        <p14:creationId xmlns:p14="http://schemas.microsoft.com/office/powerpoint/2010/main" val="36047384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</p:spPr>
      </p:sp>
      <p:sp>
        <p:nvSpPr>
          <p:cNvPr id="3" name="Shape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altLang="en-US" dirty="0" err="1"/>
              <a:t>Jahed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609805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</p:spPr>
      </p:sp>
      <p:sp>
        <p:nvSpPr>
          <p:cNvPr id="3" name="Shape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altLang="en-US" dirty="0" err="1"/>
              <a:t>Jahed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208872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44500" y="358775"/>
            <a:ext cx="5969000" cy="3357563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Sarra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4E750-4A8C-4255-B8EE-26052AA718E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74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44500" y="358775"/>
            <a:ext cx="5969000" cy="3357563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Jahed</a:t>
            </a:r>
            <a:endParaRPr lang="en-US" dirty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4E750-4A8C-4255-B8EE-26052AA718E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398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44500" y="358775"/>
            <a:ext cx="5969000" cy="3357563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Sarra</a:t>
            </a:r>
            <a:endParaRPr lang="en-US" dirty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4E750-4A8C-4255-B8EE-26052AA718E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948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</p:spPr>
      </p:sp>
      <p:sp>
        <p:nvSpPr>
          <p:cNvPr id="3" name="Shape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altLang="en-US" dirty="0" err="1"/>
              <a:t>Jahed</a:t>
            </a:r>
            <a:r>
              <a:rPr lang="en-US" altLang="en-US" dirty="0"/>
              <a:t> </a:t>
            </a:r>
          </a:p>
          <a:p>
            <a:pPr marL="0" indent="0">
              <a:buNone/>
            </a:pPr>
            <a:r>
              <a:rPr lang="en-US" altLang="en-US" dirty="0"/>
              <a:t>Lots of pressure, decision silos, snowball effect</a:t>
            </a:r>
          </a:p>
        </p:txBody>
      </p:sp>
    </p:spTree>
    <p:extLst>
      <p:ext uri="{BB962C8B-B14F-4D97-AF65-F5344CB8AC3E}">
        <p14:creationId xmlns:p14="http://schemas.microsoft.com/office/powerpoint/2010/main" val="39889884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44500" y="358775"/>
            <a:ext cx="5969000" cy="3357563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CSAT 10/10 Mars</a:t>
            </a:r>
          </a:p>
          <a:p>
            <a:r>
              <a:rPr lang="en-US" dirty="0"/>
              <a:t>CSAT X/10 </a:t>
            </a:r>
            <a:r>
              <a:rPr lang="en-US" dirty="0" err="1"/>
              <a:t>Octobre</a:t>
            </a:r>
            <a:endParaRPr lang="en-US" dirty="0"/>
          </a:p>
          <a:p>
            <a:r>
              <a:rPr lang="en-US" dirty="0"/>
              <a:t>Next steps: On-going innovation with </a:t>
            </a:r>
            <a:r>
              <a:rPr lang="en-US" dirty="0" err="1"/>
              <a:t>Datahub</a:t>
            </a:r>
            <a:r>
              <a:rPr lang="en-US" dirty="0"/>
              <a:t> (Support &amp; maintenance + New features: </a:t>
            </a:r>
            <a:r>
              <a:rPr lang="en-US" dirty="0" err="1"/>
              <a:t>airbyte</a:t>
            </a:r>
            <a:r>
              <a:rPr lang="en-US" dirty="0"/>
              <a:t> &amp; </a:t>
            </a:r>
            <a:r>
              <a:rPr lang="en-US" dirty="0" err="1"/>
              <a:t>dbt</a:t>
            </a:r>
            <a:r>
              <a:rPr lang="en-US" dirty="0"/>
              <a:t>)</a:t>
            </a:r>
          </a:p>
          <a:p>
            <a:r>
              <a:rPr lang="en-US" dirty="0"/>
              <a:t>Influenced Manufacturing data roadmap (</a:t>
            </a:r>
            <a:r>
              <a:rPr lang="en-US" dirty="0" err="1"/>
              <a:t>airbyte</a:t>
            </a:r>
            <a:r>
              <a:rPr lang="en-US" dirty="0"/>
              <a:t>, </a:t>
            </a:r>
            <a:r>
              <a:rPr lang="en-US" dirty="0" err="1"/>
              <a:t>dbt</a:t>
            </a:r>
            <a:r>
              <a:rPr lang="en-US" dirty="0"/>
              <a:t>, </a:t>
            </a:r>
            <a:r>
              <a:rPr lang="en-US" dirty="0" err="1"/>
              <a:t>PowerBI</a:t>
            </a:r>
            <a:r>
              <a:rPr lang="en-US" dirty="0"/>
              <a:t>, etc.)</a:t>
            </a:r>
          </a:p>
          <a:p>
            <a:r>
              <a:rPr lang="en-US" dirty="0"/>
              <a:t>Larger opportunity discussed: AI-Readiness program, Goal: Scale AI/ML across all the global org. </a:t>
            </a:r>
            <a:r>
              <a:rPr lang="en-US" i="1" dirty="0"/>
              <a:t>How can AWS be part of this picture? </a:t>
            </a:r>
            <a:r>
              <a:rPr lang="en-US" b="1" i="1" dirty="0"/>
              <a:t>3/ Data Monetization ===&gt; Later? Use cases cool</a:t>
            </a:r>
            <a:endParaRPr lang="en-US" dirty="0"/>
          </a:p>
          <a:p>
            <a:r>
              <a:rPr lang="en-US" dirty="0"/>
              <a:t>Win solution </a:t>
            </a:r>
            <a:r>
              <a:rPr lang="en-US" dirty="0" err="1"/>
              <a:t>retenue</a:t>
            </a:r>
            <a:r>
              <a:rPr lang="en-US" dirty="0"/>
              <a:t> pour le </a:t>
            </a:r>
            <a:r>
              <a:rPr lang="en-US" dirty="0" err="1"/>
              <a:t>programme</a:t>
            </a:r>
            <a:r>
              <a:rPr lang="en-US" dirty="0"/>
              <a:t> AI-readiness + R&amp;D Trainings (+ Soon to be presented to C-levels?)</a:t>
            </a:r>
          </a:p>
          <a:p>
            <a:r>
              <a:rPr lang="en-US" dirty="0"/>
              <a:t>(Polished </a:t>
            </a:r>
            <a:r>
              <a:rPr lang="en-US" dirty="0" err="1"/>
              <a:t>ProServe</a:t>
            </a:r>
            <a:r>
              <a:rPr lang="en-US" dirty="0"/>
              <a:t> image within AL: SOW HPC, Security with </a:t>
            </a:r>
            <a:r>
              <a:rPr lang="en-US" dirty="0" err="1"/>
              <a:t>ProServe</a:t>
            </a:r>
            <a:r>
              <a:rPr lang="en-US" dirty="0"/>
              <a:t> in other BLs according to ESM)</a:t>
            </a:r>
          </a:p>
          <a:p>
            <a:r>
              <a:rPr lang="en-US" dirty="0"/>
              <a:t>Reach wider and wider audience within Manufacturing, raised awareness</a:t>
            </a:r>
          </a:p>
          <a:p>
            <a:r>
              <a:rPr lang="en-US" dirty="0"/>
              <a:t>Chapter 1 of building a long-term relationship with Manufacturing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4E750-4A8C-4255-B8EE-26052AA718E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716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44500" y="358775"/>
            <a:ext cx="5969000" cy="3357563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 pas </a:t>
            </a:r>
            <a:r>
              <a:rPr lang="en-US" dirty="0" err="1"/>
              <a:t>écrire</a:t>
            </a:r>
            <a:r>
              <a:rPr lang="en-US" dirty="0"/>
              <a:t> sur le SOW des </a:t>
            </a:r>
            <a:r>
              <a:rPr lang="en-US" dirty="0" err="1"/>
              <a:t>trucs</a:t>
            </a:r>
            <a:r>
              <a:rPr lang="en-US" dirty="0"/>
              <a:t> unreleased. (Data Lineage, </a:t>
            </a:r>
            <a:r>
              <a:rPr lang="en-US" dirty="0" err="1"/>
              <a:t>promis</a:t>
            </a:r>
            <a:r>
              <a:rPr lang="en-US" dirty="0"/>
              <a:t> fin Q2, still waiting)</a:t>
            </a:r>
          </a:p>
          <a:p>
            <a:r>
              <a:rPr lang="en-US" dirty="0"/>
              <a:t>“Earn Trust” is a journey rather than a milestone</a:t>
            </a:r>
          </a:p>
          <a:p>
            <a:r>
              <a:rPr lang="en-US" dirty="0"/>
              <a:t>Cultural differences between us and them: Customer pace is slow, Decision making is an </a:t>
            </a:r>
            <a:r>
              <a:rPr lang="en-US" dirty="0" err="1"/>
              <a:t>unefficient</a:t>
            </a:r>
            <a:r>
              <a:rPr lang="en-US" dirty="0"/>
              <a:t> process, </a:t>
            </a:r>
            <a:r>
              <a:rPr lang="en-US" dirty="0" err="1"/>
              <a:t>C’est</a:t>
            </a:r>
            <a:r>
              <a:rPr lang="en-US" dirty="0"/>
              <a:t> à nous de les aider à raise the bar et </a:t>
            </a:r>
            <a:r>
              <a:rPr lang="en-US" dirty="0" err="1"/>
              <a:t>accélérer</a:t>
            </a:r>
            <a:r>
              <a:rPr lang="en-US" dirty="0"/>
              <a:t>. </a:t>
            </a:r>
            <a:r>
              <a:rPr lang="en-US" dirty="0" err="1"/>
              <a:t>Prendre</a:t>
            </a:r>
            <a:r>
              <a:rPr lang="en-US" dirty="0"/>
              <a:t> le </a:t>
            </a:r>
            <a:r>
              <a:rPr lang="en-US" dirty="0" err="1"/>
              <a:t>projet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main au </a:t>
            </a:r>
            <a:r>
              <a:rPr lang="en-US" dirty="0" err="1"/>
              <a:t>delà</a:t>
            </a:r>
            <a:r>
              <a:rPr lang="en-US" dirty="0"/>
              <a:t> du delivery technique (pour </a:t>
            </a:r>
            <a:r>
              <a:rPr lang="en-US" dirty="0" err="1"/>
              <a:t>combler</a:t>
            </a:r>
            <a:r>
              <a:rPr lang="en-US" dirty="0"/>
              <a:t> </a:t>
            </a:r>
            <a:r>
              <a:rPr lang="en-US" dirty="0" err="1"/>
              <a:t>leurs</a:t>
            </a:r>
            <a:r>
              <a:rPr lang="en-US" dirty="0"/>
              <a:t> </a:t>
            </a:r>
            <a:r>
              <a:rPr lang="en-US" dirty="0" err="1"/>
              <a:t>lacunes</a:t>
            </a:r>
            <a:r>
              <a:rPr lang="en-US" dirty="0"/>
              <a:t>) : roadmap, give the pace, etc. </a:t>
            </a:r>
          </a:p>
          <a:p>
            <a:pPr lvl="1"/>
            <a:r>
              <a:rPr lang="en-US" dirty="0"/>
              <a:t>Try to have an impact wider than technical delivery: cultural shift</a:t>
            </a:r>
          </a:p>
          <a:p>
            <a:pPr lvl="1"/>
            <a:r>
              <a:rPr lang="en-US" dirty="0"/>
              <a:t>100-year old Industry leader vs Digital native leader</a:t>
            </a:r>
          </a:p>
          <a:p>
            <a:pPr lvl="1"/>
            <a:r>
              <a:rPr lang="en-US" dirty="0"/>
              <a:t>Lack of an efficient Decision-making mechanism.</a:t>
            </a:r>
          </a:p>
          <a:p>
            <a:r>
              <a:rPr lang="en-US" dirty="0"/>
              <a:t>Anticipating workloads as early as possible, even if customer</a:t>
            </a:r>
          </a:p>
          <a:p>
            <a:r>
              <a:rPr lang="en-US" dirty="0"/>
              <a:t>Savoir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dont</a:t>
            </a:r>
            <a:r>
              <a:rPr lang="en-US" dirty="0"/>
              <a:t> le client à </a:t>
            </a:r>
            <a:r>
              <a:rPr lang="en-US" dirty="0" err="1"/>
              <a:t>besoin</a:t>
            </a:r>
            <a:r>
              <a:rPr lang="en-US" dirty="0"/>
              <a:t>, </a:t>
            </a:r>
            <a:r>
              <a:rPr lang="en-US" dirty="0" err="1"/>
              <a:t>avant</a:t>
            </a:r>
            <a:r>
              <a:rPr lang="en-US" dirty="0"/>
              <a:t> </a:t>
            </a:r>
            <a:r>
              <a:rPr lang="en-US" dirty="0" err="1"/>
              <a:t>même</a:t>
            </a:r>
            <a:r>
              <a:rPr lang="en-US" dirty="0"/>
              <a:t> </a:t>
            </a:r>
            <a:r>
              <a:rPr lang="en-US" dirty="0" err="1"/>
              <a:t>qu’il</a:t>
            </a:r>
            <a:r>
              <a:rPr lang="en-US" dirty="0"/>
              <a:t> </a:t>
            </a:r>
            <a:r>
              <a:rPr lang="en-US" dirty="0" err="1"/>
              <a:t>sache</a:t>
            </a:r>
            <a:r>
              <a:rPr lang="en-US" dirty="0"/>
              <a:t> </a:t>
            </a:r>
            <a:r>
              <a:rPr lang="en-US" dirty="0" err="1"/>
              <a:t>qu’il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a </a:t>
            </a:r>
            <a:r>
              <a:rPr lang="en-US" dirty="0" err="1"/>
              <a:t>besoin</a:t>
            </a:r>
            <a:r>
              <a:rPr lang="en-US" dirty="0"/>
              <a:t> (AD groups, )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4E750-4A8C-4255-B8EE-26052AA718E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766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44500" y="358775"/>
            <a:ext cx="5969000" cy="3357563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 pas </a:t>
            </a:r>
            <a:r>
              <a:rPr lang="en-US" dirty="0" err="1"/>
              <a:t>écrire</a:t>
            </a:r>
            <a:r>
              <a:rPr lang="en-US" dirty="0"/>
              <a:t> sur le SOW des </a:t>
            </a:r>
            <a:r>
              <a:rPr lang="en-US" dirty="0" err="1"/>
              <a:t>trucs</a:t>
            </a:r>
            <a:r>
              <a:rPr lang="en-US" dirty="0"/>
              <a:t> unreleased. (Data Lineage, </a:t>
            </a:r>
            <a:r>
              <a:rPr lang="en-US" dirty="0" err="1"/>
              <a:t>promis</a:t>
            </a:r>
            <a:r>
              <a:rPr lang="en-US" dirty="0"/>
              <a:t> fin Q2, still waiting)</a:t>
            </a:r>
          </a:p>
          <a:p>
            <a:r>
              <a:rPr lang="en-US" dirty="0"/>
              <a:t>“Earn Trust” is a journey rather than a milestone</a:t>
            </a:r>
          </a:p>
          <a:p>
            <a:r>
              <a:rPr lang="en-US" dirty="0"/>
              <a:t>Cultural differences between us and them: Customer pace is slow, Decision making is an </a:t>
            </a:r>
            <a:r>
              <a:rPr lang="en-US" dirty="0" err="1"/>
              <a:t>unefficient</a:t>
            </a:r>
            <a:r>
              <a:rPr lang="en-US" dirty="0"/>
              <a:t> process, </a:t>
            </a:r>
            <a:r>
              <a:rPr lang="en-US" dirty="0" err="1"/>
              <a:t>C’est</a:t>
            </a:r>
            <a:r>
              <a:rPr lang="en-US" dirty="0"/>
              <a:t> à nous de les aider à raise the bar et </a:t>
            </a:r>
            <a:r>
              <a:rPr lang="en-US" dirty="0" err="1"/>
              <a:t>accélérer</a:t>
            </a:r>
            <a:r>
              <a:rPr lang="en-US" dirty="0"/>
              <a:t>. </a:t>
            </a:r>
            <a:r>
              <a:rPr lang="en-US" dirty="0" err="1"/>
              <a:t>Prendre</a:t>
            </a:r>
            <a:r>
              <a:rPr lang="en-US" dirty="0"/>
              <a:t> le </a:t>
            </a:r>
            <a:r>
              <a:rPr lang="en-US" dirty="0" err="1"/>
              <a:t>projet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main au </a:t>
            </a:r>
            <a:r>
              <a:rPr lang="en-US" dirty="0" err="1"/>
              <a:t>delà</a:t>
            </a:r>
            <a:r>
              <a:rPr lang="en-US" dirty="0"/>
              <a:t> du delivery technique (pour </a:t>
            </a:r>
            <a:r>
              <a:rPr lang="en-US" dirty="0" err="1"/>
              <a:t>combler</a:t>
            </a:r>
            <a:r>
              <a:rPr lang="en-US" dirty="0"/>
              <a:t> </a:t>
            </a:r>
            <a:r>
              <a:rPr lang="en-US" dirty="0" err="1"/>
              <a:t>leurs</a:t>
            </a:r>
            <a:r>
              <a:rPr lang="en-US" dirty="0"/>
              <a:t> </a:t>
            </a:r>
            <a:r>
              <a:rPr lang="en-US" dirty="0" err="1"/>
              <a:t>lacunes</a:t>
            </a:r>
            <a:r>
              <a:rPr lang="en-US" dirty="0"/>
              <a:t>) : roadmap, give the pace, etc. </a:t>
            </a:r>
          </a:p>
          <a:p>
            <a:pPr lvl="1"/>
            <a:r>
              <a:rPr lang="en-US" dirty="0"/>
              <a:t>Try to have an impact wider than technical delivery: cultural shift</a:t>
            </a:r>
          </a:p>
          <a:p>
            <a:pPr lvl="1"/>
            <a:r>
              <a:rPr lang="en-US" dirty="0"/>
              <a:t>100-year old Industry leader vs Digital native leader</a:t>
            </a:r>
          </a:p>
          <a:p>
            <a:pPr lvl="1"/>
            <a:r>
              <a:rPr lang="en-US" dirty="0"/>
              <a:t>Lack of an efficient Decision-making mechanism.</a:t>
            </a:r>
          </a:p>
          <a:p>
            <a:r>
              <a:rPr lang="en-US" dirty="0"/>
              <a:t>Anticipating workloads as early as possible, even if customer</a:t>
            </a:r>
          </a:p>
          <a:p>
            <a:r>
              <a:rPr lang="en-US" dirty="0"/>
              <a:t>Savoir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dont</a:t>
            </a:r>
            <a:r>
              <a:rPr lang="en-US" dirty="0"/>
              <a:t> le client à </a:t>
            </a:r>
            <a:r>
              <a:rPr lang="en-US" dirty="0" err="1"/>
              <a:t>besoin</a:t>
            </a:r>
            <a:r>
              <a:rPr lang="en-US" dirty="0"/>
              <a:t>, </a:t>
            </a:r>
            <a:r>
              <a:rPr lang="en-US" dirty="0" err="1"/>
              <a:t>avant</a:t>
            </a:r>
            <a:r>
              <a:rPr lang="en-US" dirty="0"/>
              <a:t> </a:t>
            </a:r>
            <a:r>
              <a:rPr lang="en-US" dirty="0" err="1"/>
              <a:t>même</a:t>
            </a:r>
            <a:r>
              <a:rPr lang="en-US" dirty="0"/>
              <a:t> </a:t>
            </a:r>
            <a:r>
              <a:rPr lang="en-US" dirty="0" err="1"/>
              <a:t>qu’il</a:t>
            </a:r>
            <a:r>
              <a:rPr lang="en-US" dirty="0"/>
              <a:t> </a:t>
            </a:r>
            <a:r>
              <a:rPr lang="en-US" dirty="0" err="1"/>
              <a:t>sache</a:t>
            </a:r>
            <a:r>
              <a:rPr lang="en-US" dirty="0"/>
              <a:t> </a:t>
            </a:r>
            <a:r>
              <a:rPr lang="en-US" dirty="0" err="1"/>
              <a:t>qu’il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a </a:t>
            </a:r>
            <a:r>
              <a:rPr lang="en-US" dirty="0" err="1"/>
              <a:t>besoin</a:t>
            </a:r>
            <a:r>
              <a:rPr lang="en-US" dirty="0"/>
              <a:t> (AD groups, )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F4E750-4A8C-4255-B8EE-26052AA718E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564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4500" y="358775"/>
            <a:ext cx="5969000" cy="3357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4E750-4A8C-4255-B8EE-26052AA718E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05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44500" y="358775"/>
            <a:ext cx="5969000" cy="3357563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Jahed</a:t>
            </a:r>
            <a:endParaRPr lang="en-US" dirty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4E750-4A8C-4255-B8EE-26052AA718E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55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44500" y="358775"/>
            <a:ext cx="5969000" cy="3357563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Jahed</a:t>
            </a:r>
            <a:endParaRPr lang="en-US" dirty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4E750-4A8C-4255-B8EE-26052AA718E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76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44500" y="358775"/>
            <a:ext cx="5969000" cy="3357563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Jahed</a:t>
            </a:r>
            <a:endParaRPr lang="en-US" dirty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4E750-4A8C-4255-B8EE-26052AA718E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93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44500" y="358775"/>
            <a:ext cx="5969000" cy="3357563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Jahed</a:t>
            </a:r>
            <a:endParaRPr lang="en-US" dirty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4E750-4A8C-4255-B8EE-26052AA718E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36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</p:spPr>
      </p:sp>
      <p:sp>
        <p:nvSpPr>
          <p:cNvPr id="3" name="Shape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 err="1"/>
              <a:t>Jahed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634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</p:spPr>
      </p:sp>
      <p:sp>
        <p:nvSpPr>
          <p:cNvPr id="3" name="Shape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 err="1"/>
              <a:t>Jahed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063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</p:spPr>
      </p:sp>
      <p:sp>
        <p:nvSpPr>
          <p:cNvPr id="3" name="Shape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 err="1"/>
              <a:t>Jahed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83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764A653-96D4-4779-B17D-C9429C87C8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-1" y="1784"/>
            <a:ext cx="12188826" cy="68562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A58158-FB30-402D-9EAA-2604BF1AD77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600" y="1928600"/>
            <a:ext cx="6467475" cy="723900"/>
          </a:xfrm>
        </p:spPr>
        <p:txBody>
          <a:bodyPr anchor="t"/>
          <a:lstStyle>
            <a:lvl1pPr algn="l">
              <a:defRPr sz="4800"/>
            </a:lvl1pPr>
          </a:lstStyle>
          <a:p>
            <a:r>
              <a:rPr lang="en-US" dirty="0"/>
              <a:t>Type title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98BC9-6D0C-459A-9F7F-5E47C262AB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0" y="2685881"/>
            <a:ext cx="6467475" cy="643362"/>
          </a:xfrm>
        </p:spPr>
        <p:txBody>
          <a:bodyPr lIns="0"/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Type subtitle here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9ADCB45-CDD6-4A48-882D-5B8BF9CC4E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4367170"/>
            <a:ext cx="4800600" cy="409575"/>
          </a:xfrm>
        </p:spPr>
        <p:txBody>
          <a:bodyPr lIns="0"/>
          <a:lstStyle>
            <a:lvl1pPr marL="0" indent="0">
              <a:buNone/>
              <a:defRPr sz="2000" b="0"/>
            </a:lvl1pPr>
            <a:lvl2pPr marL="228600" indent="0">
              <a:buNone/>
              <a:defRPr/>
            </a:lvl2pPr>
            <a:lvl3pPr marL="502920" indent="0">
              <a:buNone/>
              <a:defRPr/>
            </a:lvl3pPr>
            <a:lvl4pPr marL="77724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648667D5-E2E7-4331-B1ED-AE39B47691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4699550"/>
            <a:ext cx="4800600" cy="634450"/>
          </a:xfrm>
        </p:spPr>
        <p:txBody>
          <a:bodyPr lIns="0"/>
          <a:lstStyle>
            <a:lvl1pPr marL="0" indent="0">
              <a:spcAft>
                <a:spcPts val="300"/>
              </a:spcAft>
              <a:buNone/>
              <a:defRPr sz="1600" b="0"/>
            </a:lvl1pPr>
            <a:lvl2pPr marL="228600" indent="0">
              <a:buNone/>
              <a:defRPr/>
            </a:lvl2pPr>
            <a:lvl3pPr marL="502920" indent="0">
              <a:buNone/>
              <a:defRPr/>
            </a:lvl3pPr>
            <a:lvl4pPr marL="77724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/>
              <a:t>Speaker title</a:t>
            </a:r>
            <a:br>
              <a:rPr lang="en-US" dirty="0"/>
            </a:br>
            <a:r>
              <a:rPr lang="en-US" dirty="0"/>
              <a:t>Company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B92A39-F1FB-8244-8D8E-F85A185D6794}"/>
              </a:ext>
            </a:extLst>
          </p:cNvPr>
          <p:cNvSpPr txBox="1"/>
          <p:nvPr userDrawn="1"/>
        </p:nvSpPr>
        <p:spPr>
          <a:xfrm>
            <a:off x="504476" y="6389813"/>
            <a:ext cx="42030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00" dirty="0">
                <a:solidFill>
                  <a:schemeClr val="bg1"/>
                </a:solidFill>
              </a:rPr>
              <a:t>© 2022</a:t>
            </a:r>
          </a:p>
        </p:txBody>
      </p:sp>
    </p:spTree>
    <p:extLst>
      <p:ext uri="{BB962C8B-B14F-4D97-AF65-F5344CB8AC3E}">
        <p14:creationId xmlns:p14="http://schemas.microsoft.com/office/powerpoint/2010/main" val="819544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HeaderVersion5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C63C40C-65D6-43B9-9CA7-C72FC88C03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2466" y="3828"/>
            <a:ext cx="12184018" cy="68562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62F3E8-1253-4748-A4CA-00B845807C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2539280"/>
            <a:ext cx="8170258" cy="1625599"/>
          </a:xfrm>
        </p:spPr>
        <p:txBody>
          <a:bodyPr anchor="t"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divider – </a:t>
            </a:r>
            <a:br>
              <a:rPr lang="en-US" dirty="0"/>
            </a:br>
            <a:r>
              <a:rPr lang="en-US" dirty="0"/>
              <a:t>Type section name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029803-42D7-A244-9477-DD91AA020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834CDD4-D76F-4459-B025-0310E913C2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602EC4-3A70-F746-AFE3-65E769E94EE5}"/>
              </a:ext>
            </a:extLst>
          </p:cNvPr>
          <p:cNvSpPr txBox="1"/>
          <p:nvPr userDrawn="1"/>
        </p:nvSpPr>
        <p:spPr>
          <a:xfrm>
            <a:off x="1141084" y="6389813"/>
            <a:ext cx="42030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00" dirty="0">
                <a:solidFill>
                  <a:schemeClr val="bg1"/>
                </a:solidFill>
              </a:rPr>
              <a:t>© 2022</a:t>
            </a:r>
          </a:p>
        </p:txBody>
      </p:sp>
    </p:spTree>
    <p:extLst>
      <p:ext uri="{BB962C8B-B14F-4D97-AF65-F5344CB8AC3E}">
        <p14:creationId xmlns:p14="http://schemas.microsoft.com/office/powerpoint/2010/main" val="1354971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4608" userDrawn="1">
          <p15:clr>
            <a:srgbClr val="FBAE40"/>
          </p15:clr>
        </p15:guide>
        <p15:guide id="2" orient="horz" pos="12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C33AB-9594-4983-B9F9-6E0A6C44C7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Two-column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29B46-A384-45C4-A7BA-8F3730F4945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" y="1700071"/>
            <a:ext cx="5157788" cy="4149728"/>
          </a:xfrm>
        </p:spPr>
        <p:txBody>
          <a:bodyPr lIns="0"/>
          <a:lstStyle>
            <a:lvl1pPr marL="0" indent="0">
              <a:spcAft>
                <a:spcPts val="1800"/>
              </a:spcAft>
              <a:buNone/>
              <a:defRPr sz="2000"/>
            </a:lvl1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8C7A7E-2A85-4B33-B617-143D10EBF1F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700071"/>
            <a:ext cx="5410200" cy="4149726"/>
          </a:xfrm>
        </p:spPr>
        <p:txBody>
          <a:bodyPr lIns="0"/>
          <a:lstStyle>
            <a:lvl1pPr marL="0" indent="0">
              <a:spcAft>
                <a:spcPts val="1800"/>
              </a:spcAft>
              <a:buNone/>
              <a:defRPr sz="2000"/>
            </a:lvl1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BD263-9859-D042-9025-9D6F3D7D50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834CDD4-D76F-4459-B025-0310E913C2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44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D41CD-EE1A-4E63-BBDD-173E281256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917577"/>
            <a:ext cx="10972800" cy="60642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Two-column layout with subtitles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CFC72-9096-4F5D-9BDB-96DE57732BB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704992"/>
            <a:ext cx="5157787" cy="474663"/>
          </a:xfrm>
        </p:spPr>
        <p:txBody>
          <a:bodyPr lIns="0" anchor="t"/>
          <a:lstStyle>
            <a:lvl1pPr marL="0" indent="0">
              <a:buNone/>
              <a:defRPr sz="2000" b="1">
                <a:solidFill>
                  <a:srgbClr val="504BA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E14836-1EB0-499D-8015-98B7CCC303E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9600" y="2039935"/>
            <a:ext cx="5157787" cy="4149727"/>
          </a:xfrm>
        </p:spPr>
        <p:txBody>
          <a:bodyPr lIns="0"/>
          <a:lstStyle>
            <a:lvl1pPr marL="0" indent="0">
              <a:spcAft>
                <a:spcPts val="1800"/>
              </a:spcAft>
              <a:buNone/>
              <a:defRPr sz="2000"/>
            </a:lvl1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77F387-CD61-4FDE-AE0D-E17DE70D3B1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704992"/>
            <a:ext cx="5410200" cy="474663"/>
          </a:xfrm>
        </p:spPr>
        <p:txBody>
          <a:bodyPr lIns="0" anchor="t"/>
          <a:lstStyle>
            <a:lvl1pPr marL="0" indent="0">
              <a:buNone/>
              <a:defRPr sz="2000" b="1">
                <a:solidFill>
                  <a:srgbClr val="504BA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30F8A2-BBFC-4205-BF9B-0CA000B7190E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039935"/>
            <a:ext cx="5410200" cy="4149726"/>
          </a:xfrm>
        </p:spPr>
        <p:txBody>
          <a:bodyPr lIns="0"/>
          <a:lstStyle>
            <a:lvl1pPr marL="0" indent="0">
              <a:spcAft>
                <a:spcPts val="1800"/>
              </a:spcAft>
              <a:buNone/>
              <a:defRPr sz="2000"/>
            </a:lvl1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8B7A11-19A5-E94B-B640-BCDB7CC7659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834CDD4-D76F-4459-B025-0310E913C2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030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EE45CD9-67F8-4A52-86F7-18140657CB4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1" y="2039935"/>
            <a:ext cx="3479799" cy="3586165"/>
          </a:xfrm>
        </p:spPr>
        <p:txBody>
          <a:bodyPr lIns="0"/>
          <a:lstStyle>
            <a:lvl1pPr marL="0" indent="0">
              <a:spcAft>
                <a:spcPts val="1800"/>
              </a:spcAft>
              <a:buNone/>
              <a:defRPr sz="2000"/>
            </a:lvl1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5D41CD-EE1A-4E63-BBDD-173E281256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917577"/>
            <a:ext cx="10972800" cy="60642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Three-column layout with subtitles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CFC72-9096-4F5D-9BDB-96DE57732BB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1" y="1704992"/>
            <a:ext cx="3479799" cy="474663"/>
          </a:xfrm>
        </p:spPr>
        <p:txBody>
          <a:bodyPr lIns="0" anchor="t"/>
          <a:lstStyle>
            <a:lvl1pPr marL="0" indent="0">
              <a:buNone/>
              <a:defRPr sz="2000" b="1">
                <a:solidFill>
                  <a:srgbClr val="504BA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77F387-CD61-4FDE-AE0D-E17DE70D3B1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356101" y="1704992"/>
            <a:ext cx="3479799" cy="474663"/>
          </a:xfrm>
        </p:spPr>
        <p:txBody>
          <a:bodyPr lIns="0" anchor="t"/>
          <a:lstStyle>
            <a:lvl1pPr marL="0" indent="0">
              <a:buNone/>
              <a:defRPr sz="2000" b="1">
                <a:solidFill>
                  <a:srgbClr val="504BA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D517463-352F-4D83-A9E1-0F789F9626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56101" y="2039935"/>
            <a:ext cx="3479799" cy="3586165"/>
          </a:xfrm>
        </p:spPr>
        <p:txBody>
          <a:bodyPr lIns="0"/>
          <a:lstStyle>
            <a:lvl1pPr marL="0" indent="0">
              <a:spcAft>
                <a:spcPts val="1800"/>
              </a:spcAft>
              <a:buNone/>
              <a:defRPr sz="2000"/>
            </a:lvl1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F3CD244-8B44-44A6-A623-84365E91EA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2601" y="1704992"/>
            <a:ext cx="3479799" cy="474663"/>
          </a:xfrm>
        </p:spPr>
        <p:txBody>
          <a:bodyPr lIns="0" anchor="t"/>
          <a:lstStyle>
            <a:lvl1pPr marL="0" indent="0">
              <a:buNone/>
              <a:defRPr sz="2000" b="1">
                <a:solidFill>
                  <a:srgbClr val="504BA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CB7E0003-F180-4528-9992-B9342F92AF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02601" y="2039935"/>
            <a:ext cx="3479799" cy="3586165"/>
          </a:xfrm>
        </p:spPr>
        <p:txBody>
          <a:bodyPr lIns="0"/>
          <a:lstStyle>
            <a:lvl1pPr marL="0" indent="0">
              <a:spcAft>
                <a:spcPts val="1800"/>
              </a:spcAft>
              <a:buNone/>
              <a:defRPr sz="2000"/>
            </a:lvl1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8457D-BA7E-5F4D-BB3A-F2D68C6B824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7834CDD4-D76F-4459-B025-0310E913C2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315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Column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EE45CD9-67F8-4A52-86F7-18140657CB4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1" y="3621024"/>
            <a:ext cx="3479799" cy="2290765"/>
          </a:xfrm>
        </p:spPr>
        <p:txBody>
          <a:bodyPr lIns="0"/>
          <a:lstStyle>
            <a:lvl1pPr marL="0" indent="0">
              <a:spcAft>
                <a:spcPts val="1800"/>
              </a:spcAft>
              <a:buNone/>
              <a:defRPr sz="2000"/>
            </a:lvl1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5D41CD-EE1A-4E63-BBDD-173E281256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917577"/>
            <a:ext cx="10972800" cy="60642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Three-column layout with subtitles and images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CFC72-9096-4F5D-9BDB-96DE57732BB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1" y="3291840"/>
            <a:ext cx="3479799" cy="474663"/>
          </a:xfrm>
        </p:spPr>
        <p:txBody>
          <a:bodyPr lIns="0" anchor="t"/>
          <a:lstStyle>
            <a:lvl1pPr marL="0" indent="0">
              <a:buNone/>
              <a:defRPr sz="2000" b="1">
                <a:solidFill>
                  <a:srgbClr val="504BA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77F387-CD61-4FDE-AE0D-E17DE70D3B1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356101" y="3291840"/>
            <a:ext cx="3479799" cy="474663"/>
          </a:xfrm>
        </p:spPr>
        <p:txBody>
          <a:bodyPr lIns="0" anchor="t"/>
          <a:lstStyle>
            <a:lvl1pPr marL="0" indent="0">
              <a:buNone/>
              <a:defRPr sz="2000" b="1">
                <a:solidFill>
                  <a:srgbClr val="504BA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D517463-352F-4D83-A9E1-0F789F9626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56102" y="3621024"/>
            <a:ext cx="3479799" cy="2290765"/>
          </a:xfrm>
        </p:spPr>
        <p:txBody>
          <a:bodyPr lIns="0"/>
          <a:lstStyle>
            <a:lvl1pPr marL="0" indent="0">
              <a:spcAft>
                <a:spcPts val="1800"/>
              </a:spcAft>
              <a:buNone/>
              <a:defRPr sz="2000"/>
            </a:lvl1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F3CD244-8B44-44A6-A623-84365E91EA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2601" y="3291840"/>
            <a:ext cx="3479799" cy="474663"/>
          </a:xfrm>
        </p:spPr>
        <p:txBody>
          <a:bodyPr lIns="0" anchor="t"/>
          <a:lstStyle>
            <a:lvl1pPr marL="0" indent="0">
              <a:buNone/>
              <a:defRPr sz="2000" b="1">
                <a:solidFill>
                  <a:srgbClr val="504BA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CB7E0003-F180-4528-9992-B9342F92AF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02601" y="3621024"/>
            <a:ext cx="3479799" cy="2290765"/>
          </a:xfrm>
        </p:spPr>
        <p:txBody>
          <a:bodyPr lIns="0"/>
          <a:lstStyle>
            <a:lvl1pPr marL="0" indent="0">
              <a:spcAft>
                <a:spcPts val="1800"/>
              </a:spcAft>
              <a:buNone/>
              <a:defRPr sz="2000"/>
            </a:lvl1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9F1E5D-EEF6-9840-9346-15C8E1C2ED36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7834CDD4-D76F-4459-B025-0310E913C2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FF1E7883-A3AD-2B4E-A2E3-C84C7EB1E34E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1380935" y="1533462"/>
            <a:ext cx="1718881" cy="1499298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icon to add graphic</a:t>
            </a:r>
          </a:p>
        </p:txBody>
      </p:sp>
      <p:sp>
        <p:nvSpPr>
          <p:cNvPr id="17" name="Content Placeholder 15">
            <a:extLst>
              <a:ext uri="{FF2B5EF4-FFF2-40B4-BE49-F238E27FC236}">
                <a16:creationId xmlns:a16="http://schemas.microsoft.com/office/drawing/2014/main" id="{6F836D4B-9CFA-C740-82D0-0755D5BB9D58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069015" y="1533462"/>
            <a:ext cx="1718881" cy="1499298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icon to add graphic</a:t>
            </a:r>
          </a:p>
        </p:txBody>
      </p:sp>
      <p:sp>
        <p:nvSpPr>
          <p:cNvPr id="18" name="Content Placeholder 15">
            <a:extLst>
              <a:ext uri="{FF2B5EF4-FFF2-40B4-BE49-F238E27FC236}">
                <a16:creationId xmlns:a16="http://schemas.microsoft.com/office/drawing/2014/main" id="{AF70ED47-2075-F446-AEFA-369D052D2AB8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757095" y="1533462"/>
            <a:ext cx="1718881" cy="1499298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icon to add graphic</a:t>
            </a:r>
          </a:p>
        </p:txBody>
      </p:sp>
    </p:spTree>
    <p:extLst>
      <p:ext uri="{BB962C8B-B14F-4D97-AF65-F5344CB8AC3E}">
        <p14:creationId xmlns:p14="http://schemas.microsoft.com/office/powerpoint/2010/main" val="20197500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64" userDrawn="1">
          <p15:clr>
            <a:srgbClr val="FBAE40"/>
          </p15:clr>
        </p15:guide>
        <p15:guide id="2" orient="horz" pos="2448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EE45CD9-67F8-4A52-86F7-18140657CB4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039935"/>
            <a:ext cx="2377440" cy="3586165"/>
          </a:xfrm>
        </p:spPr>
        <p:txBody>
          <a:bodyPr lIns="0"/>
          <a:lstStyle>
            <a:lvl1pPr marL="0" indent="0">
              <a:spcAft>
                <a:spcPts val="1800"/>
              </a:spcAft>
              <a:buNone/>
              <a:defRPr sz="2000"/>
            </a:lvl1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5D41CD-EE1A-4E63-BBDD-173E281256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917577"/>
            <a:ext cx="10972800" cy="60642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Four-column layout with subtitles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CFC72-9096-4F5D-9BDB-96DE57732BB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704992"/>
            <a:ext cx="2377440" cy="474663"/>
          </a:xfrm>
        </p:spPr>
        <p:txBody>
          <a:bodyPr lIns="0" anchor="t"/>
          <a:lstStyle>
            <a:lvl1pPr marL="0" indent="0">
              <a:buNone/>
              <a:defRPr sz="2000" b="1">
                <a:solidFill>
                  <a:srgbClr val="504BA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77F387-CD61-4FDE-AE0D-E17DE70D3B1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471333" y="1704992"/>
            <a:ext cx="2377440" cy="474663"/>
          </a:xfrm>
        </p:spPr>
        <p:txBody>
          <a:bodyPr lIns="0" anchor="t"/>
          <a:lstStyle>
            <a:lvl1pPr marL="0" indent="0">
              <a:buNone/>
              <a:defRPr sz="2000" b="1">
                <a:solidFill>
                  <a:srgbClr val="504BA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D517463-352F-4D83-A9E1-0F789F9626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71333" y="2039935"/>
            <a:ext cx="2377440" cy="3586165"/>
          </a:xfrm>
        </p:spPr>
        <p:txBody>
          <a:bodyPr lIns="0"/>
          <a:lstStyle>
            <a:lvl1pPr marL="0" indent="0">
              <a:spcAft>
                <a:spcPts val="1800"/>
              </a:spcAft>
              <a:buNone/>
              <a:defRPr sz="2000"/>
            </a:lvl1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F3CD244-8B44-44A6-A623-84365E91EA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33066" y="1704992"/>
            <a:ext cx="2377440" cy="474663"/>
          </a:xfrm>
        </p:spPr>
        <p:txBody>
          <a:bodyPr lIns="0" anchor="t"/>
          <a:lstStyle>
            <a:lvl1pPr marL="0" indent="0">
              <a:buNone/>
              <a:defRPr sz="2000" b="1">
                <a:solidFill>
                  <a:srgbClr val="504BA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CB7E0003-F180-4528-9992-B9342F92AF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33066" y="2039935"/>
            <a:ext cx="2377440" cy="3586165"/>
          </a:xfrm>
        </p:spPr>
        <p:txBody>
          <a:bodyPr lIns="0"/>
          <a:lstStyle>
            <a:lvl1pPr marL="0" indent="0">
              <a:spcAft>
                <a:spcPts val="1800"/>
              </a:spcAft>
              <a:buNone/>
              <a:defRPr sz="2000"/>
            </a:lvl1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8FBD2BF-3C8E-4153-80EE-99905AF06D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194799" y="1704992"/>
            <a:ext cx="2377440" cy="474663"/>
          </a:xfrm>
        </p:spPr>
        <p:txBody>
          <a:bodyPr lIns="0" anchor="t"/>
          <a:lstStyle>
            <a:lvl1pPr marL="0" indent="0">
              <a:buNone/>
              <a:defRPr sz="2000" b="1">
                <a:solidFill>
                  <a:srgbClr val="504BA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9F6FFAA7-B9C7-461E-8BB9-81670232C41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94799" y="2039935"/>
            <a:ext cx="2377440" cy="3586165"/>
          </a:xfrm>
        </p:spPr>
        <p:txBody>
          <a:bodyPr lIns="0"/>
          <a:lstStyle>
            <a:lvl1pPr marL="0" indent="0">
              <a:spcAft>
                <a:spcPts val="1800"/>
              </a:spcAft>
              <a:buNone/>
              <a:defRPr sz="2000"/>
            </a:lvl1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0D853-887F-7148-B2E5-F4E32D3B9A8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7834CDD4-D76F-4459-B025-0310E913C2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140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08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48C02-99C2-4973-992D-372DDC9A41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0712" y="914400"/>
            <a:ext cx="10950576" cy="6096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Picture with caption layout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D8CA07-7BEF-4BEF-94A4-00AF846D551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803900" y="1737360"/>
            <a:ext cx="5767388" cy="4471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89DDC-548A-473A-955E-E02E6447577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2039936"/>
            <a:ext cx="4787900" cy="4170363"/>
          </a:xfrm>
        </p:spPr>
        <p:txBody>
          <a:bodyPr lIns="0"/>
          <a:lstStyle>
            <a:lvl1pPr marL="0" indent="0">
              <a:spcAft>
                <a:spcPts val="1800"/>
              </a:spcAft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E342364-8DB0-4967-9568-214F05FA950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09600" y="1704992"/>
            <a:ext cx="4787900" cy="474663"/>
          </a:xfrm>
        </p:spPr>
        <p:txBody>
          <a:bodyPr lIns="0" anchor="t"/>
          <a:lstStyle>
            <a:lvl1pPr marL="0" indent="0">
              <a:buNone/>
              <a:defRPr sz="2000" b="1">
                <a:solidFill>
                  <a:srgbClr val="504BA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11C71-DFB6-494D-B894-C2C879661A1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834CDD4-D76F-4459-B025-0310E913C2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885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Bleed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F1DD4A-60A1-2C44-AF1D-C1D8EEDBD9DA}"/>
              </a:ext>
            </a:extLst>
          </p:cNvPr>
          <p:cNvSpPr/>
          <p:nvPr userDrawn="1"/>
        </p:nvSpPr>
        <p:spPr>
          <a:xfrm>
            <a:off x="-1" y="0"/>
            <a:ext cx="836762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200"/>
              </a:spcAft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41165FC-2AD2-4A91-AD2E-3C69AF64681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Click the icon to add a full-bleed </a:t>
            </a:r>
            <a:br>
              <a:rPr lang="en-US" dirty="0"/>
            </a:br>
            <a:r>
              <a:rPr lang="en-US" dirty="0"/>
              <a:t>(all the way to the edges) photo</a:t>
            </a:r>
          </a:p>
        </p:txBody>
      </p:sp>
    </p:spTree>
    <p:extLst>
      <p:ext uri="{BB962C8B-B14F-4D97-AF65-F5344CB8AC3E}">
        <p14:creationId xmlns:p14="http://schemas.microsoft.com/office/powerpoint/2010/main" val="14817333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Bulleted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C5874-C948-4D8D-81CE-BCB1872875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One-level bulleted list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D68CA-DFD8-4178-93CB-63891AAE426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0132" y="1737360"/>
            <a:ext cx="10962268" cy="4537617"/>
          </a:xfrm>
        </p:spPr>
        <p:txBody>
          <a:bodyPr/>
          <a:lstStyle>
            <a:lvl1pPr>
              <a:spcAft>
                <a:spcPts val="1800"/>
              </a:spcAft>
              <a:defRPr sz="2800"/>
            </a:lvl1pPr>
          </a:lstStyle>
          <a:p>
            <a:pPr lvl="0"/>
            <a:r>
              <a:rPr lang="en-US" dirty="0"/>
              <a:t>Enter bulleted text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  <a:p>
            <a:pPr lvl="0"/>
            <a:r>
              <a:rPr lang="en-US" dirty="0"/>
              <a:t>Fourth level</a:t>
            </a:r>
          </a:p>
          <a:p>
            <a:pPr lvl="0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3271BB-7B54-704A-B046-1E0BA3964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CDD4-D76F-4459-B025-0310E913C2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6098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9F57C-ED86-4E8B-BF12-180DFC4784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" y="1995221"/>
            <a:ext cx="8067261" cy="162877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/>
              <a:t>Enter quote here. Reposition quote mark graphics to frame the quote.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483E63-88C7-499E-932F-5F5978567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4109770"/>
            <a:ext cx="6915150" cy="413677"/>
          </a:xfrm>
        </p:spPr>
        <p:txBody>
          <a:bodyPr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dirty="0"/>
              <a:t>Enter quoted person’s name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581AAA84-DC66-4AD5-AF44-C034537979A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4434037"/>
            <a:ext cx="6915150" cy="342900"/>
          </a:xfrm>
        </p:spPr>
        <p:txBody>
          <a:bodyPr/>
          <a:lstStyle>
            <a:lvl1pPr marL="0" indent="0">
              <a:buNone/>
              <a:defRPr sz="1600" b="0"/>
            </a:lvl1pPr>
          </a:lstStyle>
          <a:p>
            <a:pPr lvl="0"/>
            <a:r>
              <a:rPr lang="en-US" dirty="0"/>
              <a:t>Enter quoted person’s affiliation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F19920D0-9924-42E3-B231-ACA928A278B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8606" y="1995221"/>
            <a:ext cx="309563" cy="309563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/>
            </a:lvl1pPr>
            <a:lvl2pPr marL="228600" indent="0">
              <a:buNone/>
              <a:defRPr sz="1000"/>
            </a:lvl2pPr>
            <a:lvl3pPr marL="457200" indent="0">
              <a:buNone/>
              <a:defRPr sz="1000"/>
            </a:lvl3pPr>
            <a:lvl4pPr marL="685800" indent="0">
              <a:buNone/>
              <a:defRPr sz="1000"/>
            </a:lvl4pPr>
            <a:lvl5pPr marL="685800" indent="0">
              <a:buNone/>
              <a:defRPr sz="1000"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7BE4712-7CA9-40CC-88F3-512952E4473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71271" y="3254833"/>
            <a:ext cx="309563" cy="309563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/>
            </a:lvl1pPr>
            <a:lvl2pPr marL="228600" indent="0">
              <a:buNone/>
              <a:defRPr sz="1000"/>
            </a:lvl2pPr>
            <a:lvl3pPr marL="457200" indent="0">
              <a:buNone/>
              <a:defRPr sz="1000"/>
            </a:lvl3pPr>
            <a:lvl4pPr marL="685800" indent="0">
              <a:buNone/>
              <a:defRPr sz="1000"/>
            </a:lvl4pPr>
            <a:lvl5pPr marL="685800" indent="0">
              <a:buNone/>
              <a:defRPr sz="1000"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4FE67B-06D7-094E-8FDA-8AEA93900DC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7834CDD4-D76F-4459-B025-0310E913C2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655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4752" userDrawn="1">
          <p15:clr>
            <a:srgbClr val="FBAE40"/>
          </p15:clr>
        </p15:guide>
        <p15:guide id="2" orient="horz" pos="13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Version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32E6C43-B919-49A3-A70D-18632FEB82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4282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A58158-FB30-402D-9EAA-2604BF1AD77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600" y="2378541"/>
            <a:ext cx="5718629" cy="723900"/>
          </a:xfrm>
        </p:spPr>
        <p:txBody>
          <a:bodyPr anchor="t"/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Type title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98BC9-6D0C-459A-9F7F-5E47C262AB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0" y="3135822"/>
            <a:ext cx="5718629" cy="643362"/>
          </a:xfrm>
        </p:spPr>
        <p:txBody>
          <a:bodyPr lIns="0"/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Type subtitle here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9ADCB45-CDD6-4A48-882D-5B8BF9CC4E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4817111"/>
            <a:ext cx="4800600" cy="409575"/>
          </a:xfrm>
        </p:spPr>
        <p:txBody>
          <a:bodyPr lIns="0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228600" indent="0">
              <a:buNone/>
              <a:defRPr/>
            </a:lvl2pPr>
            <a:lvl3pPr marL="502920" indent="0">
              <a:buNone/>
              <a:defRPr/>
            </a:lvl3pPr>
            <a:lvl4pPr marL="77724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648667D5-E2E7-4331-B1ED-AE39B47691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5149491"/>
            <a:ext cx="4800600" cy="523026"/>
          </a:xfrm>
        </p:spPr>
        <p:txBody>
          <a:bodyPr lIns="0"/>
          <a:lstStyle>
            <a:lvl1pPr marL="0" indent="0">
              <a:spcAft>
                <a:spcPts val="300"/>
              </a:spcAft>
              <a:buNone/>
              <a:defRPr sz="1600" b="0">
                <a:solidFill>
                  <a:schemeClr val="bg1"/>
                </a:solidFill>
              </a:defRPr>
            </a:lvl1pPr>
            <a:lvl2pPr marL="228600" indent="0">
              <a:buNone/>
              <a:defRPr/>
            </a:lvl2pPr>
            <a:lvl3pPr marL="502920" indent="0">
              <a:buNone/>
              <a:defRPr/>
            </a:lvl3pPr>
            <a:lvl4pPr marL="77724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/>
              <a:t>Speaker title</a:t>
            </a:r>
            <a:br>
              <a:rPr lang="en-US" dirty="0"/>
            </a:br>
            <a:r>
              <a:rPr lang="en-US" dirty="0"/>
              <a:t>Company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AF2430-FE56-5947-BC3B-4AC19306B123}"/>
              </a:ext>
            </a:extLst>
          </p:cNvPr>
          <p:cNvSpPr txBox="1"/>
          <p:nvPr userDrawn="1"/>
        </p:nvSpPr>
        <p:spPr>
          <a:xfrm>
            <a:off x="504476" y="6389813"/>
            <a:ext cx="42030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00" dirty="0">
                <a:solidFill>
                  <a:schemeClr val="bg1"/>
                </a:solidFill>
              </a:rPr>
              <a:t>© 2022</a:t>
            </a:r>
          </a:p>
        </p:txBody>
      </p:sp>
    </p:spTree>
    <p:extLst>
      <p:ext uri="{BB962C8B-B14F-4D97-AF65-F5344CB8AC3E}">
        <p14:creationId xmlns:p14="http://schemas.microsoft.com/office/powerpoint/2010/main" val="38987139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B48D5BB6-F376-4EF5-B26A-7BD40A9295A7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09600" y="1711804"/>
            <a:ext cx="10972800" cy="4191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/>
              <a:t>Cliquez sur l'icône pour ajouter un graphique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C5874-C948-4D8D-81CE-BCB1872875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and chart layout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B88B0-CC7A-2843-92C3-ECA97DCA8E5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834CDD4-D76F-4459-B025-0310E913C2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381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1CD77E91-3EA1-4891-9DC3-6A99F34655B7}"/>
              </a:ext>
            </a:extLst>
          </p:cNvPr>
          <p:cNvSpPr>
            <a:spLocks noGrp="1"/>
          </p:cNvSpPr>
          <p:nvPr>
            <p:ph type="tbl" sz="quarter" idx="15" hasCustomPrompt="1"/>
          </p:nvPr>
        </p:nvSpPr>
        <p:spPr>
          <a:xfrm>
            <a:off x="609600" y="1711804"/>
            <a:ext cx="10972800" cy="4191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the icon to add a table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C5874-C948-4D8D-81CE-BCB1872875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and table layout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C3067-21A9-B741-A2BF-9F242D93DEA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834CDD4-D76F-4459-B025-0310E913C2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848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LogoW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FEC49-C5AD-465E-872A-6F48DA7C0C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Customer logo wall layout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6A69F0-CDAA-A140-A527-935A2C4789A0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834CDD4-D76F-4459-B025-0310E913C2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F28CEDA-6FE4-CE47-9356-F4923C832558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808093" y="2194560"/>
            <a:ext cx="1828800" cy="109728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18" name="Content Placeholder 16">
            <a:extLst>
              <a:ext uri="{FF2B5EF4-FFF2-40B4-BE49-F238E27FC236}">
                <a16:creationId xmlns:a16="http://schemas.microsoft.com/office/drawing/2014/main" id="{A5C370E2-25F2-EF4C-A298-A22AC13A72CA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3602093" y="2194560"/>
            <a:ext cx="1828800" cy="109728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19" name="Content Placeholder 16">
            <a:extLst>
              <a:ext uri="{FF2B5EF4-FFF2-40B4-BE49-F238E27FC236}">
                <a16:creationId xmlns:a16="http://schemas.microsoft.com/office/drawing/2014/main" id="{0886D71A-657D-4545-AA31-C525BE705E4D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396093" y="2194560"/>
            <a:ext cx="1828800" cy="109728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20" name="Content Placeholder 16">
            <a:extLst>
              <a:ext uri="{FF2B5EF4-FFF2-40B4-BE49-F238E27FC236}">
                <a16:creationId xmlns:a16="http://schemas.microsoft.com/office/drawing/2014/main" id="{646A5A60-4113-F14B-9D65-A8F123B3115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9190093" y="2194560"/>
            <a:ext cx="1828800" cy="109728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21" name="Content Placeholder 16">
            <a:extLst>
              <a:ext uri="{FF2B5EF4-FFF2-40B4-BE49-F238E27FC236}">
                <a16:creationId xmlns:a16="http://schemas.microsoft.com/office/drawing/2014/main" id="{D6C5A643-1C56-2144-A892-CFFF3876D3EA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806584" y="3883785"/>
            <a:ext cx="1828800" cy="109728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22" name="Content Placeholder 16">
            <a:extLst>
              <a:ext uri="{FF2B5EF4-FFF2-40B4-BE49-F238E27FC236}">
                <a16:creationId xmlns:a16="http://schemas.microsoft.com/office/drawing/2014/main" id="{BD1D8AB7-B916-FB45-9E54-2FF46C42E75A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3600584" y="3883785"/>
            <a:ext cx="1828800" cy="109728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23" name="Content Placeholder 16">
            <a:extLst>
              <a:ext uri="{FF2B5EF4-FFF2-40B4-BE49-F238E27FC236}">
                <a16:creationId xmlns:a16="http://schemas.microsoft.com/office/drawing/2014/main" id="{AF24B9AB-4308-2644-B3BB-33FAD4D6F193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6394584" y="3883785"/>
            <a:ext cx="1828800" cy="109728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24" name="Content Placeholder 16">
            <a:extLst>
              <a:ext uri="{FF2B5EF4-FFF2-40B4-BE49-F238E27FC236}">
                <a16:creationId xmlns:a16="http://schemas.microsoft.com/office/drawing/2014/main" id="{4B3A9872-61A3-E540-A093-3D2CA1A5FE3B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9188584" y="3883785"/>
            <a:ext cx="1828800" cy="109728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551367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orient="horz" pos="2352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LogoWall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FEC49-C5AD-465E-872A-6F48DA7C0C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Customer logo wall layout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E7B0E6-22C2-A94E-9CB5-A82FFC29C1A8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834CDD4-D76F-4459-B025-0310E913C2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16">
            <a:extLst>
              <a:ext uri="{FF2B5EF4-FFF2-40B4-BE49-F238E27FC236}">
                <a16:creationId xmlns:a16="http://schemas.microsoft.com/office/drawing/2014/main" id="{2CBC3B4F-6704-E94E-B3F4-86221A865C51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790843" y="2194560"/>
            <a:ext cx="1828800" cy="109728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16" name="Content Placeholder 16">
            <a:extLst>
              <a:ext uri="{FF2B5EF4-FFF2-40B4-BE49-F238E27FC236}">
                <a16:creationId xmlns:a16="http://schemas.microsoft.com/office/drawing/2014/main" id="{EEDEBBD5-7EC2-A844-A3FD-76B116FC6916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3584843" y="2194560"/>
            <a:ext cx="1828800" cy="109728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18" name="Content Placeholder 16">
            <a:extLst>
              <a:ext uri="{FF2B5EF4-FFF2-40B4-BE49-F238E27FC236}">
                <a16:creationId xmlns:a16="http://schemas.microsoft.com/office/drawing/2014/main" id="{CE1EB165-9681-D447-999B-06FA5B79FD34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378843" y="2194560"/>
            <a:ext cx="1828800" cy="109728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19" name="Content Placeholder 16">
            <a:extLst>
              <a:ext uri="{FF2B5EF4-FFF2-40B4-BE49-F238E27FC236}">
                <a16:creationId xmlns:a16="http://schemas.microsoft.com/office/drawing/2014/main" id="{4E483193-7891-3646-A991-18509369C96B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9172843" y="2194560"/>
            <a:ext cx="1828800" cy="109728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20" name="Content Placeholder 16">
            <a:extLst>
              <a:ext uri="{FF2B5EF4-FFF2-40B4-BE49-F238E27FC236}">
                <a16:creationId xmlns:a16="http://schemas.microsoft.com/office/drawing/2014/main" id="{68AAE80F-8EF2-BA43-A40E-3DCB297FF621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789334" y="3886200"/>
            <a:ext cx="1828800" cy="109728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21" name="Content Placeholder 16">
            <a:extLst>
              <a:ext uri="{FF2B5EF4-FFF2-40B4-BE49-F238E27FC236}">
                <a16:creationId xmlns:a16="http://schemas.microsoft.com/office/drawing/2014/main" id="{0A592176-3E84-DB4E-902E-49A21B0A6F2B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3583334" y="3886200"/>
            <a:ext cx="1828800" cy="109728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22" name="Content Placeholder 16">
            <a:extLst>
              <a:ext uri="{FF2B5EF4-FFF2-40B4-BE49-F238E27FC236}">
                <a16:creationId xmlns:a16="http://schemas.microsoft.com/office/drawing/2014/main" id="{9360FB76-1266-6F4D-B3C2-F3BFC2819390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6377334" y="3886200"/>
            <a:ext cx="1828800" cy="109728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23" name="Content Placeholder 16">
            <a:extLst>
              <a:ext uri="{FF2B5EF4-FFF2-40B4-BE49-F238E27FC236}">
                <a16:creationId xmlns:a16="http://schemas.microsoft.com/office/drawing/2014/main" id="{3C71DA29-DC2F-AB47-8998-01EC1B9D02DC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9171334" y="3886200"/>
            <a:ext cx="1828800" cy="109728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335894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orient="horz" pos="2352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C5874-C948-4D8D-81CE-BCB1872875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and content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D68CA-DFD8-4178-93CB-63891AAE426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711804"/>
            <a:ext cx="10972800" cy="4191000"/>
          </a:xfr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502920" indent="0">
              <a:buNone/>
              <a:defRPr/>
            </a:lvl3pPr>
            <a:lvl4pPr marL="77724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/>
              <a:t>Type here to 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52855-A88A-C84A-B616-146B5A6AA6B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834CDD4-D76F-4459-B025-0310E913C2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225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Only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A7C39-17F2-48C2-B98B-BE3F1CA16B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only layout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66A86-A8A4-174C-B76A-184110FED04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834CDD4-D76F-4459-B025-0310E913C2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471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A7C39-17F2-48C2-B98B-BE3F1CA16B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only layout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5FD768-1FDD-824A-A127-345B20AED23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834CDD4-D76F-4459-B025-0310E913C2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995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77835-F94E-40D8-A25C-41E31206C0B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53256" y="3226552"/>
            <a:ext cx="6823869" cy="750238"/>
          </a:xfrm>
        </p:spPr>
        <p:txBody>
          <a:bodyPr/>
          <a:lstStyle>
            <a:lvl1pPr marL="0" indent="0">
              <a:buNone/>
              <a:defRPr sz="28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CCE80D-9CBB-6040-9C12-F7CD72EDBB2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834CDD4-D76F-4459-B025-0310E913C2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290276-76AC-1141-B167-0C2A0F67091D}"/>
              </a:ext>
            </a:extLst>
          </p:cNvPr>
          <p:cNvSpPr txBox="1"/>
          <p:nvPr userDrawn="1"/>
        </p:nvSpPr>
        <p:spPr>
          <a:xfrm>
            <a:off x="609599" y="2461211"/>
            <a:ext cx="6867525" cy="92333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r>
              <a:rPr lang="en-US" sz="4800" dirty="0">
                <a:latin typeface="+mj-lt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533270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470DC09-D697-41E2-892A-737745A462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" r="82"/>
          <a:stretch/>
        </p:blipFill>
        <p:spPr bwMode="ltGray">
          <a:xfrm>
            <a:off x="-2" y="0"/>
            <a:ext cx="12188952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4B4B0-84F5-324C-88D2-5EF8A05C3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34CDD4-D76F-4459-B025-0310E913C2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412A54-764E-C244-B2C4-2B2335DDE483}"/>
              </a:ext>
            </a:extLst>
          </p:cNvPr>
          <p:cNvSpPr txBox="1"/>
          <p:nvPr userDrawn="1"/>
        </p:nvSpPr>
        <p:spPr>
          <a:xfrm>
            <a:off x="504476" y="6389813"/>
            <a:ext cx="42030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00" dirty="0">
                <a:solidFill>
                  <a:schemeClr val="bg1"/>
                </a:solidFill>
              </a:rPr>
              <a:t>© 2022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A9751C-2B9D-9742-92C6-4DE8A76576FF}"/>
              </a:ext>
            </a:extLst>
          </p:cNvPr>
          <p:cNvSpPr txBox="1"/>
          <p:nvPr userDrawn="1"/>
        </p:nvSpPr>
        <p:spPr>
          <a:xfrm>
            <a:off x="609599" y="2461211"/>
            <a:ext cx="6867525" cy="92333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+mj-l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440470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1246B3C-D374-42E8-A4C4-B0A5A99420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" r="43"/>
          <a:stretch/>
        </p:blipFill>
        <p:spPr bwMode="ltGray">
          <a:xfrm>
            <a:off x="-1" y="0"/>
            <a:ext cx="12188952" cy="68580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1814D-DC68-944F-A9A8-850689EBA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CDD4-D76F-4459-B025-0310E913C2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E5A736-051B-8B42-8CAB-C812BE5E538F}"/>
              </a:ext>
            </a:extLst>
          </p:cNvPr>
          <p:cNvSpPr txBox="1"/>
          <p:nvPr userDrawn="1"/>
        </p:nvSpPr>
        <p:spPr>
          <a:xfrm>
            <a:off x="504476" y="6389813"/>
            <a:ext cx="42030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00" dirty="0">
                <a:solidFill>
                  <a:schemeClr val="tx1"/>
                </a:solidFill>
              </a:rPr>
              <a:t>© 2022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1368D7-1EC0-F744-9A06-2D1FEB97C9D9}"/>
              </a:ext>
            </a:extLst>
          </p:cNvPr>
          <p:cNvSpPr txBox="1"/>
          <p:nvPr userDrawn="1"/>
        </p:nvSpPr>
        <p:spPr>
          <a:xfrm>
            <a:off x="609599" y="2461211"/>
            <a:ext cx="6867525" cy="92333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r>
              <a:rPr lang="en-US" sz="4800" dirty="0">
                <a:latin typeface="+mj-l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8553676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Version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A02B092-DB3E-4188-926C-644279D610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3175" y="3573"/>
            <a:ext cx="12185649" cy="68544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A58158-FB30-402D-9EAA-2604BF1AD77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600" y="1928600"/>
            <a:ext cx="6467475" cy="723900"/>
          </a:xfrm>
        </p:spPr>
        <p:txBody>
          <a:bodyPr anchor="t"/>
          <a:lstStyle>
            <a:lvl1pPr algn="l">
              <a:defRPr sz="4800"/>
            </a:lvl1pPr>
          </a:lstStyle>
          <a:p>
            <a:r>
              <a:rPr lang="en-US" dirty="0"/>
              <a:t>Type title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98BC9-6D0C-459A-9F7F-5E47C262AB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0" y="2685881"/>
            <a:ext cx="6467475" cy="643362"/>
          </a:xfrm>
        </p:spPr>
        <p:txBody>
          <a:bodyPr lIns="0"/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Type subtitle here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9ADCB45-CDD6-4A48-882D-5B8BF9CC4E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4367170"/>
            <a:ext cx="4800600" cy="409575"/>
          </a:xfrm>
        </p:spPr>
        <p:txBody>
          <a:bodyPr lIns="0"/>
          <a:lstStyle>
            <a:lvl1pPr marL="0" indent="0">
              <a:buNone/>
              <a:defRPr sz="2000" b="0"/>
            </a:lvl1pPr>
            <a:lvl2pPr marL="228600" indent="0">
              <a:buNone/>
              <a:defRPr/>
            </a:lvl2pPr>
            <a:lvl3pPr marL="502920" indent="0">
              <a:buNone/>
              <a:defRPr/>
            </a:lvl3pPr>
            <a:lvl4pPr marL="77724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648667D5-E2E7-4331-B1ED-AE39B47691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4699550"/>
            <a:ext cx="4800600" cy="649285"/>
          </a:xfrm>
        </p:spPr>
        <p:txBody>
          <a:bodyPr lIns="0"/>
          <a:lstStyle>
            <a:lvl1pPr marL="0" indent="0">
              <a:spcAft>
                <a:spcPts val="300"/>
              </a:spcAft>
              <a:buNone/>
              <a:defRPr sz="1600" b="0"/>
            </a:lvl1pPr>
            <a:lvl2pPr marL="228600" indent="0">
              <a:buNone/>
              <a:defRPr/>
            </a:lvl2pPr>
            <a:lvl3pPr marL="502920" indent="0">
              <a:buNone/>
              <a:defRPr/>
            </a:lvl3pPr>
            <a:lvl4pPr marL="77724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/>
              <a:t>Speaker title</a:t>
            </a:r>
            <a:br>
              <a:rPr lang="en-US" dirty="0"/>
            </a:br>
            <a:r>
              <a:rPr lang="en-US" dirty="0"/>
              <a:t>Company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7C8216-C6BD-EE43-8400-9C2DF6338270}"/>
              </a:ext>
            </a:extLst>
          </p:cNvPr>
          <p:cNvSpPr txBox="1"/>
          <p:nvPr userDrawn="1"/>
        </p:nvSpPr>
        <p:spPr>
          <a:xfrm>
            <a:off x="504476" y="6389813"/>
            <a:ext cx="42030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00" dirty="0">
                <a:solidFill>
                  <a:schemeClr val="tx1"/>
                </a:solidFill>
              </a:rPr>
              <a:t>© 2022</a:t>
            </a:r>
          </a:p>
        </p:txBody>
      </p:sp>
    </p:spTree>
    <p:extLst>
      <p:ext uri="{BB962C8B-B14F-4D97-AF65-F5344CB8AC3E}">
        <p14:creationId xmlns:p14="http://schemas.microsoft.com/office/powerpoint/2010/main" val="7246586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91E2C7D-813B-4A05-B7BB-C93AB010A6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-2" y="-1"/>
            <a:ext cx="12188952" cy="686142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E3B5C-4111-1A43-92BE-8F5FA4A7C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CDD4-D76F-4459-B025-0310E913C2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BD4F48-8813-4B4D-86F2-0474FE924466}"/>
              </a:ext>
            </a:extLst>
          </p:cNvPr>
          <p:cNvSpPr txBox="1"/>
          <p:nvPr userDrawn="1"/>
        </p:nvSpPr>
        <p:spPr>
          <a:xfrm>
            <a:off x="504476" y="6389813"/>
            <a:ext cx="42030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00" dirty="0">
                <a:solidFill>
                  <a:schemeClr val="bg1">
                    <a:lumMod val="75000"/>
                  </a:schemeClr>
                </a:solidFill>
              </a:rPr>
              <a:t>© 2022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F5A466-F67F-7846-9925-BDC901ADE1A5}"/>
              </a:ext>
            </a:extLst>
          </p:cNvPr>
          <p:cNvSpPr txBox="1"/>
          <p:nvPr userDrawn="1"/>
        </p:nvSpPr>
        <p:spPr>
          <a:xfrm>
            <a:off x="609599" y="2461211"/>
            <a:ext cx="6867525" cy="92333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+mj-l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4387908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BE7A6CF-C9B0-455A-8447-826F7A2729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" b="23"/>
          <a:stretch/>
        </p:blipFill>
        <p:spPr>
          <a:xfrm>
            <a:off x="-2" y="4283"/>
            <a:ext cx="12188952" cy="68582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D4D887-D4C2-413D-AB93-349F52800B10}"/>
              </a:ext>
            </a:extLst>
          </p:cNvPr>
          <p:cNvSpPr txBox="1"/>
          <p:nvPr userDrawn="1"/>
        </p:nvSpPr>
        <p:spPr>
          <a:xfrm>
            <a:off x="609599" y="2898178"/>
            <a:ext cx="6867525" cy="92333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r>
              <a:rPr lang="en-US" sz="4800" dirty="0">
                <a:solidFill>
                  <a:schemeClr val="tx1"/>
                </a:solidFill>
                <a:latin typeface="+mj-lt"/>
              </a:rPr>
              <a:t>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04F47-873D-C04B-9B71-4A2058AE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CDD4-D76F-4459-B025-0310E913C2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A18BD8-6B06-B44E-998C-EEA4C6146AFA}"/>
              </a:ext>
            </a:extLst>
          </p:cNvPr>
          <p:cNvSpPr txBox="1"/>
          <p:nvPr userDrawn="1"/>
        </p:nvSpPr>
        <p:spPr>
          <a:xfrm>
            <a:off x="504476" y="6389813"/>
            <a:ext cx="42030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00" dirty="0">
                <a:solidFill>
                  <a:schemeClr val="tx1"/>
                </a:solidFill>
              </a:rPr>
              <a:t>© 2022</a:t>
            </a:r>
          </a:p>
        </p:txBody>
      </p:sp>
    </p:spTree>
    <p:extLst>
      <p:ext uri="{BB962C8B-B14F-4D97-AF65-F5344CB8AC3E}">
        <p14:creationId xmlns:p14="http://schemas.microsoft.com/office/powerpoint/2010/main" val="31897694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5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91E2C7D-813B-4A05-B7BB-C93AB010A6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2465" y="2570"/>
            <a:ext cx="12184018" cy="685628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E3B5C-4111-1A43-92BE-8F5FA4A7C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CDD4-D76F-4459-B025-0310E913C2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BD4F48-8813-4B4D-86F2-0474FE924466}"/>
              </a:ext>
            </a:extLst>
          </p:cNvPr>
          <p:cNvSpPr txBox="1"/>
          <p:nvPr userDrawn="1"/>
        </p:nvSpPr>
        <p:spPr>
          <a:xfrm>
            <a:off x="504476" y="6389813"/>
            <a:ext cx="42030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00" dirty="0">
                <a:solidFill>
                  <a:schemeClr val="bg1"/>
                </a:solidFill>
              </a:rPr>
              <a:t>© 2022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F5A466-F67F-7846-9925-BDC901ADE1A5}"/>
              </a:ext>
            </a:extLst>
          </p:cNvPr>
          <p:cNvSpPr txBox="1"/>
          <p:nvPr userDrawn="1"/>
        </p:nvSpPr>
        <p:spPr>
          <a:xfrm>
            <a:off x="609599" y="2461211"/>
            <a:ext cx="6867525" cy="92333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+mj-l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870630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50393-A79A-9C40-866B-A68329B2DE7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834CDD4-D76F-4459-B025-0310E913C2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940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317AF-F0F9-4F0C-A17A-347677D68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0712" y="914400"/>
            <a:ext cx="10950577" cy="6096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Content with caption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76566-CEC8-4063-9FF9-AE08905423D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3900" y="1702024"/>
            <a:ext cx="5767388" cy="4686300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the icon to add a chart, table or other graphic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3F6125-A1B7-4B8A-ACBB-C0DD9DDBB32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1702024"/>
            <a:ext cx="4787900" cy="4686299"/>
          </a:xfrm>
        </p:spPr>
        <p:txBody>
          <a:bodyPr lIns="0"/>
          <a:lstStyle>
            <a:lvl1pPr marL="0" indent="0">
              <a:spcAft>
                <a:spcPts val="1800"/>
              </a:spcAft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B1849-45A5-D546-84A7-67AD946B77A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834CDD4-D76F-4459-B025-0310E913C2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467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282F9-1BFF-4597-97C1-0DBDDC0ED0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and vertical text layout (international)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60AD46-E5C5-4ED0-A450-0B2DC3F9FF07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</a:lstStyle>
          <a:p>
            <a:pPr lvl="0"/>
            <a:r>
              <a:rPr lang="en-US" dirty="0"/>
              <a:t>Enter bulleted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213307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E43C3A-0026-48EB-B5D3-CD08B9EB755E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10337800" y="914400"/>
            <a:ext cx="1244600" cy="5262562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Vertical title and text layout (international)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DD4BE-6749-4AD2-A946-E89FB63F5217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914399"/>
            <a:ext cx="9728200" cy="5262563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 dirty="0"/>
              <a:t>Enter vertical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56340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our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EE45CD9-67F8-4A52-86F7-18140657CB4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039935"/>
            <a:ext cx="2377440" cy="3586165"/>
          </a:xfrm>
        </p:spPr>
        <p:txBody>
          <a:bodyPr lIns="0"/>
          <a:lstStyle>
            <a:lvl1pPr marL="0" indent="0">
              <a:spcAft>
                <a:spcPts val="1800"/>
              </a:spcAft>
              <a:buNone/>
              <a:defRPr sz="2000"/>
            </a:lvl1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5D41CD-EE1A-4E63-BBDD-173E281256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917577"/>
            <a:ext cx="10972800" cy="60642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Four-column layout with subtitles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CFC72-9096-4F5D-9BDB-96DE57732BB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704992"/>
            <a:ext cx="2377440" cy="474663"/>
          </a:xfrm>
        </p:spPr>
        <p:txBody>
          <a:bodyPr lIns="0" anchor="t"/>
          <a:lstStyle>
            <a:lvl1pPr marL="0" indent="0">
              <a:buNone/>
              <a:defRPr sz="2000" b="1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77F387-CD61-4FDE-AE0D-E17DE70D3B1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471333" y="1704992"/>
            <a:ext cx="2377440" cy="474663"/>
          </a:xfrm>
        </p:spPr>
        <p:txBody>
          <a:bodyPr lIns="0" anchor="t"/>
          <a:lstStyle>
            <a:lvl1pPr marL="0" indent="0">
              <a:buNone/>
              <a:defRPr sz="2000" b="1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D517463-352F-4D83-A9E1-0F789F9626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71333" y="2039935"/>
            <a:ext cx="2377440" cy="3586165"/>
          </a:xfrm>
        </p:spPr>
        <p:txBody>
          <a:bodyPr lIns="0"/>
          <a:lstStyle>
            <a:lvl1pPr marL="0" indent="0">
              <a:spcAft>
                <a:spcPts val="1800"/>
              </a:spcAft>
              <a:buNone/>
              <a:defRPr sz="2000"/>
            </a:lvl1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0D853-887F-7148-B2E5-F4E32D3B9A8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7834CDD4-D76F-4459-B025-0310E913C2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DD406DFD-C076-2A43-B669-6F6F5994AE74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48984" y="1701944"/>
            <a:ext cx="2377440" cy="474663"/>
          </a:xfrm>
        </p:spPr>
        <p:txBody>
          <a:bodyPr lIns="0" anchor="t"/>
          <a:lstStyle>
            <a:lvl1pPr marL="0" indent="0">
              <a:buNone/>
              <a:defRPr sz="2000" b="1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EF50018-7EDC-8D4F-96AF-25F9645221A9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9192768" y="1704992"/>
            <a:ext cx="2377440" cy="474663"/>
          </a:xfrm>
        </p:spPr>
        <p:txBody>
          <a:bodyPr lIns="0" anchor="t"/>
          <a:lstStyle>
            <a:lvl1pPr marL="0" indent="0">
              <a:buNone/>
              <a:defRPr sz="2000" b="1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C8DCCECD-8A54-5249-BDEA-171B05100A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48984" y="2039935"/>
            <a:ext cx="2377440" cy="3586165"/>
          </a:xfrm>
        </p:spPr>
        <p:txBody>
          <a:bodyPr lIns="0"/>
          <a:lstStyle>
            <a:lvl1pPr marL="0" indent="0">
              <a:spcAft>
                <a:spcPts val="1800"/>
              </a:spcAft>
              <a:buNone/>
              <a:defRPr sz="2000"/>
            </a:lvl1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66DAB60B-9ADB-0C4B-B033-617E2585D47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92768" y="2039935"/>
            <a:ext cx="2377440" cy="3586165"/>
          </a:xfrm>
        </p:spPr>
        <p:txBody>
          <a:bodyPr lIns="0"/>
          <a:lstStyle>
            <a:lvl1pPr marL="0" indent="0">
              <a:spcAft>
                <a:spcPts val="1800"/>
              </a:spcAft>
              <a:buNone/>
              <a:defRPr sz="2000"/>
            </a:lvl1pPr>
          </a:lstStyle>
          <a:p>
            <a:pPr lvl="0"/>
            <a:r>
              <a:rPr lang="en-US" dirty="0"/>
              <a:t>Enter text</a:t>
            </a:r>
          </a:p>
        </p:txBody>
      </p:sp>
    </p:spTree>
    <p:extLst>
      <p:ext uri="{BB962C8B-B14F-4D97-AF65-F5344CB8AC3E}">
        <p14:creationId xmlns:p14="http://schemas.microsoft.com/office/powerpoint/2010/main" val="344477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08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8097226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764A653-96D4-4779-B17D-C9429C87C8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-1" y="1784"/>
            <a:ext cx="12188826" cy="68562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A58158-FB30-402D-9EAA-2604BF1AD77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600" y="2009520"/>
            <a:ext cx="6467475" cy="723900"/>
          </a:xfrm>
        </p:spPr>
        <p:txBody>
          <a:bodyPr anchor="t"/>
          <a:lstStyle>
            <a:lvl1pPr algn="l"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Type title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98BC9-6D0C-459A-9F7F-5E47C262AB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0" y="2766801"/>
            <a:ext cx="6467475" cy="643362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32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Type subtitle here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A10F091-03C9-4C8B-99E2-E6D7C03A8DB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02" y="551423"/>
            <a:ext cx="1003173" cy="600189"/>
          </a:xfrm>
          <a:prstGeom prst="rect">
            <a:avLst/>
          </a:prstGeo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9ADCB45-CDD6-4A48-882D-5B8BF9CC4E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4367170"/>
            <a:ext cx="4800600" cy="4095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  <a:lvl2pPr marL="228600" indent="0">
              <a:buNone/>
              <a:defRPr/>
            </a:lvl2pPr>
            <a:lvl3pPr marL="502920" indent="0">
              <a:buNone/>
              <a:defRPr/>
            </a:lvl3pPr>
            <a:lvl4pPr marL="77724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648667D5-E2E7-4331-B1ED-AE39B47691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4699550"/>
            <a:ext cx="4800600" cy="634450"/>
          </a:xfrm>
          <a:prstGeom prst="rect">
            <a:avLst/>
          </a:prstGeom>
        </p:spPr>
        <p:txBody>
          <a:bodyPr lIns="0"/>
          <a:lstStyle>
            <a:lvl1pPr marL="0" indent="0">
              <a:spcAft>
                <a:spcPts val="300"/>
              </a:spcAft>
              <a:buNone/>
              <a:defRPr sz="1600" b="0">
                <a:solidFill>
                  <a:schemeClr val="tx2"/>
                </a:solidFill>
              </a:defRPr>
            </a:lvl1pPr>
            <a:lvl2pPr marL="228600" indent="0">
              <a:buNone/>
              <a:defRPr/>
            </a:lvl2pPr>
            <a:lvl3pPr marL="502920" indent="0">
              <a:buNone/>
              <a:defRPr/>
            </a:lvl3pPr>
            <a:lvl4pPr marL="77724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/>
              <a:t>Speaker title</a:t>
            </a:r>
            <a:br>
              <a:rPr lang="en-US" dirty="0"/>
            </a:br>
            <a:r>
              <a:rPr lang="en-US" dirty="0"/>
              <a:t>Company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503C1D-D818-B541-983A-2B02C29677BA}"/>
              </a:ext>
            </a:extLst>
          </p:cNvPr>
          <p:cNvSpPr txBox="1"/>
          <p:nvPr userDrawn="1"/>
        </p:nvSpPr>
        <p:spPr>
          <a:xfrm>
            <a:off x="504476" y="6389813"/>
            <a:ext cx="393729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00" dirty="0">
                <a:solidFill>
                  <a:schemeClr val="bg1"/>
                </a:solidFill>
              </a:rPr>
              <a:t>© 2021, Amazon Web Services, Inc. or its affiliates. All rights reserved. Amazon Confidential and Trademark.</a:t>
            </a:r>
          </a:p>
        </p:txBody>
      </p:sp>
    </p:spTree>
    <p:extLst>
      <p:ext uri="{BB962C8B-B14F-4D97-AF65-F5344CB8AC3E}">
        <p14:creationId xmlns:p14="http://schemas.microsoft.com/office/powerpoint/2010/main" val="11176828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Version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5AEDADE-DEF9-48CB-8771-220EBD6AA6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0" y="4284"/>
            <a:ext cx="12184384" cy="68537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A58158-FB30-402D-9EAA-2604BF1AD77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600" y="1928600"/>
            <a:ext cx="6467475" cy="723900"/>
          </a:xfrm>
        </p:spPr>
        <p:txBody>
          <a:bodyPr anchor="t"/>
          <a:lstStyle>
            <a:lvl1pPr algn="l">
              <a:defRPr sz="4800"/>
            </a:lvl1pPr>
          </a:lstStyle>
          <a:p>
            <a:r>
              <a:rPr lang="en-US" dirty="0"/>
              <a:t>Type title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98BC9-6D0C-459A-9F7F-5E47C262AB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0" y="2685881"/>
            <a:ext cx="6467475" cy="643362"/>
          </a:xfrm>
        </p:spPr>
        <p:txBody>
          <a:bodyPr lIns="0"/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Type subtitle here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9ADCB45-CDD6-4A48-882D-5B8BF9CC4E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4367170"/>
            <a:ext cx="4800600" cy="409575"/>
          </a:xfrm>
        </p:spPr>
        <p:txBody>
          <a:bodyPr lIns="0"/>
          <a:lstStyle>
            <a:lvl1pPr marL="0" indent="0">
              <a:buNone/>
              <a:defRPr sz="2000" b="0"/>
            </a:lvl1pPr>
            <a:lvl2pPr marL="228600" indent="0">
              <a:buNone/>
              <a:defRPr/>
            </a:lvl2pPr>
            <a:lvl3pPr marL="502920" indent="0">
              <a:buNone/>
              <a:defRPr/>
            </a:lvl3pPr>
            <a:lvl4pPr marL="77724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648667D5-E2E7-4331-B1ED-AE39B47691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4699550"/>
            <a:ext cx="4800600" cy="409575"/>
          </a:xfrm>
        </p:spPr>
        <p:txBody>
          <a:bodyPr lIns="0"/>
          <a:lstStyle>
            <a:lvl1pPr marL="0" indent="0">
              <a:spcAft>
                <a:spcPts val="300"/>
              </a:spcAft>
              <a:buNone/>
              <a:defRPr sz="1600" b="0"/>
            </a:lvl1pPr>
            <a:lvl2pPr marL="228600" indent="0">
              <a:buNone/>
              <a:defRPr/>
            </a:lvl2pPr>
            <a:lvl3pPr marL="502920" indent="0">
              <a:buNone/>
              <a:defRPr/>
            </a:lvl3pPr>
            <a:lvl4pPr marL="77724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/>
              <a:t>Speaker title</a:t>
            </a:r>
            <a:br>
              <a:rPr lang="en-US" dirty="0"/>
            </a:br>
            <a:r>
              <a:rPr lang="en-US" dirty="0"/>
              <a:t>Company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ABFD5-1D63-934B-AAA7-FDC351570332}"/>
              </a:ext>
            </a:extLst>
          </p:cNvPr>
          <p:cNvSpPr txBox="1"/>
          <p:nvPr userDrawn="1"/>
        </p:nvSpPr>
        <p:spPr>
          <a:xfrm>
            <a:off x="504476" y="6389813"/>
            <a:ext cx="42030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00" dirty="0">
                <a:solidFill>
                  <a:schemeClr val="tx1"/>
                </a:solidFill>
              </a:rPr>
              <a:t>© 2022</a:t>
            </a:r>
          </a:p>
        </p:txBody>
      </p:sp>
    </p:spTree>
    <p:extLst>
      <p:ext uri="{BB962C8B-B14F-4D97-AF65-F5344CB8AC3E}">
        <p14:creationId xmlns:p14="http://schemas.microsoft.com/office/powerpoint/2010/main" val="2149380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Version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32E6C43-B919-49A3-A70D-18632FEB82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4282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A58158-FB30-402D-9EAA-2604BF1AD77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600" y="2459461"/>
            <a:ext cx="5718629" cy="723900"/>
          </a:xfrm>
        </p:spPr>
        <p:txBody>
          <a:bodyPr anchor="t"/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Type title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98BC9-6D0C-459A-9F7F-5E47C262AB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0" y="3216742"/>
            <a:ext cx="5718629" cy="643362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Type subtitle here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9ADCB45-CDD6-4A48-882D-5B8BF9CC4E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4817111"/>
            <a:ext cx="4800600" cy="4095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="0">
                <a:solidFill>
                  <a:schemeClr val="tx1"/>
                </a:solidFill>
              </a:defRPr>
            </a:lvl1pPr>
            <a:lvl2pPr marL="228600" indent="0">
              <a:buNone/>
              <a:defRPr/>
            </a:lvl2pPr>
            <a:lvl3pPr marL="502920" indent="0">
              <a:buNone/>
              <a:defRPr/>
            </a:lvl3pPr>
            <a:lvl4pPr marL="77724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648667D5-E2E7-4331-B1ED-AE39B47691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5149491"/>
            <a:ext cx="4800600" cy="733419"/>
          </a:xfrm>
          <a:prstGeom prst="rect">
            <a:avLst/>
          </a:prstGeom>
        </p:spPr>
        <p:txBody>
          <a:bodyPr lIns="0"/>
          <a:lstStyle>
            <a:lvl1pPr marL="0" indent="0">
              <a:spcAft>
                <a:spcPts val="300"/>
              </a:spcAft>
              <a:buNone/>
              <a:defRPr sz="1600" b="0">
                <a:solidFill>
                  <a:schemeClr val="tx1"/>
                </a:solidFill>
              </a:defRPr>
            </a:lvl1pPr>
            <a:lvl2pPr marL="228600" indent="0">
              <a:buNone/>
              <a:defRPr/>
            </a:lvl2pPr>
            <a:lvl3pPr marL="502920" indent="0">
              <a:buNone/>
              <a:defRPr/>
            </a:lvl3pPr>
            <a:lvl4pPr marL="77724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/>
              <a:t>Speaker title</a:t>
            </a:r>
            <a:br>
              <a:rPr lang="en-US" dirty="0"/>
            </a:br>
            <a:r>
              <a:rPr lang="en-US" dirty="0"/>
              <a:t>Company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EDF88F-AF7B-AC43-9A4A-96D688E335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02" y="551423"/>
            <a:ext cx="1003173" cy="6001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8A2A21F-F7F7-0243-AD4F-AF6F2CE22988}"/>
              </a:ext>
            </a:extLst>
          </p:cNvPr>
          <p:cNvSpPr txBox="1"/>
          <p:nvPr userDrawn="1"/>
        </p:nvSpPr>
        <p:spPr>
          <a:xfrm>
            <a:off x="504476" y="6389813"/>
            <a:ext cx="393729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00" dirty="0">
                <a:solidFill>
                  <a:schemeClr val="tx1"/>
                </a:solidFill>
              </a:rPr>
              <a:t>© 2021, Amazon Web Services, Inc. or its affiliates. All rights reserved. Amazon Confidential and Trademark.</a:t>
            </a:r>
          </a:p>
        </p:txBody>
      </p:sp>
    </p:spTree>
    <p:extLst>
      <p:ext uri="{BB962C8B-B14F-4D97-AF65-F5344CB8AC3E}">
        <p14:creationId xmlns:p14="http://schemas.microsoft.com/office/powerpoint/2010/main" val="40176173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Version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2C067EE-A8E8-2D4A-8A88-7204A4D508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3175" y="3573"/>
            <a:ext cx="12185649" cy="68544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A53126-DD57-46D9-BBB1-EF498B0C65D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02" y="551423"/>
            <a:ext cx="1003173" cy="6001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A58158-FB30-402D-9EAA-2604BF1AD77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600" y="2009520"/>
            <a:ext cx="6467475" cy="723900"/>
          </a:xfrm>
        </p:spPr>
        <p:txBody>
          <a:bodyPr anchor="t"/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Type title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98BC9-6D0C-459A-9F7F-5E47C262AB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0" y="2766801"/>
            <a:ext cx="6467475" cy="643362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Type subtitle here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9ADCB45-CDD6-4A48-882D-5B8BF9CC4E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4367170"/>
            <a:ext cx="4800600" cy="4095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="0">
                <a:solidFill>
                  <a:schemeClr val="tx1"/>
                </a:solidFill>
              </a:defRPr>
            </a:lvl1pPr>
            <a:lvl2pPr marL="228600" indent="0">
              <a:buNone/>
              <a:defRPr/>
            </a:lvl2pPr>
            <a:lvl3pPr marL="502920" indent="0">
              <a:buNone/>
              <a:defRPr/>
            </a:lvl3pPr>
            <a:lvl4pPr marL="77724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648667D5-E2E7-4331-B1ED-AE39B47691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4699550"/>
            <a:ext cx="4800600" cy="409575"/>
          </a:xfrm>
          <a:prstGeom prst="rect">
            <a:avLst/>
          </a:prstGeom>
        </p:spPr>
        <p:txBody>
          <a:bodyPr lIns="0"/>
          <a:lstStyle>
            <a:lvl1pPr marL="0" indent="0">
              <a:spcAft>
                <a:spcPts val="300"/>
              </a:spcAft>
              <a:buNone/>
              <a:defRPr sz="1600" b="0">
                <a:solidFill>
                  <a:schemeClr val="tx1"/>
                </a:solidFill>
              </a:defRPr>
            </a:lvl1pPr>
            <a:lvl2pPr marL="228600" indent="0">
              <a:buNone/>
              <a:defRPr/>
            </a:lvl2pPr>
            <a:lvl3pPr marL="502920" indent="0">
              <a:buNone/>
              <a:defRPr/>
            </a:lvl3pPr>
            <a:lvl4pPr marL="77724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D3701C-2B0D-5047-A6AD-F3912389C7F5}"/>
              </a:ext>
            </a:extLst>
          </p:cNvPr>
          <p:cNvSpPr txBox="1"/>
          <p:nvPr userDrawn="1"/>
        </p:nvSpPr>
        <p:spPr>
          <a:xfrm>
            <a:off x="504476" y="6389813"/>
            <a:ext cx="393729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00" dirty="0">
                <a:solidFill>
                  <a:schemeClr val="tx1"/>
                </a:solidFill>
              </a:rPr>
              <a:t>© 2021, Amazon Web Services, Inc. or its affiliates. All rights reserved. Amazon Confidential and Trademark.</a:t>
            </a:r>
          </a:p>
        </p:txBody>
      </p:sp>
    </p:spTree>
    <p:extLst>
      <p:ext uri="{BB962C8B-B14F-4D97-AF65-F5344CB8AC3E}">
        <p14:creationId xmlns:p14="http://schemas.microsoft.com/office/powerpoint/2010/main" val="28669337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Version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5AEDADE-DEF9-48CB-8771-220EBD6AA6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0" y="4284"/>
            <a:ext cx="12184384" cy="68537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A53126-DD57-46D9-BBB1-EF498B0C65D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02" y="551423"/>
            <a:ext cx="1003173" cy="6001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A58158-FB30-402D-9EAA-2604BF1AD77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600" y="2009520"/>
            <a:ext cx="6467475" cy="723900"/>
          </a:xfrm>
        </p:spPr>
        <p:txBody>
          <a:bodyPr anchor="t"/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Type title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98BC9-6D0C-459A-9F7F-5E47C262AB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0" y="2766801"/>
            <a:ext cx="6467475" cy="643362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Type subtitle here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9ADCB45-CDD6-4A48-882D-5B8BF9CC4E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4367170"/>
            <a:ext cx="4800600" cy="4095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="0">
                <a:solidFill>
                  <a:schemeClr val="tx1"/>
                </a:solidFill>
              </a:defRPr>
            </a:lvl1pPr>
            <a:lvl2pPr marL="228600" indent="0">
              <a:buNone/>
              <a:defRPr/>
            </a:lvl2pPr>
            <a:lvl3pPr marL="502920" indent="0">
              <a:buNone/>
              <a:defRPr/>
            </a:lvl3pPr>
            <a:lvl4pPr marL="77724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648667D5-E2E7-4331-B1ED-AE39B47691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4699550"/>
            <a:ext cx="4800600" cy="409575"/>
          </a:xfrm>
          <a:prstGeom prst="rect">
            <a:avLst/>
          </a:prstGeom>
        </p:spPr>
        <p:txBody>
          <a:bodyPr lIns="0"/>
          <a:lstStyle>
            <a:lvl1pPr marL="0" indent="0">
              <a:spcAft>
                <a:spcPts val="300"/>
              </a:spcAft>
              <a:buNone/>
              <a:defRPr sz="1600" b="0">
                <a:solidFill>
                  <a:schemeClr val="tx1"/>
                </a:solidFill>
              </a:defRPr>
            </a:lvl1pPr>
            <a:lvl2pPr marL="228600" indent="0">
              <a:buNone/>
              <a:defRPr/>
            </a:lvl2pPr>
            <a:lvl3pPr marL="502920" indent="0">
              <a:buNone/>
              <a:defRPr/>
            </a:lvl3pPr>
            <a:lvl4pPr marL="77724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527D7D-0007-D54C-A745-B739CE3C0312}"/>
              </a:ext>
            </a:extLst>
          </p:cNvPr>
          <p:cNvSpPr txBox="1"/>
          <p:nvPr userDrawn="1"/>
        </p:nvSpPr>
        <p:spPr>
          <a:xfrm>
            <a:off x="504476" y="6389813"/>
            <a:ext cx="393729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00" dirty="0">
                <a:solidFill>
                  <a:schemeClr val="tx1"/>
                </a:solidFill>
              </a:rPr>
              <a:t>© 2021, Amazon Web Services, Inc. or its affiliates. All rights reserved. Amazon Confidential and Trademark.</a:t>
            </a:r>
          </a:p>
        </p:txBody>
      </p:sp>
    </p:spTree>
    <p:extLst>
      <p:ext uri="{BB962C8B-B14F-4D97-AF65-F5344CB8AC3E}">
        <p14:creationId xmlns:p14="http://schemas.microsoft.com/office/powerpoint/2010/main" val="9931453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Version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DA0BA6-987D-0C4A-841E-F8A9DF6EE3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A58158-FB30-402D-9EAA-2604BF1AD77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600" y="2378541"/>
            <a:ext cx="5718629" cy="723900"/>
          </a:xfrm>
        </p:spPr>
        <p:txBody>
          <a:bodyPr anchor="t"/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Type title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98BC9-6D0C-459A-9F7F-5E47C262AB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0" y="3135822"/>
            <a:ext cx="5718629" cy="643362"/>
          </a:xfrm>
        </p:spPr>
        <p:txBody>
          <a:bodyPr lIns="0"/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Type subtitle here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9ADCB45-CDD6-4A48-882D-5B8BF9CC4E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4817111"/>
            <a:ext cx="4800600" cy="409575"/>
          </a:xfrm>
        </p:spPr>
        <p:txBody>
          <a:bodyPr lIns="0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228600" indent="0">
              <a:buNone/>
              <a:defRPr/>
            </a:lvl2pPr>
            <a:lvl3pPr marL="502920" indent="0">
              <a:buNone/>
              <a:defRPr/>
            </a:lvl3pPr>
            <a:lvl4pPr marL="77724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648667D5-E2E7-4331-B1ED-AE39B47691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5149491"/>
            <a:ext cx="4800600" cy="523026"/>
          </a:xfrm>
        </p:spPr>
        <p:txBody>
          <a:bodyPr lIns="0"/>
          <a:lstStyle>
            <a:lvl1pPr marL="0" indent="0">
              <a:spcAft>
                <a:spcPts val="300"/>
              </a:spcAft>
              <a:buNone/>
              <a:defRPr sz="1600" b="0">
                <a:solidFill>
                  <a:schemeClr val="bg1"/>
                </a:solidFill>
              </a:defRPr>
            </a:lvl1pPr>
            <a:lvl2pPr marL="228600" indent="0">
              <a:buNone/>
              <a:defRPr/>
            </a:lvl2pPr>
            <a:lvl3pPr marL="502920" indent="0">
              <a:buNone/>
              <a:defRPr/>
            </a:lvl3pPr>
            <a:lvl4pPr marL="77724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/>
              <a:t>Speaker title</a:t>
            </a:r>
            <a:br>
              <a:rPr lang="en-US" dirty="0"/>
            </a:br>
            <a:r>
              <a:rPr lang="en-US" dirty="0"/>
              <a:t>Company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EDF88F-AF7B-AC43-9A4A-96D688E335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02" y="551423"/>
            <a:ext cx="1003173" cy="6001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3AF2430-FE56-5947-BC3B-4AC19306B123}"/>
              </a:ext>
            </a:extLst>
          </p:cNvPr>
          <p:cNvSpPr txBox="1"/>
          <p:nvPr userDrawn="1"/>
        </p:nvSpPr>
        <p:spPr>
          <a:xfrm>
            <a:off x="504476" y="6389813"/>
            <a:ext cx="393729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00" dirty="0">
                <a:solidFill>
                  <a:schemeClr val="bg1"/>
                </a:solidFill>
              </a:rPr>
              <a:t>© 2021, Amazon Web Services, Inc. or its affiliates. All rights reserved. Amazon Confidential and Trademark.</a:t>
            </a:r>
          </a:p>
        </p:txBody>
      </p:sp>
    </p:spTree>
    <p:extLst>
      <p:ext uri="{BB962C8B-B14F-4D97-AF65-F5344CB8AC3E}">
        <p14:creationId xmlns:p14="http://schemas.microsoft.com/office/powerpoint/2010/main" val="974862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Version5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DA0BA6-987D-0C4A-841E-F8A9DF6EE3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67" y="0"/>
            <a:ext cx="1218706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A58158-FB30-402D-9EAA-2604BF1AD77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600" y="2378541"/>
            <a:ext cx="5718629" cy="723900"/>
          </a:xfrm>
        </p:spPr>
        <p:txBody>
          <a:bodyPr anchor="t"/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Type title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98BC9-6D0C-459A-9F7F-5E47C262AB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0" y="3135822"/>
            <a:ext cx="5718629" cy="643362"/>
          </a:xfrm>
        </p:spPr>
        <p:txBody>
          <a:bodyPr lIns="0"/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Type subtitle here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9ADCB45-CDD6-4A48-882D-5B8BF9CC4E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4817111"/>
            <a:ext cx="4800600" cy="409575"/>
          </a:xfrm>
        </p:spPr>
        <p:txBody>
          <a:bodyPr lIns="0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228600" indent="0">
              <a:buNone/>
              <a:defRPr/>
            </a:lvl2pPr>
            <a:lvl3pPr marL="502920" indent="0">
              <a:buNone/>
              <a:defRPr/>
            </a:lvl3pPr>
            <a:lvl4pPr marL="77724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648667D5-E2E7-4331-B1ED-AE39B47691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5149491"/>
            <a:ext cx="4800600" cy="523026"/>
          </a:xfrm>
        </p:spPr>
        <p:txBody>
          <a:bodyPr lIns="0"/>
          <a:lstStyle>
            <a:lvl1pPr marL="0" indent="0">
              <a:spcAft>
                <a:spcPts val="300"/>
              </a:spcAft>
              <a:buNone/>
              <a:defRPr sz="1600" b="0">
                <a:solidFill>
                  <a:schemeClr val="bg1"/>
                </a:solidFill>
              </a:defRPr>
            </a:lvl1pPr>
            <a:lvl2pPr marL="228600" indent="0">
              <a:buNone/>
              <a:defRPr/>
            </a:lvl2pPr>
            <a:lvl3pPr marL="502920" indent="0">
              <a:buNone/>
              <a:defRPr/>
            </a:lvl3pPr>
            <a:lvl4pPr marL="77724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/>
              <a:t>Speaker title</a:t>
            </a:r>
            <a:br>
              <a:rPr lang="en-US" dirty="0"/>
            </a:br>
            <a:r>
              <a:rPr lang="en-US" dirty="0"/>
              <a:t>Company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AF2430-FE56-5947-BC3B-4AC19306B123}"/>
              </a:ext>
            </a:extLst>
          </p:cNvPr>
          <p:cNvSpPr txBox="1"/>
          <p:nvPr userDrawn="1"/>
        </p:nvSpPr>
        <p:spPr>
          <a:xfrm>
            <a:off x="504476" y="6389813"/>
            <a:ext cx="393729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00" dirty="0">
                <a:solidFill>
                  <a:schemeClr val="tx1"/>
                </a:solidFill>
              </a:rPr>
              <a:t>© 2021, Amazon Web Services, Inc. or its affiliates. All rights reserved. Amazon Confidential and Trademark.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D855650-0144-7744-8194-AEC02D8C8B0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02" y="551423"/>
            <a:ext cx="1003173" cy="60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7402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AFBB5F8-2B4C-4CDE-8A00-6203C0E48C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" b="18"/>
          <a:stretch/>
        </p:blipFill>
        <p:spPr bwMode="ltGray">
          <a:xfrm>
            <a:off x="0" y="1"/>
            <a:ext cx="1218895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62F3E8-1253-4748-A4CA-00B845807C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" y="2539281"/>
            <a:ext cx="7806117" cy="1611934"/>
          </a:xfrm>
        </p:spPr>
        <p:txBody>
          <a:bodyPr anchor="t"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divider – </a:t>
            </a:r>
            <a:br>
              <a:rPr lang="en-US" dirty="0"/>
            </a:br>
            <a:r>
              <a:rPr lang="en-US" dirty="0"/>
              <a:t>Type section name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5BA352-7A75-6840-8712-8F430F135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834CDD4-D76F-4459-B025-0310E913C2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D703C6-F872-0A4E-A5F8-D9F7B4E8C03E}"/>
              </a:ext>
            </a:extLst>
          </p:cNvPr>
          <p:cNvSpPr txBox="1"/>
          <p:nvPr userDrawn="1"/>
        </p:nvSpPr>
        <p:spPr>
          <a:xfrm>
            <a:off x="1141083" y="6389813"/>
            <a:ext cx="393729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00" dirty="0">
                <a:solidFill>
                  <a:schemeClr val="tx1"/>
                </a:solidFill>
              </a:rPr>
              <a:t>© 2021, Amazon Web Services, Inc. or its affiliates. All rights reserved. Amazon Confidential and Trademark</a:t>
            </a:r>
            <a:r>
              <a:rPr lang="en-US" sz="6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666D2D3-1CB7-C54D-B98A-E70D6ED35B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6337372"/>
            <a:ext cx="366804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519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608" userDrawn="1">
          <p15:clr>
            <a:srgbClr val="FBAE40"/>
          </p15:clr>
        </p15:guide>
        <p15:guide id="2" orient="horz" pos="1248" userDrawn="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HeaderVersion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76AC8A2-CA70-4049-B014-BB9F426BC7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0" y="-3480"/>
            <a:ext cx="1218895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62F3E8-1253-4748-A4CA-00B845807C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" y="2539280"/>
            <a:ext cx="7806118" cy="1814235"/>
          </a:xfrm>
        </p:spPr>
        <p:txBody>
          <a:bodyPr anchor="t"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divider – </a:t>
            </a:r>
            <a:br>
              <a:rPr lang="en-US" dirty="0"/>
            </a:br>
            <a:r>
              <a:rPr lang="en-US" dirty="0"/>
              <a:t>Type section name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47947-B017-0044-83FA-22F75CBD1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34CDD4-D76F-4459-B025-0310E913C2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A821D-D46F-5045-8D23-3B47D6C83F53}"/>
              </a:ext>
            </a:extLst>
          </p:cNvPr>
          <p:cNvSpPr txBox="1"/>
          <p:nvPr userDrawn="1"/>
        </p:nvSpPr>
        <p:spPr>
          <a:xfrm>
            <a:off x="1141083" y="6389813"/>
            <a:ext cx="393729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00" dirty="0">
                <a:solidFill>
                  <a:schemeClr val="tx1"/>
                </a:solidFill>
              </a:rPr>
              <a:t>© 2021, Amazon Web Services, Inc. or its affiliates. All rights reserved. Amazon Confidential and Trademark</a:t>
            </a:r>
            <a:r>
              <a:rPr lang="en-US" sz="6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C0B1B3-552E-414B-8B20-31B0C71C19E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6337372"/>
            <a:ext cx="366804" cy="2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3554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608">
          <p15:clr>
            <a:srgbClr val="FBAE40"/>
          </p15:clr>
        </p15:guide>
        <p15:guide id="2" orient="horz" pos="1248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HeaderVersion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C63C40C-65D6-43B9-9CA7-C72FC88C03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-1" y="2971"/>
            <a:ext cx="1218895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62F3E8-1253-4748-A4CA-00B845807C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2539280"/>
            <a:ext cx="7620000" cy="1789959"/>
          </a:xfrm>
        </p:spPr>
        <p:txBody>
          <a:bodyPr anchor="t"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divider – </a:t>
            </a:r>
            <a:br>
              <a:rPr lang="en-US" dirty="0"/>
            </a:br>
            <a:r>
              <a:rPr lang="en-US" dirty="0"/>
              <a:t>Type section name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029803-42D7-A244-9477-DD91AA020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34CDD4-D76F-4459-B025-0310E913C2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A2B7A2-C748-8A4E-98B1-06219838351C}"/>
              </a:ext>
            </a:extLst>
          </p:cNvPr>
          <p:cNvSpPr txBox="1"/>
          <p:nvPr userDrawn="1"/>
        </p:nvSpPr>
        <p:spPr>
          <a:xfrm>
            <a:off x="1141083" y="6389813"/>
            <a:ext cx="393729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00" dirty="0">
                <a:solidFill>
                  <a:schemeClr val="tx1"/>
                </a:solidFill>
              </a:rPr>
              <a:t>© 2021, Amazon Web Services, Inc. or its affiliates. All rights reserved. Amazon Confidential and Trademark</a:t>
            </a:r>
            <a:r>
              <a:rPr lang="en-US" sz="6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86BE90A-0694-1D42-838E-850BF3136A5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695" y="6337372"/>
            <a:ext cx="365760" cy="22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8171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4608" userDrawn="1">
          <p15:clr>
            <a:srgbClr val="FBAE40"/>
          </p15:clr>
        </p15:guide>
        <p15:guide id="2" orient="horz" pos="1248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HeaderVersion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F620CA3-C3D8-47D2-8499-ADB14419D9E3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-1" y="0"/>
            <a:ext cx="1218895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62F3E8-1253-4748-A4CA-00B845807C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" y="2539280"/>
            <a:ext cx="7919405" cy="1644302"/>
          </a:xfrm>
        </p:spPr>
        <p:txBody>
          <a:bodyPr anchor="t"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divider – </a:t>
            </a:r>
            <a:br>
              <a:rPr lang="en-US" dirty="0"/>
            </a:br>
            <a:r>
              <a:rPr lang="en-US" dirty="0"/>
              <a:t>Type section name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9CFD5-CA68-9A4F-A271-166BC5EB6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34CDD4-D76F-4459-B025-0310E913C2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82F8AB-04F3-E848-AB61-210F9831BC0B}"/>
              </a:ext>
            </a:extLst>
          </p:cNvPr>
          <p:cNvSpPr txBox="1"/>
          <p:nvPr userDrawn="1"/>
        </p:nvSpPr>
        <p:spPr>
          <a:xfrm>
            <a:off x="1141083" y="6389813"/>
            <a:ext cx="393729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00" dirty="0">
                <a:solidFill>
                  <a:schemeClr val="tx1"/>
                </a:solidFill>
              </a:rPr>
              <a:t>© 2021, Amazon Web Services, Inc. or its affiliates. All rights reserved. Amazon Confidential and Trademark</a:t>
            </a:r>
            <a:r>
              <a:rPr lang="en-US" sz="6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B6D4C0-749A-8C40-85AC-44ADF1E641E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695" y="6337372"/>
            <a:ext cx="365760" cy="22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647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4608">
          <p15:clr>
            <a:srgbClr val="FBAE40"/>
          </p15:clr>
        </p15:guide>
        <p15:guide id="2" orient="horz" pos="1248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HeaderVersion5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C63C40C-65D6-43B9-9CA7-C72FC88C03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2466" y="3828"/>
            <a:ext cx="12184018" cy="68562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62F3E8-1253-4748-A4CA-00B845807C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2539280"/>
            <a:ext cx="8170258" cy="1625599"/>
          </a:xfrm>
        </p:spPr>
        <p:txBody>
          <a:bodyPr anchor="t"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divider – </a:t>
            </a:r>
            <a:br>
              <a:rPr lang="en-US" dirty="0"/>
            </a:br>
            <a:r>
              <a:rPr lang="en-US" dirty="0"/>
              <a:t>Type section name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029803-42D7-A244-9477-DD91AA020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834CDD4-D76F-4459-B025-0310E913C2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602EC4-3A70-F746-AFE3-65E769E94EE5}"/>
              </a:ext>
            </a:extLst>
          </p:cNvPr>
          <p:cNvSpPr txBox="1"/>
          <p:nvPr userDrawn="1"/>
        </p:nvSpPr>
        <p:spPr>
          <a:xfrm>
            <a:off x="1141084" y="6389813"/>
            <a:ext cx="393729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00" dirty="0">
                <a:solidFill>
                  <a:schemeClr val="bg1"/>
                </a:solidFill>
              </a:rPr>
              <a:t>© 2021, Amazon Web Services, Inc. or its affiliates. All rights reserved. Amazon Confidential and Trademark.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570EFF-72E8-4742-BF5A-2182B8DA9D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6337372"/>
            <a:ext cx="365760" cy="21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421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4608" userDrawn="1">
          <p15:clr>
            <a:srgbClr val="FBAE40"/>
          </p15:clr>
        </p15:guide>
        <p15:guide id="2" orient="horz" pos="124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Version5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DA0BA6-987D-0C4A-841E-F8A9DF6EE3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67" y="0"/>
            <a:ext cx="1218706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A58158-FB30-402D-9EAA-2604BF1AD77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600" y="2378541"/>
            <a:ext cx="5718629" cy="723900"/>
          </a:xfrm>
        </p:spPr>
        <p:txBody>
          <a:bodyPr anchor="t"/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Type title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98BC9-6D0C-459A-9F7F-5E47C262AB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0" y="3135822"/>
            <a:ext cx="5718629" cy="643362"/>
          </a:xfrm>
        </p:spPr>
        <p:txBody>
          <a:bodyPr lIns="0"/>
          <a:lstStyle>
            <a:lvl1pPr marL="0" indent="0" algn="l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Type subtitle here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9ADCB45-CDD6-4A48-882D-5B8BF9CC4E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4817111"/>
            <a:ext cx="4800600" cy="409575"/>
          </a:xfrm>
        </p:spPr>
        <p:txBody>
          <a:bodyPr lIns="0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228600" indent="0">
              <a:buNone/>
              <a:defRPr/>
            </a:lvl2pPr>
            <a:lvl3pPr marL="502920" indent="0">
              <a:buNone/>
              <a:defRPr/>
            </a:lvl3pPr>
            <a:lvl4pPr marL="77724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648667D5-E2E7-4331-B1ED-AE39B47691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5149491"/>
            <a:ext cx="4800600" cy="523026"/>
          </a:xfrm>
        </p:spPr>
        <p:txBody>
          <a:bodyPr lIns="0"/>
          <a:lstStyle>
            <a:lvl1pPr marL="0" indent="0">
              <a:spcAft>
                <a:spcPts val="300"/>
              </a:spcAft>
              <a:buNone/>
              <a:defRPr sz="1600" b="0">
                <a:solidFill>
                  <a:schemeClr val="bg1"/>
                </a:solidFill>
              </a:defRPr>
            </a:lvl1pPr>
            <a:lvl2pPr marL="228600" indent="0">
              <a:buNone/>
              <a:defRPr/>
            </a:lvl2pPr>
            <a:lvl3pPr marL="502920" indent="0">
              <a:buNone/>
              <a:defRPr/>
            </a:lvl3pPr>
            <a:lvl4pPr marL="77724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/>
              <a:t>Speaker title</a:t>
            </a:r>
            <a:br>
              <a:rPr lang="en-US" dirty="0"/>
            </a:br>
            <a:r>
              <a:rPr lang="en-US" dirty="0"/>
              <a:t>Company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AF2430-FE56-5947-BC3B-4AC19306B123}"/>
              </a:ext>
            </a:extLst>
          </p:cNvPr>
          <p:cNvSpPr txBox="1"/>
          <p:nvPr userDrawn="1"/>
        </p:nvSpPr>
        <p:spPr>
          <a:xfrm>
            <a:off x="504476" y="6389813"/>
            <a:ext cx="42030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00" dirty="0">
                <a:solidFill>
                  <a:schemeClr val="tx1"/>
                </a:solidFill>
              </a:rPr>
              <a:t>© 2022</a:t>
            </a:r>
          </a:p>
        </p:txBody>
      </p:sp>
    </p:spTree>
    <p:extLst>
      <p:ext uri="{BB962C8B-B14F-4D97-AF65-F5344CB8AC3E}">
        <p14:creationId xmlns:p14="http://schemas.microsoft.com/office/powerpoint/2010/main" val="1349080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C33AB-9594-4983-B9F9-6E0A6C44C7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Two-column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29B46-A384-45C4-A7BA-8F3730F4945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" y="1700071"/>
            <a:ext cx="5157788" cy="4149728"/>
          </a:xfrm>
          <a:prstGeom prst="rect">
            <a:avLst/>
          </a:prstGeom>
        </p:spPr>
        <p:txBody>
          <a:bodyPr lIns="0"/>
          <a:lstStyle>
            <a:lvl1pPr marL="0" indent="0">
              <a:spcAft>
                <a:spcPts val="1800"/>
              </a:spcAft>
              <a:buNone/>
              <a:defRPr sz="2000"/>
            </a:lvl1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8C7A7E-2A85-4B33-B617-143D10EBF1F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700071"/>
            <a:ext cx="5410200" cy="4149726"/>
          </a:xfrm>
          <a:prstGeom prst="rect">
            <a:avLst/>
          </a:prstGeom>
        </p:spPr>
        <p:txBody>
          <a:bodyPr lIns="0"/>
          <a:lstStyle>
            <a:lvl1pPr marL="0" indent="0">
              <a:spcAft>
                <a:spcPts val="1800"/>
              </a:spcAft>
              <a:buNone/>
              <a:defRPr sz="2000"/>
            </a:lvl1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BD263-9859-D042-9025-9D6F3D7D50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834CDD4-D76F-4459-B025-0310E913C2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5603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D41CD-EE1A-4E63-BBDD-173E281256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917577"/>
            <a:ext cx="10972800" cy="60642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Two-column layout with subtitles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CFC72-9096-4F5D-9BDB-96DE57732BB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704992"/>
            <a:ext cx="5157787" cy="474663"/>
          </a:xfrm>
          <a:prstGeom prst="rect">
            <a:avLst/>
          </a:prstGeom>
        </p:spPr>
        <p:txBody>
          <a:bodyPr lIns="0" anchor="t"/>
          <a:lstStyle>
            <a:lvl1pPr marL="0" indent="0">
              <a:buNone/>
              <a:defRPr sz="20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E14836-1EB0-499D-8015-98B7CCC303E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9600" y="2039935"/>
            <a:ext cx="5157787" cy="4149727"/>
          </a:xfrm>
          <a:prstGeom prst="rect">
            <a:avLst/>
          </a:prstGeom>
        </p:spPr>
        <p:txBody>
          <a:bodyPr lIns="0"/>
          <a:lstStyle>
            <a:lvl1pPr marL="0" indent="0">
              <a:spcAft>
                <a:spcPts val="1800"/>
              </a:spcAft>
              <a:buNone/>
              <a:defRPr sz="2000"/>
            </a:lvl1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77F387-CD61-4FDE-AE0D-E17DE70D3B1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704992"/>
            <a:ext cx="5410200" cy="474663"/>
          </a:xfrm>
          <a:prstGeom prst="rect">
            <a:avLst/>
          </a:prstGeom>
        </p:spPr>
        <p:txBody>
          <a:bodyPr lIns="0" anchor="t"/>
          <a:lstStyle>
            <a:lvl1pPr marL="0" indent="0">
              <a:buNone/>
              <a:defRPr sz="20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30F8A2-BBFC-4205-BF9B-0CA000B7190E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039935"/>
            <a:ext cx="5410200" cy="4149726"/>
          </a:xfrm>
          <a:prstGeom prst="rect">
            <a:avLst/>
          </a:prstGeom>
        </p:spPr>
        <p:txBody>
          <a:bodyPr lIns="0"/>
          <a:lstStyle>
            <a:lvl1pPr marL="0" indent="0">
              <a:spcAft>
                <a:spcPts val="1800"/>
              </a:spcAft>
              <a:buNone/>
              <a:defRPr sz="2000"/>
            </a:lvl1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8B7A11-19A5-E94B-B640-BCDB7CC7659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834CDD4-D76F-4459-B025-0310E913C2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414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EE45CD9-67F8-4A52-86F7-18140657CB4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1" y="2039935"/>
            <a:ext cx="3479799" cy="3586165"/>
          </a:xfrm>
          <a:prstGeom prst="rect">
            <a:avLst/>
          </a:prstGeom>
        </p:spPr>
        <p:txBody>
          <a:bodyPr lIns="0"/>
          <a:lstStyle>
            <a:lvl1pPr marL="0" indent="0">
              <a:spcAft>
                <a:spcPts val="1800"/>
              </a:spcAft>
              <a:buNone/>
              <a:defRPr sz="2000"/>
            </a:lvl1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5D41CD-EE1A-4E63-BBDD-173E281256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917577"/>
            <a:ext cx="10972800" cy="60642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Three-column layout with subtitles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CFC72-9096-4F5D-9BDB-96DE57732BB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1" y="1704992"/>
            <a:ext cx="3479799" cy="474663"/>
          </a:xfrm>
          <a:prstGeom prst="rect">
            <a:avLst/>
          </a:prstGeom>
        </p:spPr>
        <p:txBody>
          <a:bodyPr lIns="0" anchor="t"/>
          <a:lstStyle>
            <a:lvl1pPr marL="0" indent="0">
              <a:buNone/>
              <a:defRPr sz="20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77F387-CD61-4FDE-AE0D-E17DE70D3B1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356101" y="1704992"/>
            <a:ext cx="3479799" cy="474663"/>
          </a:xfrm>
          <a:prstGeom prst="rect">
            <a:avLst/>
          </a:prstGeom>
        </p:spPr>
        <p:txBody>
          <a:bodyPr lIns="0" anchor="t"/>
          <a:lstStyle>
            <a:lvl1pPr marL="0" indent="0">
              <a:buNone/>
              <a:defRPr sz="20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D517463-352F-4D83-A9E1-0F789F9626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56101" y="2039935"/>
            <a:ext cx="3479799" cy="3586165"/>
          </a:xfrm>
          <a:prstGeom prst="rect">
            <a:avLst/>
          </a:prstGeom>
        </p:spPr>
        <p:txBody>
          <a:bodyPr lIns="0"/>
          <a:lstStyle>
            <a:lvl1pPr marL="0" indent="0">
              <a:spcAft>
                <a:spcPts val="1800"/>
              </a:spcAft>
              <a:buNone/>
              <a:defRPr sz="2000"/>
            </a:lvl1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F3CD244-8B44-44A6-A623-84365E91EA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2601" y="1704992"/>
            <a:ext cx="3479799" cy="474663"/>
          </a:xfrm>
          <a:prstGeom prst="rect">
            <a:avLst/>
          </a:prstGeom>
        </p:spPr>
        <p:txBody>
          <a:bodyPr lIns="0" anchor="t"/>
          <a:lstStyle>
            <a:lvl1pPr marL="0" indent="0">
              <a:buNone/>
              <a:defRPr sz="20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CB7E0003-F180-4528-9992-B9342F92AF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02601" y="2039935"/>
            <a:ext cx="3479799" cy="3586165"/>
          </a:xfrm>
          <a:prstGeom prst="rect">
            <a:avLst/>
          </a:prstGeom>
        </p:spPr>
        <p:txBody>
          <a:bodyPr lIns="0"/>
          <a:lstStyle>
            <a:lvl1pPr marL="0" indent="0">
              <a:spcAft>
                <a:spcPts val="1800"/>
              </a:spcAft>
              <a:buNone/>
              <a:defRPr sz="2000"/>
            </a:lvl1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8457D-BA7E-5F4D-BB3A-F2D68C6B824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7834CDD4-D76F-4459-B025-0310E913C2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280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Column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EE45CD9-67F8-4A52-86F7-18140657CB4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1" y="3621024"/>
            <a:ext cx="3479799" cy="2290765"/>
          </a:xfrm>
          <a:prstGeom prst="rect">
            <a:avLst/>
          </a:prstGeom>
        </p:spPr>
        <p:txBody>
          <a:bodyPr lIns="0"/>
          <a:lstStyle>
            <a:lvl1pPr marL="0" indent="0">
              <a:spcAft>
                <a:spcPts val="1800"/>
              </a:spcAft>
              <a:buNone/>
              <a:defRPr sz="2000"/>
            </a:lvl1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5D41CD-EE1A-4E63-BBDD-173E281256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917577"/>
            <a:ext cx="10972800" cy="60642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Three-column layout with subtitles and images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CFC72-9096-4F5D-9BDB-96DE57732BB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1" y="3291840"/>
            <a:ext cx="3479799" cy="474663"/>
          </a:xfrm>
          <a:prstGeom prst="rect">
            <a:avLst/>
          </a:prstGeom>
        </p:spPr>
        <p:txBody>
          <a:bodyPr lIns="0" anchor="t"/>
          <a:lstStyle>
            <a:lvl1pPr marL="0" indent="0">
              <a:buNone/>
              <a:defRPr sz="20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77F387-CD61-4FDE-AE0D-E17DE70D3B1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356101" y="3291840"/>
            <a:ext cx="3479799" cy="474663"/>
          </a:xfrm>
          <a:prstGeom prst="rect">
            <a:avLst/>
          </a:prstGeom>
        </p:spPr>
        <p:txBody>
          <a:bodyPr lIns="0" anchor="t"/>
          <a:lstStyle>
            <a:lvl1pPr marL="0" indent="0">
              <a:buNone/>
              <a:defRPr sz="20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D517463-352F-4D83-A9E1-0F789F9626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56102" y="3621024"/>
            <a:ext cx="3479799" cy="2290765"/>
          </a:xfrm>
          <a:prstGeom prst="rect">
            <a:avLst/>
          </a:prstGeom>
        </p:spPr>
        <p:txBody>
          <a:bodyPr lIns="0"/>
          <a:lstStyle>
            <a:lvl1pPr marL="0" indent="0">
              <a:spcAft>
                <a:spcPts val="1800"/>
              </a:spcAft>
              <a:buNone/>
              <a:defRPr sz="2000"/>
            </a:lvl1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F3CD244-8B44-44A6-A623-84365E91EA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2601" y="3291840"/>
            <a:ext cx="3479799" cy="474663"/>
          </a:xfrm>
          <a:prstGeom prst="rect">
            <a:avLst/>
          </a:prstGeom>
        </p:spPr>
        <p:txBody>
          <a:bodyPr lIns="0" anchor="t"/>
          <a:lstStyle>
            <a:lvl1pPr marL="0" indent="0">
              <a:buNone/>
              <a:defRPr sz="20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CB7E0003-F180-4528-9992-B9342F92AF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02601" y="3621024"/>
            <a:ext cx="3479799" cy="2290765"/>
          </a:xfrm>
          <a:prstGeom prst="rect">
            <a:avLst/>
          </a:prstGeom>
        </p:spPr>
        <p:txBody>
          <a:bodyPr lIns="0"/>
          <a:lstStyle>
            <a:lvl1pPr marL="0" indent="0">
              <a:spcAft>
                <a:spcPts val="1800"/>
              </a:spcAft>
              <a:buNone/>
              <a:defRPr sz="2000"/>
            </a:lvl1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6D93192-90AB-4F6B-972B-7D3EDD5EEE3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388872" y="1553369"/>
            <a:ext cx="1701800" cy="1481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375470EF-D171-4656-995E-5D5261A357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135373" y="1553369"/>
            <a:ext cx="1701800" cy="1481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70E507B6-F3CC-4078-B9B6-713DBB58E8E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881872" y="1553369"/>
            <a:ext cx="1701800" cy="14819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9F1E5D-EEF6-9840-9346-15C8E1C2ED36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7834CDD4-D76F-4459-B025-0310E913C2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082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64" userDrawn="1">
          <p15:clr>
            <a:srgbClr val="FBAE40"/>
          </p15:clr>
        </p15:guide>
        <p15:guide id="2" orient="horz" pos="2448" userDrawn="1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EE45CD9-67F8-4A52-86F7-18140657CB4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039935"/>
            <a:ext cx="2377440" cy="3586165"/>
          </a:xfrm>
          <a:prstGeom prst="rect">
            <a:avLst/>
          </a:prstGeom>
        </p:spPr>
        <p:txBody>
          <a:bodyPr lIns="0"/>
          <a:lstStyle>
            <a:lvl1pPr marL="0" indent="0">
              <a:spcAft>
                <a:spcPts val="1800"/>
              </a:spcAft>
              <a:buNone/>
              <a:defRPr sz="2000"/>
            </a:lvl1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5D41CD-EE1A-4E63-BBDD-173E281256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917577"/>
            <a:ext cx="10972800" cy="60642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Four-column layout with subtitles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CFC72-9096-4F5D-9BDB-96DE57732BB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704992"/>
            <a:ext cx="2377440" cy="474663"/>
          </a:xfrm>
          <a:prstGeom prst="rect">
            <a:avLst/>
          </a:prstGeom>
        </p:spPr>
        <p:txBody>
          <a:bodyPr lIns="0" anchor="t"/>
          <a:lstStyle>
            <a:lvl1pPr marL="0" indent="0">
              <a:buNone/>
              <a:defRPr sz="20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77F387-CD61-4FDE-AE0D-E17DE70D3B1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471333" y="1704992"/>
            <a:ext cx="2377440" cy="474663"/>
          </a:xfrm>
          <a:prstGeom prst="rect">
            <a:avLst/>
          </a:prstGeom>
        </p:spPr>
        <p:txBody>
          <a:bodyPr lIns="0" anchor="t"/>
          <a:lstStyle>
            <a:lvl1pPr marL="0" indent="0">
              <a:buNone/>
              <a:defRPr sz="20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D517463-352F-4D83-A9E1-0F789F9626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71333" y="2039935"/>
            <a:ext cx="2377440" cy="3586165"/>
          </a:xfrm>
          <a:prstGeom prst="rect">
            <a:avLst/>
          </a:prstGeom>
        </p:spPr>
        <p:txBody>
          <a:bodyPr lIns="0"/>
          <a:lstStyle>
            <a:lvl1pPr marL="0" indent="0">
              <a:spcAft>
                <a:spcPts val="1800"/>
              </a:spcAft>
              <a:buNone/>
              <a:defRPr sz="2000"/>
            </a:lvl1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0D853-887F-7148-B2E5-F4E32D3B9A8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7834CDD4-D76F-4459-B025-0310E913C2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DD406DFD-C076-2A43-B669-6F6F5994AE74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48984" y="1701944"/>
            <a:ext cx="2377440" cy="474663"/>
          </a:xfrm>
          <a:prstGeom prst="rect">
            <a:avLst/>
          </a:prstGeom>
        </p:spPr>
        <p:txBody>
          <a:bodyPr lIns="0" anchor="t"/>
          <a:lstStyle>
            <a:lvl1pPr marL="0" indent="0">
              <a:buNone/>
              <a:defRPr sz="20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EF50018-7EDC-8D4F-96AF-25F9645221A9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9192768" y="1704992"/>
            <a:ext cx="2377440" cy="474663"/>
          </a:xfrm>
          <a:prstGeom prst="rect">
            <a:avLst/>
          </a:prstGeom>
        </p:spPr>
        <p:txBody>
          <a:bodyPr lIns="0" anchor="t"/>
          <a:lstStyle>
            <a:lvl1pPr marL="0" indent="0">
              <a:buNone/>
              <a:defRPr sz="20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C8DCCECD-8A54-5249-BDEA-171B05100A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48984" y="2039935"/>
            <a:ext cx="2377440" cy="3586165"/>
          </a:xfrm>
          <a:prstGeom prst="rect">
            <a:avLst/>
          </a:prstGeom>
        </p:spPr>
        <p:txBody>
          <a:bodyPr lIns="0"/>
          <a:lstStyle>
            <a:lvl1pPr marL="0" indent="0">
              <a:spcAft>
                <a:spcPts val="1800"/>
              </a:spcAft>
              <a:buNone/>
              <a:defRPr sz="2000"/>
            </a:lvl1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66DAB60B-9ADB-0C4B-B033-617E2585D47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92768" y="2039935"/>
            <a:ext cx="2377440" cy="3586165"/>
          </a:xfrm>
          <a:prstGeom prst="rect">
            <a:avLst/>
          </a:prstGeom>
        </p:spPr>
        <p:txBody>
          <a:bodyPr lIns="0"/>
          <a:lstStyle>
            <a:lvl1pPr marL="0" indent="0">
              <a:spcAft>
                <a:spcPts val="1800"/>
              </a:spcAft>
              <a:buNone/>
              <a:defRPr sz="2000"/>
            </a:lvl1pPr>
          </a:lstStyle>
          <a:p>
            <a:pPr lvl="0"/>
            <a:r>
              <a:rPr lang="en-US" dirty="0"/>
              <a:t>Enter text</a:t>
            </a:r>
          </a:p>
        </p:txBody>
      </p:sp>
    </p:spTree>
    <p:extLst>
      <p:ext uri="{BB962C8B-B14F-4D97-AF65-F5344CB8AC3E}">
        <p14:creationId xmlns:p14="http://schemas.microsoft.com/office/powerpoint/2010/main" val="25017206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080" userDrawn="1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48C02-99C2-4973-992D-372DDC9A41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0712" y="914400"/>
            <a:ext cx="10950576" cy="6096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Picture with caption layout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D8CA07-7BEF-4BEF-94A4-00AF846D551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803900" y="1737360"/>
            <a:ext cx="5767388" cy="44714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89DDC-548A-473A-955E-E02E6447577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2039936"/>
            <a:ext cx="4787900" cy="4170363"/>
          </a:xfrm>
          <a:prstGeom prst="rect">
            <a:avLst/>
          </a:prstGeom>
        </p:spPr>
        <p:txBody>
          <a:bodyPr lIns="0"/>
          <a:lstStyle>
            <a:lvl1pPr marL="0" indent="0">
              <a:spcAft>
                <a:spcPts val="1800"/>
              </a:spcAft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E342364-8DB0-4967-9568-214F05FA950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09600" y="1704992"/>
            <a:ext cx="4787900" cy="474663"/>
          </a:xfrm>
          <a:prstGeom prst="rect">
            <a:avLst/>
          </a:prstGeom>
        </p:spPr>
        <p:txBody>
          <a:bodyPr lIns="0" anchor="t"/>
          <a:lstStyle>
            <a:lvl1pPr marL="0" indent="0">
              <a:buNone/>
              <a:defRPr sz="20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11C71-DFB6-494D-B894-C2C879661A1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834CDD4-D76F-4459-B025-0310E913C2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851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Bleed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F1DD4A-60A1-2C44-AF1D-C1D8EEDBD9DA}"/>
              </a:ext>
            </a:extLst>
          </p:cNvPr>
          <p:cNvSpPr/>
          <p:nvPr userDrawn="1"/>
        </p:nvSpPr>
        <p:spPr>
          <a:xfrm>
            <a:off x="0" y="0"/>
            <a:ext cx="897147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200"/>
              </a:spcAft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41165FC-2AD2-4A91-AD2E-3C69AF64681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Click the icon to add a full-bleed </a:t>
            </a:r>
            <a:br>
              <a:rPr lang="en-US" dirty="0"/>
            </a:br>
            <a:r>
              <a:rPr lang="en-US" dirty="0"/>
              <a:t>(all the way to the edges) photo</a:t>
            </a:r>
          </a:p>
        </p:txBody>
      </p:sp>
    </p:spTree>
    <p:extLst>
      <p:ext uri="{BB962C8B-B14F-4D97-AF65-F5344CB8AC3E}">
        <p14:creationId xmlns:p14="http://schemas.microsoft.com/office/powerpoint/2010/main" val="125198571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Bulleted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C5874-C948-4D8D-81CE-BCB1872875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One-level bulleted list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D68CA-DFD8-4178-93CB-63891AAE426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0132" y="1737360"/>
            <a:ext cx="10962268" cy="4537617"/>
          </a:xfrm>
          <a:prstGeom prst="rect">
            <a:avLst/>
          </a:prstGeom>
        </p:spPr>
        <p:txBody>
          <a:bodyPr/>
          <a:lstStyle>
            <a:lvl1pPr>
              <a:spcAft>
                <a:spcPts val="1800"/>
              </a:spcAft>
              <a:defRPr sz="2800"/>
            </a:lvl1pPr>
          </a:lstStyle>
          <a:p>
            <a:pPr lvl="0"/>
            <a:r>
              <a:rPr lang="en-US" dirty="0"/>
              <a:t>Enter bulleted text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  <a:p>
            <a:pPr lvl="0"/>
            <a:r>
              <a:rPr lang="en-US" dirty="0"/>
              <a:t>Fourth level</a:t>
            </a:r>
          </a:p>
          <a:p>
            <a:pPr lvl="0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3271BB-7B54-704A-B046-1E0BA3964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CDD4-D76F-4459-B025-0310E913C2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92008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9F57C-ED86-4E8B-BF12-180DFC4784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" y="1995221"/>
            <a:ext cx="8067261" cy="1628775"/>
          </a:xfrm>
        </p:spPr>
        <p:txBody>
          <a:bodyPr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Enter quote here. Reposition quote mark graphics to frame the quote.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483E63-88C7-499E-932F-5F5978567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4109771"/>
            <a:ext cx="6915150" cy="342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Enter quoted person’s name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581AAA84-DC66-4AD5-AF44-C034537979A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4450221"/>
            <a:ext cx="6915150" cy="342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Enter quoted person’s affiliation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F19920D0-9924-42E3-B231-ACA928A278B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8606" y="1995221"/>
            <a:ext cx="309563" cy="30956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/>
            </a:lvl1pPr>
            <a:lvl2pPr marL="228600" indent="0">
              <a:buNone/>
              <a:defRPr sz="1000"/>
            </a:lvl2pPr>
            <a:lvl3pPr marL="457200" indent="0">
              <a:buNone/>
              <a:defRPr sz="1000"/>
            </a:lvl3pPr>
            <a:lvl4pPr marL="685800" indent="0">
              <a:buNone/>
              <a:defRPr sz="1000"/>
            </a:lvl4pPr>
            <a:lvl5pPr marL="685800" indent="0">
              <a:buNone/>
              <a:defRPr sz="1000"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7BE4712-7CA9-40CC-88F3-512952E4473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71271" y="3254833"/>
            <a:ext cx="309563" cy="30956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/>
            </a:lvl1pPr>
            <a:lvl2pPr marL="228600" indent="0">
              <a:buNone/>
              <a:defRPr sz="1000"/>
            </a:lvl2pPr>
            <a:lvl3pPr marL="457200" indent="0">
              <a:buNone/>
              <a:defRPr sz="1000"/>
            </a:lvl3pPr>
            <a:lvl4pPr marL="685800" indent="0">
              <a:buNone/>
              <a:defRPr sz="1000"/>
            </a:lvl4pPr>
            <a:lvl5pPr marL="685800" indent="0">
              <a:buNone/>
              <a:defRPr sz="1000"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D12A17-38CA-C246-8DBC-6389A96B9BD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7834CDD4-D76F-4459-B025-0310E913C2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158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752" userDrawn="1">
          <p15:clr>
            <a:srgbClr val="FBAE40"/>
          </p15:clr>
        </p15:guide>
        <p15:guide id="2" orient="horz" pos="1320" userDrawn="1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B48D5BB6-F376-4EF5-B26A-7BD40A9295A7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09600" y="1711804"/>
            <a:ext cx="10972800" cy="419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C5874-C948-4D8D-81CE-BCB1872875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and chart layout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B88B0-CC7A-2843-92C3-ECA97DCA8E5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834CDD4-D76F-4459-B025-0310E913C2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4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AFBB5F8-2B4C-4CDE-8A00-6203C0E48C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" b="18"/>
          <a:stretch/>
        </p:blipFill>
        <p:spPr bwMode="ltGray">
          <a:xfrm>
            <a:off x="0" y="1"/>
            <a:ext cx="12188952" cy="68580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5BA352-7A75-6840-8712-8F430F135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834CDD4-D76F-4459-B025-0310E913C2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32C7B9-3E02-A74A-AD00-B53913FA76C8}"/>
              </a:ext>
            </a:extLst>
          </p:cNvPr>
          <p:cNvSpPr txBox="1"/>
          <p:nvPr userDrawn="1"/>
        </p:nvSpPr>
        <p:spPr>
          <a:xfrm>
            <a:off x="1141083" y="6389813"/>
            <a:ext cx="42030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00" dirty="0">
                <a:solidFill>
                  <a:schemeClr val="tx1"/>
                </a:solidFill>
              </a:rPr>
              <a:t>© 2022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F790CF2-D4B8-5A45-95C6-2550BA88C2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2539280"/>
            <a:ext cx="8170258" cy="1625599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 dirty="0"/>
              <a:t>Section divider – </a:t>
            </a:r>
            <a:br>
              <a:rPr lang="en-US" dirty="0"/>
            </a:br>
            <a:r>
              <a:rPr lang="en-US" dirty="0"/>
              <a:t>Type section name here</a:t>
            </a:r>
          </a:p>
        </p:txBody>
      </p:sp>
    </p:spTree>
    <p:extLst>
      <p:ext uri="{BB962C8B-B14F-4D97-AF65-F5344CB8AC3E}">
        <p14:creationId xmlns:p14="http://schemas.microsoft.com/office/powerpoint/2010/main" val="1001056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4608" userDrawn="1">
          <p15:clr>
            <a:srgbClr val="FBAE40"/>
          </p15:clr>
        </p15:guide>
        <p15:guide id="2" orient="horz" pos="1248" userDrawn="1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1CD77E91-3EA1-4891-9DC3-6A99F34655B7}"/>
              </a:ext>
            </a:extLst>
          </p:cNvPr>
          <p:cNvSpPr>
            <a:spLocks noGrp="1"/>
          </p:cNvSpPr>
          <p:nvPr>
            <p:ph type="tbl" sz="quarter" idx="15" hasCustomPrompt="1"/>
          </p:nvPr>
        </p:nvSpPr>
        <p:spPr>
          <a:xfrm>
            <a:off x="609600" y="1711804"/>
            <a:ext cx="10972800" cy="419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the icon to add a table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C5874-C948-4D8D-81CE-BCB1872875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and table layout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C3067-21A9-B741-A2BF-9F242D93DEA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834CDD4-D76F-4459-B025-0310E913C2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214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LogoWall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BD38D18-E9D8-DF43-B2B7-8D81B1D5E5E4}"/>
              </a:ext>
            </a:extLst>
          </p:cNvPr>
          <p:cNvSpPr/>
          <p:nvPr userDrawn="1"/>
        </p:nvSpPr>
        <p:spPr>
          <a:xfrm>
            <a:off x="0" y="1682496"/>
            <a:ext cx="12192000" cy="42428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200"/>
              </a:spcAft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4FEC49-C5AD-465E-872A-6F48DA7C0C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Customer logo wall layout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6A69F0-CDAA-A140-A527-935A2C4789A0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34CDD4-D76F-4459-B025-0310E913C2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F28CEDA-6FE4-CE47-9356-F4923C832558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790841" y="2194560"/>
            <a:ext cx="1828800" cy="1097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18" name="Content Placeholder 16">
            <a:extLst>
              <a:ext uri="{FF2B5EF4-FFF2-40B4-BE49-F238E27FC236}">
                <a16:creationId xmlns:a16="http://schemas.microsoft.com/office/drawing/2014/main" id="{A5C370E2-25F2-EF4C-A298-A22AC13A72CA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3584841" y="2194560"/>
            <a:ext cx="1828800" cy="1097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19" name="Content Placeholder 16">
            <a:extLst>
              <a:ext uri="{FF2B5EF4-FFF2-40B4-BE49-F238E27FC236}">
                <a16:creationId xmlns:a16="http://schemas.microsoft.com/office/drawing/2014/main" id="{0886D71A-657D-4545-AA31-C525BE705E4D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378841" y="2194560"/>
            <a:ext cx="1828800" cy="1097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20" name="Content Placeholder 16">
            <a:extLst>
              <a:ext uri="{FF2B5EF4-FFF2-40B4-BE49-F238E27FC236}">
                <a16:creationId xmlns:a16="http://schemas.microsoft.com/office/drawing/2014/main" id="{646A5A60-4113-F14B-9D65-A8F123B3115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9172841" y="2194560"/>
            <a:ext cx="1828800" cy="1097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21" name="Content Placeholder 16">
            <a:extLst>
              <a:ext uri="{FF2B5EF4-FFF2-40B4-BE49-F238E27FC236}">
                <a16:creationId xmlns:a16="http://schemas.microsoft.com/office/drawing/2014/main" id="{D6C5A643-1C56-2144-A892-CFFF3876D3EA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789331" y="3886200"/>
            <a:ext cx="1828800" cy="1097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22" name="Content Placeholder 16">
            <a:extLst>
              <a:ext uri="{FF2B5EF4-FFF2-40B4-BE49-F238E27FC236}">
                <a16:creationId xmlns:a16="http://schemas.microsoft.com/office/drawing/2014/main" id="{BD1D8AB7-B916-FB45-9E54-2FF46C42E75A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3583331" y="3886200"/>
            <a:ext cx="1828800" cy="1097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23" name="Content Placeholder 16">
            <a:extLst>
              <a:ext uri="{FF2B5EF4-FFF2-40B4-BE49-F238E27FC236}">
                <a16:creationId xmlns:a16="http://schemas.microsoft.com/office/drawing/2014/main" id="{AF24B9AB-4308-2644-B3BB-33FAD4D6F193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6377331" y="3886200"/>
            <a:ext cx="1828800" cy="1097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24" name="Content Placeholder 16">
            <a:extLst>
              <a:ext uri="{FF2B5EF4-FFF2-40B4-BE49-F238E27FC236}">
                <a16:creationId xmlns:a16="http://schemas.microsoft.com/office/drawing/2014/main" id="{4B3A9872-61A3-E540-A093-3D2CA1A5FE3B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9171331" y="3886200"/>
            <a:ext cx="1828800" cy="1097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269238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orient="horz" pos="2352" userDrawn="1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LogoWall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FEC49-C5AD-465E-872A-6F48DA7C0C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Customer logo wall layout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E7B0E6-22C2-A94E-9CB5-A82FFC29C1A8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34CDD4-D76F-4459-B025-0310E913C2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16">
            <a:extLst>
              <a:ext uri="{FF2B5EF4-FFF2-40B4-BE49-F238E27FC236}">
                <a16:creationId xmlns:a16="http://schemas.microsoft.com/office/drawing/2014/main" id="{2CBC3B4F-6704-E94E-B3F4-86221A865C51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877105" y="2194560"/>
            <a:ext cx="1828800" cy="1097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16" name="Content Placeholder 16">
            <a:extLst>
              <a:ext uri="{FF2B5EF4-FFF2-40B4-BE49-F238E27FC236}">
                <a16:creationId xmlns:a16="http://schemas.microsoft.com/office/drawing/2014/main" id="{EEDEBBD5-7EC2-A844-A3FD-76B116FC6916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3671105" y="2194560"/>
            <a:ext cx="1828800" cy="1097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18" name="Content Placeholder 16">
            <a:extLst>
              <a:ext uri="{FF2B5EF4-FFF2-40B4-BE49-F238E27FC236}">
                <a16:creationId xmlns:a16="http://schemas.microsoft.com/office/drawing/2014/main" id="{CE1EB165-9681-D447-999B-06FA5B79FD34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465105" y="2194560"/>
            <a:ext cx="1828800" cy="1097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19" name="Content Placeholder 16">
            <a:extLst>
              <a:ext uri="{FF2B5EF4-FFF2-40B4-BE49-F238E27FC236}">
                <a16:creationId xmlns:a16="http://schemas.microsoft.com/office/drawing/2014/main" id="{4E483193-7891-3646-A991-18509369C96B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9259105" y="2194560"/>
            <a:ext cx="1828800" cy="1097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20" name="Content Placeholder 16">
            <a:extLst>
              <a:ext uri="{FF2B5EF4-FFF2-40B4-BE49-F238E27FC236}">
                <a16:creationId xmlns:a16="http://schemas.microsoft.com/office/drawing/2014/main" id="{68AAE80F-8EF2-BA43-A40E-3DCB297FF621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875596" y="3886200"/>
            <a:ext cx="1828800" cy="1097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21" name="Content Placeholder 16">
            <a:extLst>
              <a:ext uri="{FF2B5EF4-FFF2-40B4-BE49-F238E27FC236}">
                <a16:creationId xmlns:a16="http://schemas.microsoft.com/office/drawing/2014/main" id="{0A592176-3E84-DB4E-902E-49A21B0A6F2B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3669596" y="3886200"/>
            <a:ext cx="1828800" cy="1097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22" name="Content Placeholder 16">
            <a:extLst>
              <a:ext uri="{FF2B5EF4-FFF2-40B4-BE49-F238E27FC236}">
                <a16:creationId xmlns:a16="http://schemas.microsoft.com/office/drawing/2014/main" id="{9360FB76-1266-6F4D-B3C2-F3BFC2819390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6463596" y="3886200"/>
            <a:ext cx="1828800" cy="1097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23" name="Content Placeholder 16">
            <a:extLst>
              <a:ext uri="{FF2B5EF4-FFF2-40B4-BE49-F238E27FC236}">
                <a16:creationId xmlns:a16="http://schemas.microsoft.com/office/drawing/2014/main" id="{3C71DA29-DC2F-AB47-8998-01EC1B9D02DC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9257596" y="3886200"/>
            <a:ext cx="1828800" cy="1097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70135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orient="horz" pos="2352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C5874-C948-4D8D-81CE-BCB1872875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and content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D68CA-DFD8-4178-93CB-63891AAE426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711804"/>
            <a:ext cx="10972800" cy="419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502920" indent="0">
              <a:buNone/>
              <a:defRPr/>
            </a:lvl3pPr>
            <a:lvl4pPr marL="77724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/>
              <a:t>Type here to 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52855-A88A-C84A-B616-146B5A6AA6B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834CDD4-D76F-4459-B025-0310E913C2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0297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Only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A7C39-17F2-48C2-B98B-BE3F1CA16B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only layout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66A86-A8A4-174C-B76A-184110FED04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34CDD4-D76F-4459-B025-0310E913C2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4871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A7C39-17F2-48C2-B98B-BE3F1CA16B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only layout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5FD768-1FDD-824A-A127-345B20AED23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34CDD4-D76F-4459-B025-0310E913C2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1511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77835-F94E-40D8-A25C-41E31206C0B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53256" y="3226552"/>
            <a:ext cx="6823869" cy="7502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CCE80D-9CBB-6040-9C12-F7CD72EDBB2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34CDD4-D76F-4459-B025-0310E913C2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619357-09A3-EE4E-9BC2-A696E03861A4}"/>
              </a:ext>
            </a:extLst>
          </p:cNvPr>
          <p:cNvSpPr txBox="1"/>
          <p:nvPr userDrawn="1"/>
        </p:nvSpPr>
        <p:spPr>
          <a:xfrm>
            <a:off x="609599" y="2461211"/>
            <a:ext cx="6867525" cy="92333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r>
              <a:rPr lang="en-US" sz="4800" dirty="0">
                <a:latin typeface="+mj-lt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43055061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470DC09-D697-41E2-892A-737745A462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" r="82"/>
          <a:stretch/>
        </p:blipFill>
        <p:spPr bwMode="ltGray">
          <a:xfrm>
            <a:off x="-2" y="0"/>
            <a:ext cx="12188952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4B4B0-84F5-324C-88D2-5EF8A05C3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834CDD4-D76F-4459-B025-0310E913C24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979C8B-0B60-1C4C-97DC-7E83CD8892B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02" y="551423"/>
            <a:ext cx="1003173" cy="6001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ECDFB0-E422-9D41-8C80-1D0DE8BF0C30}"/>
              </a:ext>
            </a:extLst>
          </p:cNvPr>
          <p:cNvSpPr txBox="1"/>
          <p:nvPr userDrawn="1"/>
        </p:nvSpPr>
        <p:spPr>
          <a:xfrm>
            <a:off x="504476" y="6389813"/>
            <a:ext cx="393729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00" dirty="0">
                <a:solidFill>
                  <a:schemeClr val="tx1"/>
                </a:solidFill>
              </a:rPr>
              <a:t>© 2021, Amazon Web Services, Inc. or its affiliates. All rights reserved. Amazon Confidential and Trademark.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7357CD-5F6F-CE49-872C-D78C4C1AD8D8}"/>
              </a:ext>
            </a:extLst>
          </p:cNvPr>
          <p:cNvSpPr txBox="1"/>
          <p:nvPr userDrawn="1"/>
        </p:nvSpPr>
        <p:spPr>
          <a:xfrm>
            <a:off x="609599" y="2461211"/>
            <a:ext cx="6867525" cy="92333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r>
              <a:rPr lang="en-US" sz="4800" dirty="0">
                <a:latin typeface="+mj-l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6735131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1246B3C-D374-42E8-A4C4-B0A5A99420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" r="43"/>
          <a:stretch/>
        </p:blipFill>
        <p:spPr bwMode="ltGray">
          <a:xfrm>
            <a:off x="0" y="0"/>
            <a:ext cx="12188952" cy="68580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1814D-DC68-944F-A9A8-850689EBA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34CDD4-D76F-4459-B025-0310E913C24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197AC1-EB0F-884D-93D8-69C3215C77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02" y="551423"/>
            <a:ext cx="1003173" cy="6001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2772BA7-9EDA-714B-806B-7F170A9D6A5C}"/>
              </a:ext>
            </a:extLst>
          </p:cNvPr>
          <p:cNvSpPr txBox="1"/>
          <p:nvPr userDrawn="1"/>
        </p:nvSpPr>
        <p:spPr>
          <a:xfrm>
            <a:off x="504476" y="6389813"/>
            <a:ext cx="393729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00" dirty="0">
                <a:solidFill>
                  <a:schemeClr val="tx1"/>
                </a:solidFill>
              </a:rPr>
              <a:t>© 2021, Amazon Web Services, Inc. or its affiliates. All rights reserved. Amazon Confidential and Trademark.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2AE7BE-C51D-C74B-97DD-9212A201D289}"/>
              </a:ext>
            </a:extLst>
          </p:cNvPr>
          <p:cNvSpPr txBox="1"/>
          <p:nvPr userDrawn="1"/>
        </p:nvSpPr>
        <p:spPr>
          <a:xfrm>
            <a:off x="609599" y="2461211"/>
            <a:ext cx="6867525" cy="92333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r>
              <a:rPr lang="en-US" sz="4800" dirty="0">
                <a:latin typeface="+mj-l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4470782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91E2C7D-813B-4A05-B7BB-C93AB010A6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-2" y="-1"/>
            <a:ext cx="12188952" cy="686142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E3B5C-4111-1A43-92BE-8F5FA4A7C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34CDD4-D76F-4459-B025-0310E913C24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15977A-9814-1D4F-A128-E19AFA38EB5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02" y="551423"/>
            <a:ext cx="1003173" cy="6001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9677BF1-BF96-394C-B3F0-17B974DBCF42}"/>
              </a:ext>
            </a:extLst>
          </p:cNvPr>
          <p:cNvSpPr txBox="1"/>
          <p:nvPr userDrawn="1"/>
        </p:nvSpPr>
        <p:spPr>
          <a:xfrm>
            <a:off x="504476" y="6389813"/>
            <a:ext cx="393729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00" dirty="0">
                <a:solidFill>
                  <a:schemeClr val="bg1">
                    <a:lumMod val="75000"/>
                  </a:schemeClr>
                </a:solidFill>
              </a:rPr>
              <a:t>© 2021, Amazon Web Services, Inc. or its affiliates. All rights reserved. Amazon Confidential and Trademark.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77D103-D3D5-144B-B97B-38A275BF162E}"/>
              </a:ext>
            </a:extLst>
          </p:cNvPr>
          <p:cNvSpPr txBox="1"/>
          <p:nvPr userDrawn="1"/>
        </p:nvSpPr>
        <p:spPr>
          <a:xfrm>
            <a:off x="609599" y="2461211"/>
            <a:ext cx="6867525" cy="92333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+mj-l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7951697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HeaderVersion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76AC8A2-CA70-4049-B014-BB9F426BC7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0" y="-3480"/>
            <a:ext cx="12188952" cy="68580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47947-B017-0044-83FA-22F75CBD1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834CDD4-D76F-4459-B025-0310E913C2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6AF52D-E93F-D643-9D1C-2857911253A8}"/>
              </a:ext>
            </a:extLst>
          </p:cNvPr>
          <p:cNvSpPr txBox="1"/>
          <p:nvPr userDrawn="1"/>
        </p:nvSpPr>
        <p:spPr>
          <a:xfrm>
            <a:off x="1141083" y="6389813"/>
            <a:ext cx="42030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00" dirty="0">
                <a:solidFill>
                  <a:schemeClr val="bg1"/>
                </a:solidFill>
              </a:rPr>
              <a:t>© 2022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43133FB-B5B6-544C-BEF9-36F2AE6B80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2539280"/>
            <a:ext cx="8170258" cy="1625599"/>
          </a:xfrm>
        </p:spPr>
        <p:txBody>
          <a:bodyPr anchor="t"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divider – </a:t>
            </a:r>
            <a:br>
              <a:rPr lang="en-US" dirty="0"/>
            </a:br>
            <a:r>
              <a:rPr lang="en-US" dirty="0"/>
              <a:t>Type section name here</a:t>
            </a:r>
          </a:p>
        </p:txBody>
      </p:sp>
    </p:spTree>
    <p:extLst>
      <p:ext uri="{BB962C8B-B14F-4D97-AF65-F5344CB8AC3E}">
        <p14:creationId xmlns:p14="http://schemas.microsoft.com/office/powerpoint/2010/main" val="35293074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4608">
          <p15:clr>
            <a:srgbClr val="FBAE40"/>
          </p15:clr>
        </p15:guide>
        <p15:guide id="2" orient="horz" pos="1248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You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BE7A6CF-C9B0-455A-8447-826F7A2729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" b="23"/>
          <a:stretch/>
        </p:blipFill>
        <p:spPr>
          <a:xfrm>
            <a:off x="-2" y="4283"/>
            <a:ext cx="12188952" cy="685825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04F47-873D-C04B-9B71-4A2058AE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CDD4-D76F-4459-B025-0310E913C24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2BB051-B327-4340-8578-C950C494D4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02" y="551423"/>
            <a:ext cx="1003173" cy="6001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566EA1-C851-3D42-8FEE-5B9429E0FF3C}"/>
              </a:ext>
            </a:extLst>
          </p:cNvPr>
          <p:cNvSpPr txBox="1"/>
          <p:nvPr userDrawn="1"/>
        </p:nvSpPr>
        <p:spPr>
          <a:xfrm>
            <a:off x="504476" y="6389813"/>
            <a:ext cx="393729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00" dirty="0">
                <a:solidFill>
                  <a:schemeClr val="tx1"/>
                </a:solidFill>
              </a:rPr>
              <a:t>© 2021, Amazon Web Services, Inc. or its affiliates. All rights reserved. Amazon Confidential and Trademark.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F076A9-6CC5-A74B-ADE1-DFB977B67004}"/>
              </a:ext>
            </a:extLst>
          </p:cNvPr>
          <p:cNvSpPr txBox="1"/>
          <p:nvPr userDrawn="1"/>
        </p:nvSpPr>
        <p:spPr>
          <a:xfrm>
            <a:off x="609599" y="2898178"/>
            <a:ext cx="6867525" cy="92333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r>
              <a:rPr lang="en-US" sz="4800" dirty="0">
                <a:solidFill>
                  <a:schemeClr val="tx1"/>
                </a:solidFill>
                <a:latin typeface="+mj-l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113578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hankYou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6B7F715-D5E5-F74A-AAD0-2C9EC8A31A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2465" y="2570"/>
            <a:ext cx="12184018" cy="685628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E3B5C-4111-1A43-92BE-8F5FA4A7C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CDD4-D76F-4459-B025-0310E913C24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15977A-9814-1D4F-A128-E19AFA38EB5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02" y="551423"/>
            <a:ext cx="1003173" cy="6001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BD4F48-8813-4B4D-86F2-0474FE924466}"/>
              </a:ext>
            </a:extLst>
          </p:cNvPr>
          <p:cNvSpPr txBox="1"/>
          <p:nvPr userDrawn="1"/>
        </p:nvSpPr>
        <p:spPr>
          <a:xfrm>
            <a:off x="504476" y="6389813"/>
            <a:ext cx="393729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00" dirty="0">
                <a:solidFill>
                  <a:schemeClr val="bg1">
                    <a:lumMod val="75000"/>
                  </a:schemeClr>
                </a:solidFill>
              </a:rPr>
              <a:t>© 2021, Amazon Web Services, Inc. or its affiliates. All rights reserved. Amazon Confidential and Trademark.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F5A466-F67F-7846-9925-BDC901ADE1A5}"/>
              </a:ext>
            </a:extLst>
          </p:cNvPr>
          <p:cNvSpPr txBox="1"/>
          <p:nvPr userDrawn="1"/>
        </p:nvSpPr>
        <p:spPr>
          <a:xfrm>
            <a:off x="609599" y="2461211"/>
            <a:ext cx="6867525" cy="92333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+mj-l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57002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50393-A79A-9C40-866B-A68329B2DE7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834CDD4-D76F-4459-B025-0310E913C2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0230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317AF-F0F9-4F0C-A17A-347677D68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0712" y="914400"/>
            <a:ext cx="10950577" cy="6096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Content with caption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76566-CEC8-4063-9FF9-AE08905423D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3900" y="1702024"/>
            <a:ext cx="5767388" cy="4686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the icon to add a chart, table or other graphic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3F6125-A1B7-4B8A-ACBB-C0DD9DDBB32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1702024"/>
            <a:ext cx="4787900" cy="4686299"/>
          </a:xfrm>
          <a:prstGeom prst="rect">
            <a:avLst/>
          </a:prstGeom>
        </p:spPr>
        <p:txBody>
          <a:bodyPr lIns="0"/>
          <a:lstStyle>
            <a:lvl1pPr marL="0" indent="0">
              <a:spcAft>
                <a:spcPts val="1800"/>
              </a:spcAft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B1849-45A5-D546-84A7-67AD946B77A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834CDD4-D76F-4459-B025-0310E913C2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54216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282F9-1BFF-4597-97C1-0DBDDC0ED0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and vertical text layout (international)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60AD46-E5C5-4ED0-A450-0B2DC3F9FF07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2019300"/>
            <a:ext cx="10972800" cy="4191000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 dirty="0"/>
              <a:t>Enter bulleted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2785275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E43C3A-0026-48EB-B5D3-CD08B9EB755E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10337800" y="914400"/>
            <a:ext cx="1244600" cy="5262562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Vertical title and text layout (international)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DD4BE-6749-4AD2-A946-E89FB63F5217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914399"/>
            <a:ext cx="9728200" cy="5262563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 dirty="0"/>
              <a:t>Enter vertical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470495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ur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EE45CD9-67F8-4A52-86F7-18140657CB4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039935"/>
            <a:ext cx="2377440" cy="3586165"/>
          </a:xfrm>
          <a:prstGeom prst="rect">
            <a:avLst/>
          </a:prstGeom>
        </p:spPr>
        <p:txBody>
          <a:bodyPr lIns="0"/>
          <a:lstStyle>
            <a:lvl1pPr marL="0" indent="0">
              <a:spcAft>
                <a:spcPts val="1800"/>
              </a:spcAft>
              <a:buNone/>
              <a:defRPr sz="2000"/>
            </a:lvl1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5D41CD-EE1A-4E63-BBDD-173E281256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917577"/>
            <a:ext cx="10972800" cy="60642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Four-column layout with subtitles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CFC72-9096-4F5D-9BDB-96DE57732BB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704992"/>
            <a:ext cx="2377440" cy="474663"/>
          </a:xfrm>
          <a:prstGeom prst="rect">
            <a:avLst/>
          </a:prstGeom>
        </p:spPr>
        <p:txBody>
          <a:bodyPr lIns="0" anchor="t"/>
          <a:lstStyle>
            <a:lvl1pPr marL="0" indent="0">
              <a:buNone/>
              <a:defRPr sz="20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77F387-CD61-4FDE-AE0D-E17DE70D3B1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471333" y="1704992"/>
            <a:ext cx="2377440" cy="474663"/>
          </a:xfrm>
          <a:prstGeom prst="rect">
            <a:avLst/>
          </a:prstGeom>
        </p:spPr>
        <p:txBody>
          <a:bodyPr lIns="0" anchor="t"/>
          <a:lstStyle>
            <a:lvl1pPr marL="0" indent="0">
              <a:buNone/>
              <a:defRPr sz="20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D517463-352F-4D83-A9E1-0F789F9626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71333" y="2039935"/>
            <a:ext cx="2377440" cy="3586165"/>
          </a:xfrm>
          <a:prstGeom prst="rect">
            <a:avLst/>
          </a:prstGeom>
        </p:spPr>
        <p:txBody>
          <a:bodyPr lIns="0"/>
          <a:lstStyle>
            <a:lvl1pPr marL="0" indent="0">
              <a:spcAft>
                <a:spcPts val="1800"/>
              </a:spcAft>
              <a:buNone/>
              <a:defRPr sz="2000"/>
            </a:lvl1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0D853-887F-7148-B2E5-F4E32D3B9A8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7834CDD4-D76F-4459-B025-0310E913C2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DD406DFD-C076-2A43-B669-6F6F5994AE74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48984" y="1701944"/>
            <a:ext cx="2377440" cy="474663"/>
          </a:xfrm>
          <a:prstGeom prst="rect">
            <a:avLst/>
          </a:prstGeom>
        </p:spPr>
        <p:txBody>
          <a:bodyPr lIns="0" anchor="t"/>
          <a:lstStyle>
            <a:lvl1pPr marL="0" indent="0">
              <a:buNone/>
              <a:defRPr sz="20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EF50018-7EDC-8D4F-96AF-25F9645221A9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9192768" y="1704992"/>
            <a:ext cx="2377440" cy="474663"/>
          </a:xfrm>
          <a:prstGeom prst="rect">
            <a:avLst/>
          </a:prstGeom>
        </p:spPr>
        <p:txBody>
          <a:bodyPr lIns="0" anchor="t"/>
          <a:lstStyle>
            <a:lvl1pPr marL="0" indent="0">
              <a:buNone/>
              <a:defRPr sz="20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C8DCCECD-8A54-5249-BDEA-171B05100A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48984" y="2039935"/>
            <a:ext cx="2377440" cy="3586165"/>
          </a:xfrm>
          <a:prstGeom prst="rect">
            <a:avLst/>
          </a:prstGeom>
        </p:spPr>
        <p:txBody>
          <a:bodyPr lIns="0"/>
          <a:lstStyle>
            <a:lvl1pPr marL="0" indent="0">
              <a:spcAft>
                <a:spcPts val="1800"/>
              </a:spcAft>
              <a:buNone/>
              <a:defRPr sz="2000"/>
            </a:lvl1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66DAB60B-9ADB-0C4B-B033-617E2585D47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92768" y="2039935"/>
            <a:ext cx="2377440" cy="3586165"/>
          </a:xfrm>
          <a:prstGeom prst="rect">
            <a:avLst/>
          </a:prstGeom>
        </p:spPr>
        <p:txBody>
          <a:bodyPr lIns="0"/>
          <a:lstStyle>
            <a:lvl1pPr marL="0" indent="0">
              <a:spcAft>
                <a:spcPts val="1800"/>
              </a:spcAft>
              <a:buNone/>
              <a:defRPr sz="2000"/>
            </a:lvl1pPr>
          </a:lstStyle>
          <a:p>
            <a:pPr lvl="0"/>
            <a:r>
              <a:rPr lang="en-US" dirty="0"/>
              <a:t>Enter text</a:t>
            </a:r>
          </a:p>
        </p:txBody>
      </p:sp>
    </p:spTree>
    <p:extLst>
      <p:ext uri="{BB962C8B-B14F-4D97-AF65-F5344CB8AC3E}">
        <p14:creationId xmlns:p14="http://schemas.microsoft.com/office/powerpoint/2010/main" val="3181443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080">
          <p15:clr>
            <a:srgbClr val="FBAE4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hreeColumn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EE45CD9-67F8-4A52-86F7-18140657CB4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1" y="3621024"/>
            <a:ext cx="3479799" cy="2290765"/>
          </a:xfrm>
          <a:prstGeom prst="rect">
            <a:avLst/>
          </a:prstGeom>
        </p:spPr>
        <p:txBody>
          <a:bodyPr lIns="0"/>
          <a:lstStyle>
            <a:lvl1pPr marL="0" indent="0">
              <a:spcAft>
                <a:spcPts val="1800"/>
              </a:spcAft>
              <a:buNone/>
              <a:defRPr sz="2000"/>
            </a:lvl1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5D41CD-EE1A-4E63-BBDD-173E281256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917577"/>
            <a:ext cx="10972800" cy="60642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Three-column layout with subtitles and images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CFC72-9096-4F5D-9BDB-96DE57732BB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1" y="3291840"/>
            <a:ext cx="3479799" cy="474663"/>
          </a:xfrm>
          <a:prstGeom prst="rect">
            <a:avLst/>
          </a:prstGeom>
        </p:spPr>
        <p:txBody>
          <a:bodyPr lIns="0" anchor="t"/>
          <a:lstStyle>
            <a:lvl1pPr marL="0" indent="0">
              <a:buNone/>
              <a:defRPr sz="20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77F387-CD61-4FDE-AE0D-E17DE70D3B1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356101" y="3291840"/>
            <a:ext cx="3479799" cy="474663"/>
          </a:xfrm>
          <a:prstGeom prst="rect">
            <a:avLst/>
          </a:prstGeom>
        </p:spPr>
        <p:txBody>
          <a:bodyPr lIns="0" anchor="t"/>
          <a:lstStyle>
            <a:lvl1pPr marL="0" indent="0">
              <a:buNone/>
              <a:defRPr sz="20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D517463-352F-4D83-A9E1-0F789F9626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56102" y="3621024"/>
            <a:ext cx="3479799" cy="2290765"/>
          </a:xfrm>
          <a:prstGeom prst="rect">
            <a:avLst/>
          </a:prstGeom>
        </p:spPr>
        <p:txBody>
          <a:bodyPr lIns="0"/>
          <a:lstStyle>
            <a:lvl1pPr marL="0" indent="0">
              <a:spcAft>
                <a:spcPts val="1800"/>
              </a:spcAft>
              <a:buNone/>
              <a:defRPr sz="2000"/>
            </a:lvl1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F3CD244-8B44-44A6-A623-84365E91EA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2601" y="3291840"/>
            <a:ext cx="3479799" cy="474663"/>
          </a:xfrm>
          <a:prstGeom prst="rect">
            <a:avLst/>
          </a:prstGeom>
        </p:spPr>
        <p:txBody>
          <a:bodyPr lIns="0" anchor="t"/>
          <a:lstStyle>
            <a:lvl1pPr marL="0" indent="0">
              <a:buNone/>
              <a:defRPr sz="20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CB7E0003-F180-4528-9992-B9342F92AF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02601" y="3621024"/>
            <a:ext cx="3479799" cy="2290765"/>
          </a:xfrm>
          <a:prstGeom prst="rect">
            <a:avLst/>
          </a:prstGeom>
        </p:spPr>
        <p:txBody>
          <a:bodyPr lIns="0"/>
          <a:lstStyle>
            <a:lvl1pPr marL="0" indent="0">
              <a:spcAft>
                <a:spcPts val="1800"/>
              </a:spcAft>
              <a:buNone/>
              <a:defRPr sz="2000"/>
            </a:lvl1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9F1E5D-EEF6-9840-9346-15C8E1C2ED36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7834CDD4-D76F-4459-B025-0310E913C2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FF1E7883-A3AD-2B4E-A2E3-C84C7EB1E34E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1380935" y="1533462"/>
            <a:ext cx="1718881" cy="14992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icon to add graphic</a:t>
            </a:r>
          </a:p>
        </p:txBody>
      </p:sp>
      <p:sp>
        <p:nvSpPr>
          <p:cNvPr id="17" name="Content Placeholder 15">
            <a:extLst>
              <a:ext uri="{FF2B5EF4-FFF2-40B4-BE49-F238E27FC236}">
                <a16:creationId xmlns:a16="http://schemas.microsoft.com/office/drawing/2014/main" id="{6F836D4B-9CFA-C740-82D0-0755D5BB9D58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069015" y="1533462"/>
            <a:ext cx="1718881" cy="14992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icon to add graphic</a:t>
            </a:r>
          </a:p>
        </p:txBody>
      </p:sp>
      <p:sp>
        <p:nvSpPr>
          <p:cNvPr id="18" name="Content Placeholder 15">
            <a:extLst>
              <a:ext uri="{FF2B5EF4-FFF2-40B4-BE49-F238E27FC236}">
                <a16:creationId xmlns:a16="http://schemas.microsoft.com/office/drawing/2014/main" id="{AF70ED47-2075-F446-AEFA-369D052D2AB8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757095" y="1533462"/>
            <a:ext cx="1718881" cy="14992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icon to add graphic</a:t>
            </a:r>
          </a:p>
        </p:txBody>
      </p:sp>
    </p:spTree>
    <p:extLst>
      <p:ext uri="{BB962C8B-B14F-4D97-AF65-F5344CB8AC3E}">
        <p14:creationId xmlns:p14="http://schemas.microsoft.com/office/powerpoint/2010/main" val="2709050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64">
          <p15:clr>
            <a:srgbClr val="FBAE40"/>
          </p15:clr>
        </p15:guide>
        <p15:guide id="2" orient="horz" pos="2448">
          <p15:clr>
            <a:srgbClr val="FBAE4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You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BE7A6CF-C9B0-455A-8447-826F7A2729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" b="23"/>
          <a:stretch/>
        </p:blipFill>
        <p:spPr>
          <a:xfrm>
            <a:off x="-2" y="4283"/>
            <a:ext cx="12188952" cy="68582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D4D887-D4C2-413D-AB93-349F52800B10}"/>
              </a:ext>
            </a:extLst>
          </p:cNvPr>
          <p:cNvSpPr txBox="1"/>
          <p:nvPr userDrawn="1"/>
        </p:nvSpPr>
        <p:spPr>
          <a:xfrm>
            <a:off x="609599" y="2898178"/>
            <a:ext cx="6867525" cy="92333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r>
              <a:rPr lang="en-US" sz="4800" dirty="0">
                <a:solidFill>
                  <a:schemeClr val="tx1"/>
                </a:solidFill>
                <a:latin typeface="+mj-lt"/>
              </a:rPr>
              <a:t>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04F47-873D-C04B-9B71-4A2058AE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CDD4-D76F-4459-B025-0310E913C24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2BB051-B327-4340-8578-C950C494D4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02" y="551423"/>
            <a:ext cx="1003173" cy="6001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2A18BD8-6B06-B44E-998C-EEA4C6146AFA}"/>
              </a:ext>
            </a:extLst>
          </p:cNvPr>
          <p:cNvSpPr txBox="1"/>
          <p:nvPr userDrawn="1"/>
        </p:nvSpPr>
        <p:spPr>
          <a:xfrm>
            <a:off x="504476" y="6389813"/>
            <a:ext cx="393729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00" dirty="0">
                <a:solidFill>
                  <a:schemeClr val="tx1"/>
                </a:solidFill>
              </a:rPr>
              <a:t>© 2021, Amazon Web Services, Inc. or its affiliates. All rights reserved. Amazon Confidential and Trademark.</a:t>
            </a:r>
          </a:p>
        </p:txBody>
      </p:sp>
    </p:spTree>
    <p:extLst>
      <p:ext uri="{BB962C8B-B14F-4D97-AF65-F5344CB8AC3E}">
        <p14:creationId xmlns:p14="http://schemas.microsoft.com/office/powerpoint/2010/main" val="3910433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You5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91E2C7D-813B-4A05-B7BB-C93AB010A6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2465" y="2570"/>
            <a:ext cx="12184018" cy="685628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E3B5C-4111-1A43-92BE-8F5FA4A7C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CDD4-D76F-4459-B025-0310E913C24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15977A-9814-1D4F-A128-E19AFA38EB5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02" y="551423"/>
            <a:ext cx="1003173" cy="6001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BD4F48-8813-4B4D-86F2-0474FE924466}"/>
              </a:ext>
            </a:extLst>
          </p:cNvPr>
          <p:cNvSpPr txBox="1"/>
          <p:nvPr userDrawn="1"/>
        </p:nvSpPr>
        <p:spPr>
          <a:xfrm>
            <a:off x="504476" y="6389813"/>
            <a:ext cx="393729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00" dirty="0">
                <a:solidFill>
                  <a:schemeClr val="bg1"/>
                </a:solidFill>
              </a:rPr>
              <a:t>© 2021, Amazon Web Services, Inc. or its affiliates. All rights reserved. Amazon Confidential and Trademark.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F5A466-F67F-7846-9925-BDC901ADE1A5}"/>
              </a:ext>
            </a:extLst>
          </p:cNvPr>
          <p:cNvSpPr txBox="1"/>
          <p:nvPr userDrawn="1"/>
        </p:nvSpPr>
        <p:spPr>
          <a:xfrm>
            <a:off x="609599" y="2461211"/>
            <a:ext cx="6867525" cy="92333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+mj-l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751214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HeaderVersion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C63C40C-65D6-43B9-9CA7-C72FC88C03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-1" y="2971"/>
            <a:ext cx="1218895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62F3E8-1253-4748-A4CA-00B845807C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2539280"/>
            <a:ext cx="8170258" cy="1625599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 dirty="0"/>
              <a:t>Section divider – </a:t>
            </a:r>
            <a:br>
              <a:rPr lang="en-US" dirty="0"/>
            </a:br>
            <a:r>
              <a:rPr lang="en-US" dirty="0"/>
              <a:t>Type section name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029803-42D7-A244-9477-DD91AA020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CDD4-D76F-4459-B025-0310E913C2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DAF8BE-C29B-374D-B105-E9490FC96BE0}"/>
              </a:ext>
            </a:extLst>
          </p:cNvPr>
          <p:cNvSpPr txBox="1"/>
          <p:nvPr userDrawn="1"/>
        </p:nvSpPr>
        <p:spPr>
          <a:xfrm>
            <a:off x="1141084" y="6389813"/>
            <a:ext cx="42030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00" dirty="0">
                <a:solidFill>
                  <a:schemeClr val="tx1"/>
                </a:solidFill>
              </a:rPr>
              <a:t>© 2022</a:t>
            </a:r>
          </a:p>
        </p:txBody>
      </p:sp>
    </p:spTree>
    <p:extLst>
      <p:ext uri="{BB962C8B-B14F-4D97-AF65-F5344CB8AC3E}">
        <p14:creationId xmlns:p14="http://schemas.microsoft.com/office/powerpoint/2010/main" val="34349224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4608" userDrawn="1">
          <p15:clr>
            <a:srgbClr val="FBAE40"/>
          </p15:clr>
        </p15:guide>
        <p15:guide id="2" orient="horz" pos="1248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our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EE45CD9-67F8-4A52-86F7-18140657CB4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039935"/>
            <a:ext cx="2377440" cy="3586165"/>
          </a:xfrm>
        </p:spPr>
        <p:txBody>
          <a:bodyPr lIns="0"/>
          <a:lstStyle>
            <a:lvl1pPr marL="0" indent="0">
              <a:spcAft>
                <a:spcPts val="1800"/>
              </a:spcAft>
              <a:buNone/>
              <a:defRPr sz="2000"/>
            </a:lvl1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5D41CD-EE1A-4E63-BBDD-173E281256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917577"/>
            <a:ext cx="10972800" cy="60642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Four-column layout with subtitles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CFC72-9096-4F5D-9BDB-96DE57732BB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" y="1704992"/>
            <a:ext cx="2377440" cy="474663"/>
          </a:xfrm>
        </p:spPr>
        <p:txBody>
          <a:bodyPr lIns="0" anchor="t"/>
          <a:lstStyle>
            <a:lvl1pPr marL="0" indent="0">
              <a:buNone/>
              <a:defRPr sz="20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77F387-CD61-4FDE-AE0D-E17DE70D3B1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471333" y="1704992"/>
            <a:ext cx="2377440" cy="474663"/>
          </a:xfrm>
        </p:spPr>
        <p:txBody>
          <a:bodyPr lIns="0" anchor="t"/>
          <a:lstStyle>
            <a:lvl1pPr marL="0" indent="0">
              <a:buNone/>
              <a:defRPr sz="20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D517463-352F-4D83-A9E1-0F789F9626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71333" y="2039935"/>
            <a:ext cx="2377440" cy="3586165"/>
          </a:xfrm>
        </p:spPr>
        <p:txBody>
          <a:bodyPr lIns="0"/>
          <a:lstStyle>
            <a:lvl1pPr marL="0" indent="0">
              <a:spcAft>
                <a:spcPts val="1800"/>
              </a:spcAft>
              <a:buNone/>
              <a:defRPr sz="2000"/>
            </a:lvl1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F3CD244-8B44-44A6-A623-84365E91EA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33066" y="1704992"/>
            <a:ext cx="2377440" cy="474663"/>
          </a:xfrm>
        </p:spPr>
        <p:txBody>
          <a:bodyPr lIns="0" anchor="t"/>
          <a:lstStyle>
            <a:lvl1pPr marL="0" indent="0">
              <a:buNone/>
              <a:defRPr sz="20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CB7E0003-F180-4528-9992-B9342F92AF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33066" y="2039935"/>
            <a:ext cx="2377440" cy="3586165"/>
          </a:xfrm>
        </p:spPr>
        <p:txBody>
          <a:bodyPr lIns="0"/>
          <a:lstStyle>
            <a:lvl1pPr marL="0" indent="0">
              <a:spcAft>
                <a:spcPts val="1800"/>
              </a:spcAft>
              <a:buNone/>
              <a:defRPr sz="2000"/>
            </a:lvl1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8FBD2BF-3C8E-4153-80EE-99905AF06D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194799" y="1704992"/>
            <a:ext cx="2377440" cy="474663"/>
          </a:xfrm>
        </p:spPr>
        <p:txBody>
          <a:bodyPr lIns="0" anchor="t"/>
          <a:lstStyle>
            <a:lvl1pPr marL="0" indent="0">
              <a:buNone/>
              <a:defRPr sz="20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9F6FFAA7-B9C7-461E-8BB9-81670232C41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94799" y="2039935"/>
            <a:ext cx="2377440" cy="3586165"/>
          </a:xfrm>
        </p:spPr>
        <p:txBody>
          <a:bodyPr lIns="0"/>
          <a:lstStyle>
            <a:lvl1pPr marL="0" indent="0">
              <a:spcAft>
                <a:spcPts val="1800"/>
              </a:spcAft>
              <a:buNone/>
              <a:defRPr sz="2000"/>
            </a:lvl1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0D853-887F-7148-B2E5-F4E32D3B9A8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7834CDD4-D76F-4459-B025-0310E913C2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070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080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C5874-C948-4D8D-81CE-BCB1872875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 and content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D68CA-DFD8-4178-93CB-63891AAE426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711804"/>
            <a:ext cx="10972800" cy="4191000"/>
          </a:xfr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502920" indent="0">
              <a:buNone/>
              <a:defRPr/>
            </a:lvl3pPr>
            <a:lvl4pPr marL="77724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/>
              <a:t>Type here to 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52855-A88A-C84A-B616-146B5A6AA6B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834CDD4-D76F-4459-B025-0310E913C2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4012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764A653-96D4-4779-B17D-C9429C87C8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-1" y="1784"/>
            <a:ext cx="12188826" cy="68562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A58158-FB30-402D-9EAA-2604BF1AD77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600" y="1928600"/>
            <a:ext cx="6467475" cy="723900"/>
          </a:xfrm>
        </p:spPr>
        <p:txBody>
          <a:bodyPr anchor="t"/>
          <a:lstStyle>
            <a:lvl1pPr algn="l">
              <a:defRPr sz="4800"/>
            </a:lvl1pPr>
          </a:lstStyle>
          <a:p>
            <a:r>
              <a:rPr lang="en-US" dirty="0"/>
              <a:t>Type title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98BC9-6D0C-459A-9F7F-5E47C262AB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0" y="2685881"/>
            <a:ext cx="6467475" cy="643362"/>
          </a:xfrm>
        </p:spPr>
        <p:txBody>
          <a:bodyPr lIns="0"/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Type subtitle here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A10F091-03C9-4C8B-99E2-E6D7C03A8DB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02" y="551423"/>
            <a:ext cx="1003173" cy="600189"/>
          </a:xfrm>
          <a:prstGeom prst="rect">
            <a:avLst/>
          </a:prstGeo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9ADCB45-CDD6-4A48-882D-5B8BF9CC4E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4367170"/>
            <a:ext cx="4800600" cy="409575"/>
          </a:xfrm>
        </p:spPr>
        <p:txBody>
          <a:bodyPr lIns="0"/>
          <a:lstStyle>
            <a:lvl1pPr marL="0" indent="0">
              <a:buNone/>
              <a:defRPr sz="2000" b="0"/>
            </a:lvl1pPr>
            <a:lvl2pPr marL="228600" indent="0">
              <a:buNone/>
              <a:defRPr/>
            </a:lvl2pPr>
            <a:lvl3pPr marL="502920" indent="0">
              <a:buNone/>
              <a:defRPr/>
            </a:lvl3pPr>
            <a:lvl4pPr marL="77724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648667D5-E2E7-4331-B1ED-AE39B47691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4699550"/>
            <a:ext cx="4800600" cy="634450"/>
          </a:xfrm>
        </p:spPr>
        <p:txBody>
          <a:bodyPr lIns="0"/>
          <a:lstStyle>
            <a:lvl1pPr marL="0" indent="0">
              <a:spcAft>
                <a:spcPts val="300"/>
              </a:spcAft>
              <a:buNone/>
              <a:defRPr sz="1600" b="0"/>
            </a:lvl1pPr>
            <a:lvl2pPr marL="228600" indent="0">
              <a:buNone/>
              <a:defRPr/>
            </a:lvl2pPr>
            <a:lvl3pPr marL="502920" indent="0">
              <a:buNone/>
              <a:defRPr/>
            </a:lvl3pPr>
            <a:lvl4pPr marL="777240" indent="0">
              <a:buNone/>
              <a:defRPr/>
            </a:lvl4pPr>
            <a:lvl5pPr marL="1051560" indent="0">
              <a:buNone/>
              <a:defRPr/>
            </a:lvl5pPr>
          </a:lstStyle>
          <a:p>
            <a:pPr lvl="0"/>
            <a:r>
              <a:rPr lang="en-US" dirty="0"/>
              <a:t>Speaker title</a:t>
            </a:r>
            <a:br>
              <a:rPr lang="en-US" dirty="0"/>
            </a:br>
            <a:r>
              <a:rPr lang="en-US" dirty="0"/>
              <a:t>Company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B92A39-F1FB-8244-8D8E-F85A185D6794}"/>
              </a:ext>
            </a:extLst>
          </p:cNvPr>
          <p:cNvSpPr txBox="1"/>
          <p:nvPr userDrawn="1"/>
        </p:nvSpPr>
        <p:spPr>
          <a:xfrm>
            <a:off x="504476" y="6389813"/>
            <a:ext cx="393729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00" dirty="0">
                <a:solidFill>
                  <a:schemeClr val="bg1"/>
                </a:solidFill>
              </a:rPr>
              <a:t>© 2021, Amazon Web Services, Inc. or its affiliates. All rights reserved. Amazon Confidential and Trademark.</a:t>
            </a:r>
          </a:p>
        </p:txBody>
      </p:sp>
    </p:spTree>
    <p:extLst>
      <p:ext uri="{BB962C8B-B14F-4D97-AF65-F5344CB8AC3E}">
        <p14:creationId xmlns:p14="http://schemas.microsoft.com/office/powerpoint/2010/main" val="2903338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AFBB5F8-2B4C-4CDE-8A00-6203C0E48C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" b="18"/>
          <a:stretch/>
        </p:blipFill>
        <p:spPr bwMode="ltGray">
          <a:xfrm>
            <a:off x="0" y="1"/>
            <a:ext cx="12188952" cy="68580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5BA352-7A75-6840-8712-8F430F135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834CDD4-D76F-4459-B025-0310E913C2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32C7B9-3E02-A74A-AD00-B53913FA76C8}"/>
              </a:ext>
            </a:extLst>
          </p:cNvPr>
          <p:cNvSpPr txBox="1"/>
          <p:nvPr userDrawn="1"/>
        </p:nvSpPr>
        <p:spPr>
          <a:xfrm>
            <a:off x="1141083" y="6389813"/>
            <a:ext cx="393729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00" dirty="0">
                <a:solidFill>
                  <a:schemeClr val="tx1"/>
                </a:solidFill>
              </a:rPr>
              <a:t>© 2021, Amazon Web Services, Inc. or its affiliates. All rights reserved. Amazon Confidential and Trademark</a:t>
            </a:r>
            <a:r>
              <a:rPr lang="en-US" sz="6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7E4EE9B-C623-FA48-B93D-78D5C675E20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6337372"/>
            <a:ext cx="366804" cy="219456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2F790CF2-D4B8-5A45-95C6-2550BA88C2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2539280"/>
            <a:ext cx="8170258" cy="1625599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 dirty="0"/>
              <a:t>Section divider – </a:t>
            </a:r>
            <a:br>
              <a:rPr lang="en-US" dirty="0"/>
            </a:br>
            <a:r>
              <a:rPr lang="en-US" dirty="0"/>
              <a:t>Type section name here</a:t>
            </a:r>
          </a:p>
        </p:txBody>
      </p:sp>
    </p:spTree>
    <p:extLst>
      <p:ext uri="{BB962C8B-B14F-4D97-AF65-F5344CB8AC3E}">
        <p14:creationId xmlns:p14="http://schemas.microsoft.com/office/powerpoint/2010/main" val="712940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4608">
          <p15:clr>
            <a:srgbClr val="FBAE40"/>
          </p15:clr>
        </p15:guide>
        <p15:guide id="2" orient="horz" pos="1248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C33AB-9594-4983-B9F9-6E0A6C44C7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Two-column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29B46-A384-45C4-A7BA-8F3730F4945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" y="1700071"/>
            <a:ext cx="5157788" cy="4149728"/>
          </a:xfrm>
        </p:spPr>
        <p:txBody>
          <a:bodyPr lIns="0"/>
          <a:lstStyle>
            <a:lvl1pPr marL="0" indent="0">
              <a:spcAft>
                <a:spcPts val="1800"/>
              </a:spcAft>
              <a:buNone/>
              <a:defRPr sz="2000"/>
            </a:lvl1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8C7A7E-2A85-4B33-B617-143D10EBF1F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700071"/>
            <a:ext cx="5410200" cy="4149726"/>
          </a:xfrm>
        </p:spPr>
        <p:txBody>
          <a:bodyPr lIns="0"/>
          <a:lstStyle>
            <a:lvl1pPr marL="0" indent="0">
              <a:spcAft>
                <a:spcPts val="1800"/>
              </a:spcAft>
              <a:buNone/>
              <a:defRPr sz="2000"/>
            </a:lvl1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BD263-9859-D042-9025-9D6F3D7D50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834CDD4-D76F-4459-B025-0310E913C2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4980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48C02-99C2-4973-992D-372DDC9A41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0712" y="914400"/>
            <a:ext cx="10950576" cy="6096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Picture with caption layout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D8CA07-7BEF-4BEF-94A4-00AF846D551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803900" y="1737360"/>
            <a:ext cx="5767388" cy="44714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89DDC-548A-473A-955E-E02E6447577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2039936"/>
            <a:ext cx="4787900" cy="4170363"/>
          </a:xfrm>
        </p:spPr>
        <p:txBody>
          <a:bodyPr lIns="0"/>
          <a:lstStyle>
            <a:lvl1pPr marL="0" indent="0">
              <a:spcAft>
                <a:spcPts val="1800"/>
              </a:spcAft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E342364-8DB0-4967-9568-214F05FA9505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09600" y="1704992"/>
            <a:ext cx="4787900" cy="474663"/>
          </a:xfrm>
        </p:spPr>
        <p:txBody>
          <a:bodyPr lIns="0" anchor="t"/>
          <a:lstStyle>
            <a:lvl1pPr marL="0" indent="0">
              <a:buNone/>
              <a:defRPr sz="2000" b="1">
                <a:solidFill>
                  <a:srgbClr val="504BAB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11C71-DFB6-494D-B894-C2C879661A1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834CDD4-D76F-4459-B025-0310E913C2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650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50393-A79A-9C40-866B-A68329B2DE7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834CDD4-D76F-4459-B025-0310E913C2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4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HeaderVersion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F620CA3-C3D8-47D2-8499-ADB14419D9E3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-1" y="0"/>
            <a:ext cx="12188952" cy="68580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9CFD5-CA68-9A4F-A271-166BC5EB6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CDD4-D76F-4459-B025-0310E913C2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9184AA-2C8B-B04D-9926-10C13768170D}"/>
              </a:ext>
            </a:extLst>
          </p:cNvPr>
          <p:cNvSpPr txBox="1"/>
          <p:nvPr userDrawn="1"/>
        </p:nvSpPr>
        <p:spPr>
          <a:xfrm>
            <a:off x="1141084" y="6389813"/>
            <a:ext cx="42030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00" dirty="0">
                <a:solidFill>
                  <a:schemeClr val="tx1"/>
                </a:solidFill>
              </a:rPr>
              <a:t>© 2022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23F21CE-6BBE-5340-B859-D838137E7A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2539280"/>
            <a:ext cx="8170258" cy="1625599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 dirty="0"/>
              <a:t>Section divider – </a:t>
            </a:r>
            <a:br>
              <a:rPr lang="en-US" dirty="0"/>
            </a:br>
            <a:r>
              <a:rPr lang="en-US" dirty="0"/>
              <a:t>Type section name here</a:t>
            </a:r>
          </a:p>
        </p:txBody>
      </p:sp>
    </p:spTree>
    <p:extLst>
      <p:ext uri="{BB962C8B-B14F-4D97-AF65-F5344CB8AC3E}">
        <p14:creationId xmlns:p14="http://schemas.microsoft.com/office/powerpoint/2010/main" val="3195135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4608">
          <p15:clr>
            <a:srgbClr val="FBAE40"/>
          </p15:clr>
        </p15:guide>
        <p15:guide id="2" orient="horz" pos="124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6.xml"/><Relationship Id="rId26" Type="http://schemas.openxmlformats.org/officeDocument/2006/relationships/slideLayout" Target="../slideLayouts/slideLayout64.xml"/><Relationship Id="rId39" Type="http://schemas.openxmlformats.org/officeDocument/2006/relationships/slideLayout" Target="../slideLayouts/slideLayout77.xml"/><Relationship Id="rId21" Type="http://schemas.openxmlformats.org/officeDocument/2006/relationships/slideLayout" Target="../slideLayouts/slideLayout59.xml"/><Relationship Id="rId34" Type="http://schemas.openxmlformats.org/officeDocument/2006/relationships/slideLayout" Target="../slideLayouts/slideLayout72.xml"/><Relationship Id="rId42" Type="http://schemas.openxmlformats.org/officeDocument/2006/relationships/slideLayout" Target="../slideLayouts/slideLayout80.xml"/><Relationship Id="rId47" Type="http://schemas.openxmlformats.org/officeDocument/2006/relationships/slideLayout" Target="../slideLayouts/slideLayout85.xml"/><Relationship Id="rId50" Type="http://schemas.openxmlformats.org/officeDocument/2006/relationships/image" Target="../media/image18.emf"/><Relationship Id="rId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29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49.xml"/><Relationship Id="rId24" Type="http://schemas.openxmlformats.org/officeDocument/2006/relationships/slideLayout" Target="../slideLayouts/slideLayout62.xml"/><Relationship Id="rId32" Type="http://schemas.openxmlformats.org/officeDocument/2006/relationships/slideLayout" Target="../slideLayouts/slideLayout70.xml"/><Relationship Id="rId37" Type="http://schemas.openxmlformats.org/officeDocument/2006/relationships/slideLayout" Target="../slideLayouts/slideLayout75.xml"/><Relationship Id="rId40" Type="http://schemas.openxmlformats.org/officeDocument/2006/relationships/slideLayout" Target="../slideLayouts/slideLayout78.xml"/><Relationship Id="rId45" Type="http://schemas.openxmlformats.org/officeDocument/2006/relationships/slideLayout" Target="../slideLayouts/slideLayout83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23" Type="http://schemas.openxmlformats.org/officeDocument/2006/relationships/slideLayout" Target="../slideLayouts/slideLayout61.xml"/><Relationship Id="rId28" Type="http://schemas.openxmlformats.org/officeDocument/2006/relationships/slideLayout" Target="../slideLayouts/slideLayout66.xml"/><Relationship Id="rId36" Type="http://schemas.openxmlformats.org/officeDocument/2006/relationships/slideLayout" Target="../slideLayouts/slideLayout74.xml"/><Relationship Id="rId49" Type="http://schemas.openxmlformats.org/officeDocument/2006/relationships/theme" Target="../theme/theme2.xml"/><Relationship Id="rId10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57.xml"/><Relationship Id="rId31" Type="http://schemas.openxmlformats.org/officeDocument/2006/relationships/slideLayout" Target="../slideLayouts/slideLayout69.xml"/><Relationship Id="rId44" Type="http://schemas.openxmlformats.org/officeDocument/2006/relationships/slideLayout" Target="../slideLayouts/slideLayout82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60.xml"/><Relationship Id="rId27" Type="http://schemas.openxmlformats.org/officeDocument/2006/relationships/slideLayout" Target="../slideLayouts/slideLayout65.xml"/><Relationship Id="rId30" Type="http://schemas.openxmlformats.org/officeDocument/2006/relationships/slideLayout" Target="../slideLayouts/slideLayout68.xml"/><Relationship Id="rId35" Type="http://schemas.openxmlformats.org/officeDocument/2006/relationships/slideLayout" Target="../slideLayouts/slideLayout73.xml"/><Relationship Id="rId43" Type="http://schemas.openxmlformats.org/officeDocument/2006/relationships/slideLayout" Target="../slideLayouts/slideLayout81.xml"/><Relationship Id="rId48" Type="http://schemas.openxmlformats.org/officeDocument/2006/relationships/slideLayout" Target="../slideLayouts/slideLayout86.xml"/><Relationship Id="rId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5" Type="http://schemas.openxmlformats.org/officeDocument/2006/relationships/slideLayout" Target="../slideLayouts/slideLayout63.xml"/><Relationship Id="rId33" Type="http://schemas.openxmlformats.org/officeDocument/2006/relationships/slideLayout" Target="../slideLayouts/slideLayout71.xml"/><Relationship Id="rId38" Type="http://schemas.openxmlformats.org/officeDocument/2006/relationships/slideLayout" Target="../slideLayouts/slideLayout76.xml"/><Relationship Id="rId46" Type="http://schemas.openxmlformats.org/officeDocument/2006/relationships/slideLayout" Target="../slideLayouts/slideLayout84.xml"/><Relationship Id="rId20" Type="http://schemas.openxmlformats.org/officeDocument/2006/relationships/slideLayout" Target="../slideLayouts/slideLayout58.xml"/><Relationship Id="rId41" Type="http://schemas.openxmlformats.org/officeDocument/2006/relationships/slideLayout" Target="../slideLayouts/slideLayout79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73374A-1D85-4AF4-93EB-177AFDFEB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914400"/>
            <a:ext cx="10972800" cy="609601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/>
              <a:t>Air Liquide – Empowering business with Datahub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F94A6-4861-47A6-BF4F-FA44CC1AC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711804"/>
            <a:ext cx="10972800" cy="419100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10534-7DDF-46A1-99EF-4E3A14AD3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29200" y="62895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834CDD4-D76F-4459-B025-0310E913C2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8DC50E-59F0-1C4D-975D-5A1942C18DA3}"/>
              </a:ext>
            </a:extLst>
          </p:cNvPr>
          <p:cNvSpPr txBox="1"/>
          <p:nvPr userDrawn="1"/>
        </p:nvSpPr>
        <p:spPr>
          <a:xfrm>
            <a:off x="1141084" y="6389813"/>
            <a:ext cx="42030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00" dirty="0"/>
              <a:t>© 2022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85EDA0E-C4DE-BE43-A429-B7EDF12DB3EF}"/>
              </a:ext>
            </a:extLst>
          </p:cNvPr>
          <p:cNvSpPr txBox="1">
            <a:spLocks/>
          </p:cNvSpPr>
          <p:nvPr userDrawn="1"/>
        </p:nvSpPr>
        <p:spPr>
          <a:xfrm>
            <a:off x="609600" y="324282"/>
            <a:ext cx="10972800" cy="241300"/>
          </a:xfrm>
          <a:prstGeom prst="rect">
            <a:avLst/>
          </a:prstGeom>
          <a:noFill/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90000"/>
              <a:buFont typeface="Amazon Ember" panose="020B0603020204020204" pitchFamily="34" charset="0"/>
              <a:buNone/>
              <a:defRPr sz="1000" b="0" kern="1200" cap="all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mazon Ember" panose="020B0603020204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mazon Ember" panose="020B0603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mazon Ember" panose="020B0603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mazon Ember" panose="020B0603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mazon Ember" panose="020B0603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mazon Ember" panose="020B0603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mazon Ember" panose="020B0603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Manufacturing – Empowering business with Datahub</a:t>
            </a:r>
          </a:p>
        </p:txBody>
      </p:sp>
    </p:spTree>
    <p:extLst>
      <p:ext uri="{BB962C8B-B14F-4D97-AF65-F5344CB8AC3E}">
        <p14:creationId xmlns:p14="http://schemas.microsoft.com/office/powerpoint/2010/main" val="2323541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3" r:id="rId2"/>
    <p:sldLayoutId id="2147483661" r:id="rId3"/>
    <p:sldLayoutId id="2147483662" r:id="rId4"/>
    <p:sldLayoutId id="2147483722" r:id="rId5"/>
    <p:sldLayoutId id="2147483651" r:id="rId6"/>
    <p:sldLayoutId id="2147483666" r:id="rId7"/>
    <p:sldLayoutId id="2147483664" r:id="rId8"/>
    <p:sldLayoutId id="2147483665" r:id="rId9"/>
    <p:sldLayoutId id="2147483721" r:id="rId10"/>
    <p:sldLayoutId id="2147483652" r:id="rId11"/>
    <p:sldLayoutId id="2147483653" r:id="rId12"/>
    <p:sldLayoutId id="2147483667" r:id="rId13"/>
    <p:sldLayoutId id="2147483668" r:id="rId14"/>
    <p:sldLayoutId id="2147483669" r:id="rId15"/>
    <p:sldLayoutId id="2147483657" r:id="rId16"/>
    <p:sldLayoutId id="2147483670" r:id="rId17"/>
    <p:sldLayoutId id="2147483671" r:id="rId18"/>
    <p:sldLayoutId id="2147483672" r:id="rId19"/>
    <p:sldLayoutId id="2147483673" r:id="rId20"/>
    <p:sldLayoutId id="2147483674" r:id="rId21"/>
    <p:sldLayoutId id="2147483675" r:id="rId22"/>
    <p:sldLayoutId id="2147483676" r:id="rId23"/>
    <p:sldLayoutId id="2147483650" r:id="rId24"/>
    <p:sldLayoutId id="2147483677" r:id="rId25"/>
    <p:sldLayoutId id="2147483654" r:id="rId26"/>
    <p:sldLayoutId id="2147483678" r:id="rId27"/>
    <p:sldLayoutId id="2147483679" r:id="rId28"/>
    <p:sldLayoutId id="2147483680" r:id="rId29"/>
    <p:sldLayoutId id="2147483681" r:id="rId30"/>
    <p:sldLayoutId id="2147483682" r:id="rId31"/>
    <p:sldLayoutId id="2147483720" r:id="rId32"/>
    <p:sldLayoutId id="2147483655" r:id="rId33"/>
    <p:sldLayoutId id="2147483656" r:id="rId34"/>
    <p:sldLayoutId id="2147483658" r:id="rId35"/>
    <p:sldLayoutId id="2147483659" r:id="rId36"/>
    <p:sldLayoutId id="2147483718" r:id="rId37"/>
    <p:sldLayoutId id="2147483741" r:id="rId3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SzPct val="90000"/>
        <a:buFont typeface="Amazon Ember" panose="020B0603020204020204" pitchFamily="34" charset="0"/>
        <a:buChar char="•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SzPct val="9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1"/>
        </a:buClr>
        <a:buFont typeface="Amazon Ember" panose="020B0603020204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1"/>
        </a:buClr>
        <a:buFont typeface="Amazon Ember" panose="020B0603020204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1"/>
        </a:buClr>
        <a:buFont typeface="Amazon Ember" panose="020B0603020204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mazon Ember" panose="020B0603020204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mazon Ember" panose="020B0603020204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mazon Ember" panose="020B0603020204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mazon Ember" panose="020B0603020204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orient="horz" pos="312" userDrawn="1">
          <p15:clr>
            <a:srgbClr val="F26B43"/>
          </p15:clr>
        </p15:guide>
        <p15:guide id="3" pos="7296" userDrawn="1">
          <p15:clr>
            <a:srgbClr val="F26B43"/>
          </p15:clr>
        </p15:guide>
        <p15:guide id="4" orient="horz" pos="3912" userDrawn="1">
          <p15:clr>
            <a:srgbClr val="F26B43"/>
          </p15:clr>
        </p15:guide>
        <p15:guide id="5" orient="horz" pos="576" userDrawn="1">
          <p15:clr>
            <a:srgbClr val="F26B43"/>
          </p15:clr>
        </p15:guide>
        <p15:guide id="6" orient="horz" pos="960" userDrawn="1">
          <p15:clr>
            <a:srgbClr val="F26B43"/>
          </p15:clr>
        </p15:guide>
        <p15:guide id="7" orient="horz" pos="1272" userDrawn="1">
          <p15:clr>
            <a:srgbClr val="F26B43"/>
          </p15:clr>
        </p15:guide>
        <p15:guide id="8" orient="horz" pos="410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73374A-1D85-4AF4-93EB-177AFDFEB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914400"/>
            <a:ext cx="10972800" cy="609601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F94A6-4861-47A6-BF4F-FA44CC1AC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711803"/>
            <a:ext cx="10972800" cy="419100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10534-7DDF-46A1-99EF-4E3A14AD3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29200" y="62895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834CDD4-D76F-4459-B025-0310E913C2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DD756C0-7588-C447-97FD-04C999D305AC}"/>
              </a:ext>
            </a:extLst>
          </p:cNvPr>
          <p:cNvPicPr>
            <a:picLocks noChangeAspect="1"/>
          </p:cNvPicPr>
          <p:nvPr userDrawn="1"/>
        </p:nvPicPr>
        <p:blipFill>
          <a:blip r:embed="rId50">
            <a:alphaModFix/>
          </a:blip>
          <a:stretch>
            <a:fillRect/>
          </a:stretch>
        </p:blipFill>
        <p:spPr>
          <a:xfrm>
            <a:off x="595295" y="6338002"/>
            <a:ext cx="365760" cy="2202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0CA9CB8-C72F-B243-8D80-102C068AE055}"/>
              </a:ext>
            </a:extLst>
          </p:cNvPr>
          <p:cNvSpPr txBox="1"/>
          <p:nvPr userDrawn="1"/>
        </p:nvSpPr>
        <p:spPr>
          <a:xfrm>
            <a:off x="1141084" y="6389813"/>
            <a:ext cx="42030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00" dirty="0"/>
              <a:t>© 2022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EC833278-D4EF-2848-A997-A2691FB42895}"/>
              </a:ext>
            </a:extLst>
          </p:cNvPr>
          <p:cNvSpPr txBox="1">
            <a:spLocks/>
          </p:cNvSpPr>
          <p:nvPr userDrawn="1"/>
        </p:nvSpPr>
        <p:spPr>
          <a:xfrm>
            <a:off x="609600" y="324282"/>
            <a:ext cx="10972800" cy="241300"/>
          </a:xfrm>
          <a:prstGeom prst="rect">
            <a:avLst/>
          </a:prstGeom>
          <a:solidFill>
            <a:schemeClr val="bg2"/>
          </a:solidFill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90000"/>
              <a:buFont typeface="Amazon Ember" panose="020B0603020204020204" pitchFamily="34" charset="0"/>
              <a:buNone/>
              <a:defRPr sz="1000" b="0" kern="1200" cap="all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mazon Ember" panose="020B0603020204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mazon Ember" panose="020B0603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mazon Ember" panose="020B0603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mazon Ember" panose="020B0603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mazon Ember" panose="020B0603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mazon Ember" panose="020B0603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mazon Ember" panose="020B0603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UPDATE document title IN SLIDE MASTER</a:t>
            </a:r>
          </a:p>
        </p:txBody>
      </p:sp>
    </p:spTree>
    <p:extLst>
      <p:ext uri="{BB962C8B-B14F-4D97-AF65-F5344CB8AC3E}">
        <p14:creationId xmlns:p14="http://schemas.microsoft.com/office/powerpoint/2010/main" val="22106064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723" r:id="rId5"/>
    <p:sldLayoutId id="2147483730" r:id="rId6"/>
    <p:sldLayoutId id="2147483688" r:id="rId7"/>
    <p:sldLayoutId id="2147483689" r:id="rId8"/>
    <p:sldLayoutId id="2147483690" r:id="rId9"/>
    <p:sldLayoutId id="2147483691" r:id="rId10"/>
    <p:sldLayoutId id="214748373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  <p:sldLayoutId id="2147483700" r:id="rId20"/>
    <p:sldLayoutId id="2147483701" r:id="rId21"/>
    <p:sldLayoutId id="2147483702" r:id="rId22"/>
    <p:sldLayoutId id="2147483703" r:id="rId23"/>
    <p:sldLayoutId id="2147483704" r:id="rId24"/>
    <p:sldLayoutId id="2147483705" r:id="rId25"/>
    <p:sldLayoutId id="2147483706" r:id="rId26"/>
    <p:sldLayoutId id="2147483707" r:id="rId27"/>
    <p:sldLayoutId id="2147483708" r:id="rId28"/>
    <p:sldLayoutId id="2147483709" r:id="rId29"/>
    <p:sldLayoutId id="2147483710" r:id="rId30"/>
    <p:sldLayoutId id="2147483711" r:id="rId31"/>
    <p:sldLayoutId id="2147483712" r:id="rId32"/>
    <p:sldLayoutId id="2147483725" r:id="rId33"/>
    <p:sldLayoutId id="2147483713" r:id="rId34"/>
    <p:sldLayoutId id="2147483714" r:id="rId35"/>
    <p:sldLayoutId id="2147483715" r:id="rId36"/>
    <p:sldLayoutId id="2147483716" r:id="rId37"/>
    <p:sldLayoutId id="2147483719" r:id="rId38"/>
    <p:sldLayoutId id="2147483717" r:id="rId39"/>
    <p:sldLayoutId id="2147483732" r:id="rId40"/>
    <p:sldLayoutId id="2147483733" r:id="rId41"/>
    <p:sldLayoutId id="2147483734" r:id="rId42"/>
    <p:sldLayoutId id="2147483735" r:id="rId43"/>
    <p:sldLayoutId id="2147483736" r:id="rId44"/>
    <p:sldLayoutId id="2147483737" r:id="rId45"/>
    <p:sldLayoutId id="2147483738" r:id="rId46"/>
    <p:sldLayoutId id="2147483739" r:id="rId47"/>
    <p:sldLayoutId id="2147483740" r:id="rId4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Tx/>
        <a:buSzPct val="90000"/>
        <a:buFont typeface="Amazon Ember" panose="020B0603020204020204" pitchFamily="34" charset="0"/>
        <a:buChar char="•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Tx/>
        <a:buSzPct val="9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bg1"/>
        </a:buClr>
        <a:buFont typeface="Amazon Ember" panose="020B0603020204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Font typeface="Amazon Ember" panose="020B0603020204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Font typeface="Amazon Ember" panose="020B0603020204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mazon Ember" panose="020B0603020204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mazon Ember" panose="020B0603020204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mazon Ember" panose="020B0603020204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mazon Ember" panose="020B0603020204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orient="horz" pos="312" userDrawn="1">
          <p15:clr>
            <a:srgbClr val="F26B43"/>
          </p15:clr>
        </p15:guide>
        <p15:guide id="3" pos="7296" userDrawn="1">
          <p15:clr>
            <a:srgbClr val="F26B43"/>
          </p15:clr>
        </p15:guide>
        <p15:guide id="4" orient="horz" pos="3912" userDrawn="1">
          <p15:clr>
            <a:srgbClr val="F26B43"/>
          </p15:clr>
        </p15:guide>
        <p15:guide id="5" orient="horz" pos="576" userDrawn="1">
          <p15:clr>
            <a:srgbClr val="F26B43"/>
          </p15:clr>
        </p15:guide>
        <p15:guide id="6" orient="horz" pos="960" userDrawn="1">
          <p15:clr>
            <a:srgbClr val="F26B43"/>
          </p15:clr>
        </p15:guide>
        <p15:guide id="7" orient="horz" pos="1272" userDrawn="1">
          <p15:clr>
            <a:srgbClr val="F26B43"/>
          </p15:clr>
        </p15:guide>
        <p15:guide id="8" orient="horz" pos="410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0.svg"/><Relationship Id="rId11" Type="http://schemas.openxmlformats.org/officeDocument/2006/relationships/image" Target="../media/image35.sv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svg"/><Relationship Id="rId9" Type="http://schemas.openxmlformats.org/officeDocument/2006/relationships/image" Target="../media/image3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37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40.png"/><Relationship Id="rId5" Type="http://schemas.openxmlformats.org/officeDocument/2006/relationships/image" Target="../media/image37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574F7B0-89D6-8343-ACB0-0CD73D6763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928600"/>
            <a:ext cx="7766304" cy="723900"/>
          </a:xfrm>
        </p:spPr>
        <p:txBody>
          <a:bodyPr/>
          <a:lstStyle/>
          <a:p>
            <a:r>
              <a:rPr lang="fr-FR" sz="3600" dirty="0" err="1"/>
              <a:t>Manufacturing</a:t>
            </a:r>
            <a:endParaRPr lang="en-US" sz="3600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EB7E441-4484-8741-86A9-C271486B1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2685881"/>
            <a:ext cx="6851904" cy="643362"/>
          </a:xfrm>
        </p:spPr>
        <p:txBody>
          <a:bodyPr/>
          <a:lstStyle/>
          <a:p>
            <a:r>
              <a:rPr lang="fr-FR" dirty="0" err="1"/>
              <a:t>Empowering</a:t>
            </a:r>
            <a:r>
              <a:rPr lang="fr-FR" dirty="0"/>
              <a:t> Business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Datahub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36FF260-0497-5A4A-A80A-8EFAF9036B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Jan, 2022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39C34-72A0-194C-AD5B-947B7CFE66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31644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759EC475-442C-C04B-A91D-E7E3E15CCCC9}"/>
              </a:ext>
            </a:extLst>
          </p:cNvPr>
          <p:cNvSpPr txBox="1"/>
          <p:nvPr/>
        </p:nvSpPr>
        <p:spPr>
          <a:xfrm>
            <a:off x="457200" y="2747995"/>
            <a:ext cx="9829800" cy="1208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17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-   Storing Data at scale &amp; at lower cost (Data Lake, 2018)</a:t>
            </a:r>
          </a:p>
          <a:p>
            <a:pPr marL="380985" indent="-380985">
              <a:buFontTx/>
              <a:buChar char="-"/>
            </a:pPr>
            <a:r>
              <a:rPr lang="en-US" sz="2417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Allowing data access &amp; consumption at scale (2020 - Now)</a:t>
            </a:r>
          </a:p>
          <a:p>
            <a:pPr marL="380985" indent="-380985">
              <a:buFontTx/>
              <a:buChar char="-"/>
            </a:pPr>
            <a:r>
              <a:rPr lang="en-US" sz="2417" b="1" dirty="0">
                <a:solidFill>
                  <a:schemeClr val="bg1">
                    <a:lumMod val="6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Data Monetization (future)</a:t>
            </a:r>
          </a:p>
        </p:txBody>
      </p:sp>
      <p:pic>
        <p:nvPicPr>
          <p:cNvPr id="6" name="Picture 2" descr="You Are Here Icon #335524 - Free Icons Library">
            <a:extLst>
              <a:ext uri="{FF2B5EF4-FFF2-40B4-BE49-F238E27FC236}">
                <a16:creationId xmlns:a16="http://schemas.microsoft.com/office/drawing/2014/main" id="{CF28E67E-3071-634F-A160-A2205CBE5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398" y="3004457"/>
            <a:ext cx="598715" cy="598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FB2239B-A936-B64D-A1F0-1537BBB0AB23}"/>
              </a:ext>
            </a:extLst>
          </p:cNvPr>
          <p:cNvSpPr/>
          <p:nvPr/>
        </p:nvSpPr>
        <p:spPr>
          <a:xfrm>
            <a:off x="2383972" y="4191001"/>
            <a:ext cx="6781800" cy="151311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High untapped potential in Data, Machine Learning &amp; IoT</a:t>
            </a:r>
          </a:p>
          <a:p>
            <a:pPr algn="ctr"/>
            <a:endParaRPr lang="en-US" sz="1500" dirty="0"/>
          </a:p>
          <a:p>
            <a:pPr algn="ctr"/>
            <a:r>
              <a:rPr lang="en-US" sz="1500" dirty="0"/>
              <a:t>Growth potential on various segments (Hydrogen 📈)</a:t>
            </a:r>
          </a:p>
          <a:p>
            <a:pPr algn="ctr"/>
            <a:endParaRPr lang="en-US" sz="1500" dirty="0"/>
          </a:p>
          <a:p>
            <a:pPr algn="ctr"/>
            <a:r>
              <a:rPr lang="en-US" sz="1500" dirty="0"/>
              <a:t>But: Pressure from Management since Data Lake brings no ROI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F1B274-42AD-7B4C-A491-1A949DD025B9}"/>
              </a:ext>
            </a:extLst>
          </p:cNvPr>
          <p:cNvSpPr txBox="1">
            <a:spLocks/>
          </p:cNvSpPr>
          <p:nvPr/>
        </p:nvSpPr>
        <p:spPr>
          <a:xfrm>
            <a:off x="457200" y="603822"/>
            <a:ext cx="11258550" cy="827827"/>
          </a:xfrm>
          <a:prstGeom prst="rect">
            <a:avLst/>
          </a:prstGeom>
        </p:spPr>
        <p:txBody>
          <a:bodyPr vert="horz" lIns="76200" tIns="38100" rIns="76200" bIns="38100" rtlCol="0" anchor="t">
            <a:noAutofit/>
          </a:bodyPr>
          <a:lstStyle>
            <a:lvl1pPr algn="l" defTabSz="731520" rtl="0" eaLnBrk="1" latinLnBrk="0" hangingPunct="1">
              <a:spcBef>
                <a:spcPct val="0"/>
              </a:spcBef>
              <a:buNone/>
              <a:defRPr sz="3800" b="1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sz="3167" dirty="0"/>
              <a:t>Customer Pain points: Journey towards Monetization</a:t>
            </a:r>
          </a:p>
        </p:txBody>
      </p:sp>
    </p:spTree>
    <p:extLst>
      <p:ext uri="{BB962C8B-B14F-4D97-AF65-F5344CB8AC3E}">
        <p14:creationId xmlns:p14="http://schemas.microsoft.com/office/powerpoint/2010/main" val="1266333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2553A823-6E6E-0B49-AE6F-399C8BB4CB4D}"/>
              </a:ext>
            </a:extLst>
          </p:cNvPr>
          <p:cNvSpPr txBox="1"/>
          <p:nvPr/>
        </p:nvSpPr>
        <p:spPr>
          <a:xfrm>
            <a:off x="457200" y="1300627"/>
            <a:ext cx="8686800" cy="4513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0985" indent="-380985">
              <a:buFontTx/>
              <a:buChar char="-"/>
            </a:pPr>
            <a:r>
              <a:rPr lang="en-US" sz="2333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Allowing data access &amp; consumption at scale (2020 - Now)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2933DE5-994C-5449-BEA3-AC42C5CA6F6B}"/>
              </a:ext>
            </a:extLst>
          </p:cNvPr>
          <p:cNvSpPr txBox="1"/>
          <p:nvPr/>
        </p:nvSpPr>
        <p:spPr>
          <a:xfrm>
            <a:off x="533400" y="2057400"/>
            <a:ext cx="10994572" cy="306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17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How do we scale our governance model for data access &amp; ownership?</a:t>
            </a:r>
          </a:p>
          <a:p>
            <a:pPr algn="l"/>
            <a:r>
              <a:rPr lang="en-US" sz="2417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How can we discover data cross-BU &amp; cross-geo?</a:t>
            </a:r>
          </a:p>
          <a:p>
            <a:pPr algn="l"/>
            <a:r>
              <a:rPr lang="en-US" sz="2417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How do we lift the burden off of our data engineering team?</a:t>
            </a:r>
          </a:p>
          <a:p>
            <a:pPr algn="l"/>
            <a:r>
              <a:rPr lang="en-US" sz="2417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Which tool can we help democratize data projects in all BUs ?</a:t>
            </a:r>
          </a:p>
          <a:p>
            <a:pPr algn="l"/>
            <a:endParaRPr lang="en-US" sz="2417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algn="l"/>
            <a:endParaRPr lang="en-US" sz="2417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algn="l"/>
            <a:endParaRPr lang="en-US" sz="2417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algn="l"/>
            <a:r>
              <a:rPr lang="en-US" sz="2417" b="1" dirty="0">
                <a:solidFill>
                  <a:schemeClr val="accent6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  <a:sym typeface="Wingdings" pitchFamily="2" charset="2"/>
              </a:rPr>
              <a:t> </a:t>
            </a:r>
            <a:r>
              <a:rPr lang="en-US" sz="2417" b="1" dirty="0">
                <a:solidFill>
                  <a:schemeClr val="accent6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How do we reduce time-to-productivity for future data-driven projects?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C2A22BF-E95B-D647-93D0-738436788FFA}"/>
              </a:ext>
            </a:extLst>
          </p:cNvPr>
          <p:cNvSpPr txBox="1">
            <a:spLocks/>
          </p:cNvSpPr>
          <p:nvPr/>
        </p:nvSpPr>
        <p:spPr>
          <a:xfrm>
            <a:off x="457200" y="603822"/>
            <a:ext cx="11258550" cy="827827"/>
          </a:xfrm>
          <a:prstGeom prst="rect">
            <a:avLst/>
          </a:prstGeom>
        </p:spPr>
        <p:txBody>
          <a:bodyPr vert="horz" lIns="76200" tIns="38100" rIns="76200" bIns="38100" rtlCol="0" anchor="t">
            <a:noAutofit/>
          </a:bodyPr>
          <a:lstStyle>
            <a:lvl1pPr algn="l" defTabSz="731520" rtl="0" eaLnBrk="1" latinLnBrk="0" hangingPunct="1">
              <a:spcBef>
                <a:spcPct val="0"/>
              </a:spcBef>
              <a:buNone/>
              <a:defRPr sz="3800" b="1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sz="3167" dirty="0"/>
              <a:t>Customer Pain points: Journey towards Monetization</a:t>
            </a:r>
          </a:p>
        </p:txBody>
      </p:sp>
    </p:spTree>
    <p:extLst>
      <p:ext uri="{BB962C8B-B14F-4D97-AF65-F5344CB8AC3E}">
        <p14:creationId xmlns:p14="http://schemas.microsoft.com/office/powerpoint/2010/main" val="2057079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CDD4-D76F-4459-B025-0310E913C24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6" name="Image 45">
            <a:extLst>
              <a:ext uri="{FF2B5EF4-FFF2-40B4-BE49-F238E27FC236}">
                <a16:creationId xmlns:a16="http://schemas.microsoft.com/office/drawing/2014/main" id="{D91E4792-8926-924B-A7D1-9D45BD583A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747"/>
          <a:stretch/>
        </p:blipFill>
        <p:spPr>
          <a:xfrm>
            <a:off x="380467" y="636104"/>
            <a:ext cx="11291933" cy="565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566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E670F08-7441-D545-B670-4EB19906FD6D}"/>
              </a:ext>
            </a:extLst>
          </p:cNvPr>
          <p:cNvSpPr txBox="1">
            <a:spLocks/>
          </p:cNvSpPr>
          <p:nvPr/>
        </p:nvSpPr>
        <p:spPr>
          <a:xfrm>
            <a:off x="466725" y="775219"/>
            <a:ext cx="11258550" cy="827827"/>
          </a:xfrm>
          <a:prstGeom prst="rect">
            <a:avLst/>
          </a:prstGeom>
        </p:spPr>
        <p:txBody>
          <a:bodyPr vert="horz" lIns="76200" tIns="38100" rIns="76200" bIns="38100" rtlCol="0" anchor="t">
            <a:noAutofit/>
          </a:bodyPr>
          <a:lstStyle>
            <a:lvl1pPr algn="l" defTabSz="731520" rtl="0" eaLnBrk="1" latinLnBrk="0" hangingPunct="1">
              <a:spcBef>
                <a:spcPct val="0"/>
              </a:spcBef>
              <a:buNone/>
              <a:defRPr sz="3800" b="1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sz="3167" dirty="0"/>
              <a:t>Enters Datahub (December 2020)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59EC475-442C-C04B-A91D-E7E3E15CCCC9}"/>
              </a:ext>
            </a:extLst>
          </p:cNvPr>
          <p:cNvSpPr txBox="1"/>
          <p:nvPr/>
        </p:nvSpPr>
        <p:spPr>
          <a:xfrm>
            <a:off x="853362" y="1576075"/>
            <a:ext cx="9829800" cy="46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17" b="1" dirty="0">
                <a:solidFill>
                  <a:schemeClr val="accent6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- Manufacturing to be able to host &amp; manage its own data workspace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8A8400E-7D3C-784F-BF85-99723381C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08" y="2067340"/>
            <a:ext cx="11428783" cy="479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00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379738-586E-394D-8B41-73447E1A9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897089"/>
            <a:ext cx="8170258" cy="1625599"/>
          </a:xfrm>
        </p:spPr>
        <p:txBody>
          <a:bodyPr/>
          <a:lstStyle/>
          <a:p>
            <a:r>
              <a:rPr lang="en-US" dirty="0"/>
              <a:t>Technical Deep Dive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1DBB4DB-A316-8E48-87F7-E67795EF7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CDD4-D76F-4459-B025-0310E913C24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408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645D2-FE3D-D946-9758-B026428AF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Datahub</a:t>
            </a:r>
            <a:r>
              <a:rPr lang="fr-FR" dirty="0"/>
              <a:t> </a:t>
            </a:r>
            <a:r>
              <a:rPr lang="fr-FR" dirty="0" err="1"/>
              <a:t>Unified</a:t>
            </a:r>
            <a:r>
              <a:rPr lang="fr-FR" dirty="0"/>
              <a:t> Solution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79570-2068-EF44-8899-4F4D2C2CD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CDD4-D76F-4459-B025-0310E913C24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Oval 33"/>
          <p:cNvSpPr/>
          <p:nvPr/>
        </p:nvSpPr>
        <p:spPr>
          <a:xfrm>
            <a:off x="4178465" y="2094950"/>
            <a:ext cx="3664475" cy="3699113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76">
              <a:defRPr/>
            </a:pPr>
            <a:endParaRPr lang="en-US" sz="1500" dirty="0">
              <a:solidFill>
                <a:srgbClr val="FFFFFF"/>
              </a:solidFill>
              <a:latin typeface="Amazon Ember"/>
            </a:endParaRPr>
          </a:p>
        </p:txBody>
      </p:sp>
      <p:grpSp>
        <p:nvGrpSpPr>
          <p:cNvPr id="7" name="Group 50"/>
          <p:cNvGrpSpPr/>
          <p:nvPr/>
        </p:nvGrpSpPr>
        <p:grpSpPr>
          <a:xfrm>
            <a:off x="5120110" y="2986871"/>
            <a:ext cx="1686462" cy="1839319"/>
            <a:chOff x="1751965" y="2689858"/>
            <a:chExt cx="2606796" cy="2728084"/>
          </a:xfrm>
          <a:solidFill>
            <a:schemeClr val="bg1"/>
          </a:solidFill>
        </p:grpSpPr>
        <p:sp>
          <p:nvSpPr>
            <p:cNvPr id="8" name="Rectangle: Rounded Corners 272"/>
            <p:cNvSpPr/>
            <p:nvPr/>
          </p:nvSpPr>
          <p:spPr>
            <a:xfrm>
              <a:off x="2857628" y="2689858"/>
              <a:ext cx="416173" cy="206839"/>
            </a:xfrm>
            <a:prstGeom prst="roundRect">
              <a:avLst>
                <a:gd name="adj" fmla="val 35127"/>
              </a:avLst>
            </a:prstGeom>
            <a:grpFill/>
            <a:ln w="19050" cap="flat">
              <a:solidFill>
                <a:schemeClr val="tx1"/>
              </a:solidFill>
              <a:prstDash val="solid"/>
              <a:round/>
            </a:ln>
            <a:effectLst/>
          </p:spPr>
          <p:txBody>
            <a:bodyPr wrap="square" lIns="60958" tIns="60958" rIns="60958" bIns="60958" numCol="1" anchor="ctr">
              <a:noAutofit/>
            </a:bodyPr>
            <a:lstStyle/>
            <a:p>
              <a:pPr algn="ctr" defTabSz="609551" hangingPunct="0">
                <a:defRPr>
                  <a:solidFill>
                    <a:srgbClr val="FFFFFF"/>
                  </a:solidFill>
                </a:defRPr>
              </a:pPr>
              <a:endParaRPr sz="2400" kern="0">
                <a:solidFill>
                  <a:srgbClr val="FFFFFF"/>
                </a:solidFill>
                <a:latin typeface="Amazon Ember"/>
                <a:sym typeface="Amazon Ember"/>
              </a:endParaRPr>
            </a:p>
          </p:txBody>
        </p:sp>
        <p:sp>
          <p:nvSpPr>
            <p:cNvPr id="9" name="Rectangle: Rounded Corners 303"/>
            <p:cNvSpPr/>
            <p:nvPr/>
          </p:nvSpPr>
          <p:spPr>
            <a:xfrm rot="2179622">
              <a:off x="3577238" y="2937223"/>
              <a:ext cx="416173" cy="206839"/>
            </a:xfrm>
            <a:prstGeom prst="roundRect">
              <a:avLst>
                <a:gd name="adj" fmla="val 35127"/>
              </a:avLst>
            </a:prstGeom>
            <a:grpFill/>
            <a:ln w="19050" cap="flat">
              <a:solidFill>
                <a:schemeClr val="tx1"/>
              </a:solidFill>
              <a:prstDash val="solid"/>
              <a:round/>
            </a:ln>
            <a:effectLst/>
          </p:spPr>
          <p:txBody>
            <a:bodyPr wrap="square" lIns="60958" tIns="60958" rIns="60958" bIns="60958" numCol="1" anchor="ctr">
              <a:noAutofit/>
            </a:bodyPr>
            <a:lstStyle/>
            <a:p>
              <a:pPr algn="ctr" defTabSz="609551" hangingPunct="0">
                <a:defRPr>
                  <a:solidFill>
                    <a:srgbClr val="FFFFFF"/>
                  </a:solidFill>
                </a:defRPr>
              </a:pPr>
              <a:endParaRPr sz="2400" kern="0">
                <a:solidFill>
                  <a:srgbClr val="FFFFFF"/>
                </a:solidFill>
                <a:latin typeface="Amazon Ember"/>
                <a:sym typeface="Amazon Ember"/>
              </a:endParaRPr>
            </a:p>
          </p:txBody>
        </p:sp>
        <p:sp>
          <p:nvSpPr>
            <p:cNvPr id="10" name="Rectangle: Rounded Corners 304"/>
            <p:cNvSpPr/>
            <p:nvPr/>
          </p:nvSpPr>
          <p:spPr>
            <a:xfrm rot="4403599">
              <a:off x="4046855" y="3567267"/>
              <a:ext cx="416175" cy="206839"/>
            </a:xfrm>
            <a:prstGeom prst="roundRect">
              <a:avLst>
                <a:gd name="adj" fmla="val 35127"/>
              </a:avLst>
            </a:prstGeom>
            <a:grpFill/>
            <a:ln w="19050" cap="flat">
              <a:solidFill>
                <a:schemeClr val="tx1"/>
              </a:solidFill>
              <a:prstDash val="solid"/>
              <a:round/>
            </a:ln>
            <a:effectLst/>
          </p:spPr>
          <p:txBody>
            <a:bodyPr wrap="square" lIns="60958" tIns="60958" rIns="60958" bIns="60958" numCol="1" anchor="ctr">
              <a:noAutofit/>
            </a:bodyPr>
            <a:lstStyle/>
            <a:p>
              <a:pPr algn="ctr" defTabSz="609551" hangingPunct="0">
                <a:defRPr>
                  <a:solidFill>
                    <a:srgbClr val="FFFFFF"/>
                  </a:solidFill>
                </a:defRPr>
              </a:pPr>
              <a:endParaRPr sz="2400" kern="0">
                <a:solidFill>
                  <a:srgbClr val="FFFFFF"/>
                </a:solidFill>
                <a:latin typeface="Amazon Ember"/>
                <a:sym typeface="Amazon Ember"/>
              </a:endParaRPr>
            </a:p>
          </p:txBody>
        </p:sp>
        <p:sp>
          <p:nvSpPr>
            <p:cNvPr id="11" name="Rectangle: Rounded Corners 305"/>
            <p:cNvSpPr/>
            <p:nvPr/>
          </p:nvSpPr>
          <p:spPr>
            <a:xfrm rot="6466536">
              <a:off x="4047255" y="4337679"/>
              <a:ext cx="416173" cy="206839"/>
            </a:xfrm>
            <a:prstGeom prst="roundRect">
              <a:avLst>
                <a:gd name="adj" fmla="val 35127"/>
              </a:avLst>
            </a:prstGeom>
            <a:grpFill/>
            <a:ln w="19050" cap="flat">
              <a:solidFill>
                <a:schemeClr val="tx1"/>
              </a:solidFill>
              <a:prstDash val="solid"/>
              <a:round/>
            </a:ln>
            <a:effectLst/>
          </p:spPr>
          <p:txBody>
            <a:bodyPr wrap="square" lIns="60958" tIns="60958" rIns="60958" bIns="60958" numCol="1" anchor="ctr">
              <a:noAutofit/>
            </a:bodyPr>
            <a:lstStyle/>
            <a:p>
              <a:pPr algn="ctr" defTabSz="609551" hangingPunct="0">
                <a:defRPr>
                  <a:solidFill>
                    <a:srgbClr val="FFFFFF"/>
                  </a:solidFill>
                </a:defRPr>
              </a:pPr>
              <a:endParaRPr sz="2400" kern="0">
                <a:solidFill>
                  <a:srgbClr val="FFFFFF"/>
                </a:solidFill>
                <a:latin typeface="Amazon Ember"/>
                <a:sym typeface="Amazon Ember"/>
              </a:endParaRPr>
            </a:p>
          </p:txBody>
        </p:sp>
        <p:sp>
          <p:nvSpPr>
            <p:cNvPr id="12" name="Rectangle: Rounded Corners 306"/>
            <p:cNvSpPr/>
            <p:nvPr/>
          </p:nvSpPr>
          <p:spPr>
            <a:xfrm rot="8667196">
              <a:off x="3599574" y="4971836"/>
              <a:ext cx="416173" cy="206840"/>
            </a:xfrm>
            <a:prstGeom prst="roundRect">
              <a:avLst>
                <a:gd name="adj" fmla="val 35127"/>
              </a:avLst>
            </a:prstGeom>
            <a:grpFill/>
            <a:ln w="19050" cap="flat">
              <a:solidFill>
                <a:schemeClr val="tx1"/>
              </a:solidFill>
              <a:prstDash val="solid"/>
              <a:round/>
            </a:ln>
            <a:effectLst/>
          </p:spPr>
          <p:txBody>
            <a:bodyPr wrap="square" lIns="60958" tIns="60958" rIns="60958" bIns="60958" numCol="1" anchor="ctr">
              <a:noAutofit/>
            </a:bodyPr>
            <a:lstStyle/>
            <a:p>
              <a:pPr algn="ctr" defTabSz="609551" hangingPunct="0">
                <a:defRPr>
                  <a:solidFill>
                    <a:srgbClr val="FFFFFF"/>
                  </a:solidFill>
                </a:defRPr>
              </a:pPr>
              <a:endParaRPr sz="2400" kern="0">
                <a:solidFill>
                  <a:srgbClr val="FFFFFF"/>
                </a:solidFill>
                <a:latin typeface="Amazon Ember"/>
                <a:sym typeface="Amazon Ember"/>
              </a:endParaRPr>
            </a:p>
          </p:txBody>
        </p:sp>
        <p:sp>
          <p:nvSpPr>
            <p:cNvPr id="13" name="Rectangle: Rounded Corners 308"/>
            <p:cNvSpPr/>
            <p:nvPr/>
          </p:nvSpPr>
          <p:spPr>
            <a:xfrm rot="10800000">
              <a:off x="2859839" y="5211102"/>
              <a:ext cx="416173" cy="206840"/>
            </a:xfrm>
            <a:prstGeom prst="roundRect">
              <a:avLst>
                <a:gd name="adj" fmla="val 35127"/>
              </a:avLst>
            </a:prstGeom>
            <a:grpFill/>
            <a:ln w="19050" cap="flat">
              <a:solidFill>
                <a:schemeClr val="tx1"/>
              </a:solidFill>
              <a:prstDash val="solid"/>
              <a:round/>
            </a:ln>
            <a:effectLst/>
          </p:spPr>
          <p:txBody>
            <a:bodyPr wrap="square" lIns="60958" tIns="60958" rIns="60958" bIns="60958" numCol="1" anchor="ctr">
              <a:noAutofit/>
            </a:bodyPr>
            <a:lstStyle/>
            <a:p>
              <a:pPr algn="ctr" defTabSz="609551" hangingPunct="0">
                <a:defRPr>
                  <a:solidFill>
                    <a:srgbClr val="FFFFFF"/>
                  </a:solidFill>
                </a:defRPr>
              </a:pPr>
              <a:endParaRPr sz="2400" kern="0">
                <a:solidFill>
                  <a:srgbClr val="FFFFFF"/>
                </a:solidFill>
                <a:latin typeface="Amazon Ember"/>
                <a:sym typeface="Amazon Ember"/>
              </a:endParaRPr>
            </a:p>
          </p:txBody>
        </p:sp>
        <p:sp>
          <p:nvSpPr>
            <p:cNvPr id="14" name="Rectangle: Rounded Corners 312"/>
            <p:cNvSpPr/>
            <p:nvPr/>
          </p:nvSpPr>
          <p:spPr>
            <a:xfrm rot="12895502">
              <a:off x="2120102" y="4969095"/>
              <a:ext cx="416173" cy="206839"/>
            </a:xfrm>
            <a:prstGeom prst="roundRect">
              <a:avLst>
                <a:gd name="adj" fmla="val 35127"/>
              </a:avLst>
            </a:prstGeom>
            <a:grpFill/>
            <a:ln w="19050" cap="flat">
              <a:solidFill>
                <a:schemeClr val="tx1"/>
              </a:solidFill>
              <a:prstDash val="solid"/>
              <a:round/>
            </a:ln>
            <a:effectLst/>
          </p:spPr>
          <p:txBody>
            <a:bodyPr wrap="square" lIns="60958" tIns="60958" rIns="60958" bIns="60958" numCol="1" anchor="ctr">
              <a:noAutofit/>
            </a:bodyPr>
            <a:lstStyle/>
            <a:p>
              <a:pPr algn="ctr" defTabSz="609551" hangingPunct="0">
                <a:defRPr>
                  <a:solidFill>
                    <a:srgbClr val="FFFFFF"/>
                  </a:solidFill>
                </a:defRPr>
              </a:pPr>
              <a:endParaRPr sz="2400" kern="0">
                <a:solidFill>
                  <a:srgbClr val="FFFFFF"/>
                </a:solidFill>
                <a:latin typeface="Amazon Ember"/>
                <a:sym typeface="Amazon Ember"/>
              </a:endParaRPr>
            </a:p>
          </p:txBody>
        </p:sp>
        <p:sp>
          <p:nvSpPr>
            <p:cNvPr id="15" name="Rectangle: Rounded Corners 314"/>
            <p:cNvSpPr/>
            <p:nvPr/>
          </p:nvSpPr>
          <p:spPr>
            <a:xfrm rot="15217284">
              <a:off x="1647297" y="4320515"/>
              <a:ext cx="416175" cy="206840"/>
            </a:xfrm>
            <a:prstGeom prst="roundRect">
              <a:avLst>
                <a:gd name="adj" fmla="val 35127"/>
              </a:avLst>
            </a:prstGeom>
            <a:grpFill/>
            <a:ln w="19050" cap="flat">
              <a:solidFill>
                <a:schemeClr val="tx1"/>
              </a:solidFill>
              <a:prstDash val="solid"/>
              <a:round/>
            </a:ln>
            <a:effectLst/>
          </p:spPr>
          <p:txBody>
            <a:bodyPr wrap="square" lIns="60958" tIns="60958" rIns="60958" bIns="60958" numCol="1" anchor="ctr">
              <a:noAutofit/>
            </a:bodyPr>
            <a:lstStyle/>
            <a:p>
              <a:pPr algn="ctr" defTabSz="609551" hangingPunct="0">
                <a:defRPr>
                  <a:solidFill>
                    <a:srgbClr val="FFFFFF"/>
                  </a:solidFill>
                </a:defRPr>
              </a:pPr>
              <a:endParaRPr sz="2400" kern="0">
                <a:solidFill>
                  <a:srgbClr val="FFFFFF"/>
                </a:solidFill>
                <a:latin typeface="Amazon Ember"/>
                <a:sym typeface="Amazon Ember"/>
              </a:endParaRPr>
            </a:p>
          </p:txBody>
        </p:sp>
        <p:sp>
          <p:nvSpPr>
            <p:cNvPr id="16" name="Rectangle: Rounded Corners 316"/>
            <p:cNvSpPr/>
            <p:nvPr/>
          </p:nvSpPr>
          <p:spPr>
            <a:xfrm rot="17255980">
              <a:off x="1672663" y="3556099"/>
              <a:ext cx="416173" cy="206839"/>
            </a:xfrm>
            <a:prstGeom prst="roundRect">
              <a:avLst>
                <a:gd name="adj" fmla="val 35127"/>
              </a:avLst>
            </a:prstGeom>
            <a:grpFill/>
            <a:ln w="19050" cap="flat">
              <a:solidFill>
                <a:schemeClr val="tx1"/>
              </a:solidFill>
              <a:prstDash val="solid"/>
              <a:round/>
            </a:ln>
            <a:effectLst/>
          </p:spPr>
          <p:txBody>
            <a:bodyPr wrap="square" lIns="60958" tIns="60958" rIns="60958" bIns="60958" numCol="1" anchor="ctr">
              <a:noAutofit/>
            </a:bodyPr>
            <a:lstStyle/>
            <a:p>
              <a:pPr algn="ctr" defTabSz="609551" hangingPunct="0">
                <a:defRPr>
                  <a:solidFill>
                    <a:srgbClr val="FFFFFF"/>
                  </a:solidFill>
                </a:defRPr>
              </a:pPr>
              <a:endParaRPr sz="2400" kern="0">
                <a:solidFill>
                  <a:srgbClr val="FFFFFF"/>
                </a:solidFill>
                <a:latin typeface="Amazon Ember"/>
                <a:sym typeface="Amazon Ember"/>
              </a:endParaRPr>
            </a:p>
          </p:txBody>
        </p:sp>
        <p:sp>
          <p:nvSpPr>
            <p:cNvPr id="17" name="Rectangle: Rounded Corners 318"/>
            <p:cNvSpPr/>
            <p:nvPr/>
          </p:nvSpPr>
          <p:spPr>
            <a:xfrm rot="19525783">
              <a:off x="2129942" y="2943879"/>
              <a:ext cx="416173" cy="206840"/>
            </a:xfrm>
            <a:prstGeom prst="roundRect">
              <a:avLst>
                <a:gd name="adj" fmla="val 35127"/>
              </a:avLst>
            </a:prstGeom>
            <a:grpFill/>
            <a:ln w="19050" cap="flat">
              <a:solidFill>
                <a:schemeClr val="tx1"/>
              </a:solidFill>
              <a:prstDash val="solid"/>
              <a:round/>
            </a:ln>
            <a:effectLst/>
          </p:spPr>
          <p:txBody>
            <a:bodyPr wrap="square" lIns="60958" tIns="60958" rIns="60958" bIns="60958" numCol="1" anchor="ctr">
              <a:noAutofit/>
            </a:bodyPr>
            <a:lstStyle/>
            <a:p>
              <a:pPr algn="ctr" defTabSz="609551" hangingPunct="0">
                <a:defRPr>
                  <a:solidFill>
                    <a:srgbClr val="FFFFFF"/>
                  </a:solidFill>
                </a:defRPr>
              </a:pPr>
              <a:endParaRPr sz="2400" kern="0">
                <a:solidFill>
                  <a:srgbClr val="FFFFFF"/>
                </a:solidFill>
                <a:latin typeface="Amazon Ember"/>
                <a:sym typeface="Amazon Ember"/>
              </a:endParaRPr>
            </a:p>
          </p:txBody>
        </p:sp>
        <p:sp>
          <p:nvSpPr>
            <p:cNvPr id="18" name="Oval 236"/>
            <p:cNvSpPr/>
            <p:nvPr/>
          </p:nvSpPr>
          <p:spPr>
            <a:xfrm>
              <a:off x="1793758" y="2805174"/>
              <a:ext cx="2539288" cy="2539294"/>
            </a:xfrm>
            <a:prstGeom prst="ellipse">
              <a:avLst/>
            </a:prstGeom>
            <a:grpFill/>
            <a:ln w="19050" cap="flat">
              <a:solidFill>
                <a:schemeClr val="tx1"/>
              </a:solidFill>
              <a:prstDash val="solid"/>
              <a:round/>
            </a:ln>
            <a:effectLst/>
          </p:spPr>
          <p:txBody>
            <a:bodyPr wrap="square" lIns="60958" tIns="60958" rIns="60958" bIns="60958" numCol="1" anchor="ctr">
              <a:noAutofit/>
            </a:bodyPr>
            <a:lstStyle/>
            <a:p>
              <a:pPr algn="ctr" defTabSz="609551" hangingPunct="0">
                <a:defRPr>
                  <a:solidFill>
                    <a:srgbClr val="FFFFFF"/>
                  </a:solidFill>
                </a:defRPr>
              </a:pPr>
              <a:endParaRPr sz="2400" kern="0">
                <a:solidFill>
                  <a:srgbClr val="FFFFFF"/>
                </a:solidFill>
                <a:latin typeface="Amazon Ember"/>
                <a:sym typeface="Amazon Ember"/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5374835" y="3423370"/>
            <a:ext cx="117085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fr-FR" sz="1800" kern="0" dirty="0">
              <a:solidFill>
                <a:srgbClr val="FFFFFF"/>
              </a:solidFill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  <a:p>
            <a:pPr algn="ctr"/>
            <a:r>
              <a:rPr lang="fr-FR" sz="2000" b="1" kern="0" dirty="0" err="1"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Datahub</a:t>
            </a:r>
            <a:endParaRPr lang="fr-FR" sz="1800" b="1" kern="0" dirty="0">
              <a:latin typeface="Amazon Ember Light" panose="020B0403020204020204" pitchFamily="34" charset="0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  <p:grpSp>
        <p:nvGrpSpPr>
          <p:cNvPr id="20" name="Graphic 208">
            <a:extLst>
              <a:ext uri="{FF2B5EF4-FFF2-40B4-BE49-F238E27FC236}">
                <a16:creationId xmlns:a16="http://schemas.microsoft.com/office/drawing/2014/main" id="{F8630F3D-7382-BB42-B86A-F33CEAFDBF7E}"/>
              </a:ext>
            </a:extLst>
          </p:cNvPr>
          <p:cNvGrpSpPr/>
          <p:nvPr/>
        </p:nvGrpSpPr>
        <p:grpSpPr>
          <a:xfrm>
            <a:off x="4293543" y="3125951"/>
            <a:ext cx="692840" cy="600432"/>
            <a:chOff x="5428255" y="5331980"/>
            <a:chExt cx="660952" cy="660952"/>
          </a:xfrm>
        </p:grpSpPr>
        <p:sp>
          <p:nvSpPr>
            <p:cNvPr id="21" name="Freeform: Shape 2029">
              <a:extLst>
                <a:ext uri="{FF2B5EF4-FFF2-40B4-BE49-F238E27FC236}">
                  <a16:creationId xmlns:a16="http://schemas.microsoft.com/office/drawing/2014/main" id="{7C71533C-E073-2E42-BBD5-574705BCA3AD}"/>
                </a:ext>
              </a:extLst>
            </p:cNvPr>
            <p:cNvSpPr/>
            <p:nvPr/>
          </p:nvSpPr>
          <p:spPr>
            <a:xfrm>
              <a:off x="5520788" y="5621147"/>
              <a:ext cx="72705" cy="224724"/>
            </a:xfrm>
            <a:custGeom>
              <a:avLst/>
              <a:gdLst>
                <a:gd name="connsiteX0" fmla="*/ 68078 w 72704"/>
                <a:gd name="connsiteY0" fmla="*/ 4957 h 224723"/>
                <a:gd name="connsiteX1" fmla="*/ 11567 w 72704"/>
                <a:gd name="connsiteY1" fmla="*/ 4957 h 224723"/>
                <a:gd name="connsiteX2" fmla="*/ 4957 w 72704"/>
                <a:gd name="connsiteY2" fmla="*/ 11567 h 224723"/>
                <a:gd name="connsiteX3" fmla="*/ 4957 w 72704"/>
                <a:gd name="connsiteY3" fmla="*/ 215140 h 224723"/>
                <a:gd name="connsiteX4" fmla="*/ 11567 w 72704"/>
                <a:gd name="connsiteY4" fmla="*/ 221749 h 224723"/>
                <a:gd name="connsiteX5" fmla="*/ 68078 w 72704"/>
                <a:gd name="connsiteY5" fmla="*/ 221749 h 224723"/>
                <a:gd name="connsiteX6" fmla="*/ 68078 w 72704"/>
                <a:gd name="connsiteY6" fmla="*/ 4957 h 224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704" h="224723">
                  <a:moveTo>
                    <a:pt x="68078" y="4957"/>
                  </a:moveTo>
                  <a:lnTo>
                    <a:pt x="11567" y="4957"/>
                  </a:lnTo>
                  <a:cubicBezTo>
                    <a:pt x="7931" y="4957"/>
                    <a:pt x="4957" y="7931"/>
                    <a:pt x="4957" y="11567"/>
                  </a:cubicBezTo>
                  <a:lnTo>
                    <a:pt x="4957" y="215140"/>
                  </a:lnTo>
                  <a:cubicBezTo>
                    <a:pt x="4957" y="218775"/>
                    <a:pt x="7931" y="221749"/>
                    <a:pt x="11567" y="221749"/>
                  </a:cubicBezTo>
                  <a:lnTo>
                    <a:pt x="68078" y="221749"/>
                  </a:lnTo>
                  <a:lnTo>
                    <a:pt x="68078" y="4957"/>
                  </a:lnTo>
                  <a:close/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761970">
                <a:defRPr/>
              </a:pPr>
              <a:endParaRPr lang="en-US" sz="1400" kern="0">
                <a:solidFill>
                  <a:srgbClr val="000000"/>
                </a:solidFill>
              </a:endParaRPr>
            </a:p>
          </p:txBody>
        </p:sp>
        <p:sp>
          <p:nvSpPr>
            <p:cNvPr id="22" name="Freeform: Shape 2030">
              <a:extLst>
                <a:ext uri="{FF2B5EF4-FFF2-40B4-BE49-F238E27FC236}">
                  <a16:creationId xmlns:a16="http://schemas.microsoft.com/office/drawing/2014/main" id="{5F7CC61C-56BA-4F4F-88BD-43C7AE55C827}"/>
                </a:ext>
              </a:extLst>
            </p:cNvPr>
            <p:cNvSpPr/>
            <p:nvPr/>
          </p:nvSpPr>
          <p:spPr>
            <a:xfrm>
              <a:off x="5583909" y="5527291"/>
              <a:ext cx="72705" cy="320562"/>
            </a:xfrm>
            <a:custGeom>
              <a:avLst/>
              <a:gdLst>
                <a:gd name="connsiteX0" fmla="*/ 61469 w 72704"/>
                <a:gd name="connsiteY0" fmla="*/ 4957 h 320561"/>
                <a:gd name="connsiteX1" fmla="*/ 11567 w 72704"/>
                <a:gd name="connsiteY1" fmla="*/ 4957 h 320561"/>
                <a:gd name="connsiteX2" fmla="*/ 4957 w 72704"/>
                <a:gd name="connsiteY2" fmla="*/ 11567 h 320561"/>
                <a:gd name="connsiteX3" fmla="*/ 4957 w 72704"/>
                <a:gd name="connsiteY3" fmla="*/ 315605 h 320561"/>
                <a:gd name="connsiteX4" fmla="*/ 68078 w 72704"/>
                <a:gd name="connsiteY4" fmla="*/ 315605 h 320561"/>
                <a:gd name="connsiteX5" fmla="*/ 68078 w 72704"/>
                <a:gd name="connsiteY5" fmla="*/ 11567 h 320561"/>
                <a:gd name="connsiteX6" fmla="*/ 61469 w 72704"/>
                <a:gd name="connsiteY6" fmla="*/ 4957 h 320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704" h="320561">
                  <a:moveTo>
                    <a:pt x="61469" y="4957"/>
                  </a:moveTo>
                  <a:lnTo>
                    <a:pt x="11567" y="4957"/>
                  </a:lnTo>
                  <a:cubicBezTo>
                    <a:pt x="7931" y="4957"/>
                    <a:pt x="4957" y="7931"/>
                    <a:pt x="4957" y="11567"/>
                  </a:cubicBezTo>
                  <a:lnTo>
                    <a:pt x="4957" y="315605"/>
                  </a:lnTo>
                  <a:lnTo>
                    <a:pt x="68078" y="315605"/>
                  </a:lnTo>
                  <a:lnTo>
                    <a:pt x="68078" y="11567"/>
                  </a:lnTo>
                  <a:cubicBezTo>
                    <a:pt x="68078" y="7931"/>
                    <a:pt x="65104" y="4957"/>
                    <a:pt x="61469" y="4957"/>
                  </a:cubicBezTo>
                  <a:close/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761970">
                <a:defRPr/>
              </a:pPr>
              <a:endParaRPr lang="en-US" sz="1400" kern="0">
                <a:solidFill>
                  <a:srgbClr val="000000"/>
                </a:solidFill>
              </a:endParaRPr>
            </a:p>
          </p:txBody>
        </p:sp>
        <p:sp>
          <p:nvSpPr>
            <p:cNvPr id="23" name="Freeform: Shape 2031">
              <a:extLst>
                <a:ext uri="{FF2B5EF4-FFF2-40B4-BE49-F238E27FC236}">
                  <a16:creationId xmlns:a16="http://schemas.microsoft.com/office/drawing/2014/main" id="{FCE4C8AE-519C-D649-8FF5-F77B2AB242A6}"/>
                </a:ext>
              </a:extLst>
            </p:cNvPr>
            <p:cNvSpPr/>
            <p:nvPr/>
          </p:nvSpPr>
          <p:spPr>
            <a:xfrm>
              <a:off x="5786161" y="5603301"/>
              <a:ext cx="9914" cy="9914"/>
            </a:xfrm>
            <a:custGeom>
              <a:avLst/>
              <a:gdLst>
                <a:gd name="connsiteX0" fmla="*/ 4957 w 9914"/>
                <a:gd name="connsiteY0" fmla="*/ 4957 h 9914"/>
                <a:gd name="connsiteX1" fmla="*/ 4957 w 9914"/>
                <a:gd name="connsiteY1" fmla="*/ 4957 h 9914"/>
                <a:gd name="connsiteX2" fmla="*/ 4957 w 9914"/>
                <a:gd name="connsiteY2" fmla="*/ 4957 h 9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14" h="9914">
                  <a:moveTo>
                    <a:pt x="4957" y="4957"/>
                  </a:moveTo>
                  <a:lnTo>
                    <a:pt x="4957" y="4957"/>
                  </a:lnTo>
                  <a:lnTo>
                    <a:pt x="4957" y="4957"/>
                  </a:lnTo>
                  <a:close/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761970">
                <a:defRPr/>
              </a:pPr>
              <a:endParaRPr lang="en-US" sz="1400" kern="0">
                <a:solidFill>
                  <a:srgbClr val="000000"/>
                </a:solidFill>
              </a:endParaRPr>
            </a:p>
          </p:txBody>
        </p:sp>
        <p:sp>
          <p:nvSpPr>
            <p:cNvPr id="24" name="Freeform: Shape 2032">
              <a:extLst>
                <a:ext uri="{FF2B5EF4-FFF2-40B4-BE49-F238E27FC236}">
                  <a16:creationId xmlns:a16="http://schemas.microsoft.com/office/drawing/2014/main" id="{D8440EF5-771A-3543-95DF-31B59736DDB2}"/>
                </a:ext>
              </a:extLst>
            </p:cNvPr>
            <p:cNvSpPr/>
            <p:nvPr/>
          </p:nvSpPr>
          <p:spPr>
            <a:xfrm>
              <a:off x="5660249" y="5880240"/>
              <a:ext cx="333781" cy="9914"/>
            </a:xfrm>
            <a:custGeom>
              <a:avLst/>
              <a:gdLst>
                <a:gd name="connsiteX0" fmla="*/ 4957 w 333780"/>
                <a:gd name="connsiteY0" fmla="*/ 4957 h 9914"/>
                <a:gd name="connsiteX1" fmla="*/ 331467 w 333780"/>
                <a:gd name="connsiteY1" fmla="*/ 4957 h 9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780" h="9914">
                  <a:moveTo>
                    <a:pt x="4957" y="4957"/>
                  </a:moveTo>
                  <a:lnTo>
                    <a:pt x="331467" y="4957"/>
                  </a:lnTo>
                </a:path>
              </a:pathLst>
            </a:custGeom>
            <a:ln w="1270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761970">
                <a:defRPr/>
              </a:pPr>
              <a:endParaRPr lang="en-US" sz="1400" kern="0">
                <a:solidFill>
                  <a:srgbClr val="000000"/>
                </a:solidFill>
              </a:endParaRPr>
            </a:p>
          </p:txBody>
        </p:sp>
        <p:sp>
          <p:nvSpPr>
            <p:cNvPr id="25" name="Freeform: Shape 2033">
              <a:extLst>
                <a:ext uri="{FF2B5EF4-FFF2-40B4-BE49-F238E27FC236}">
                  <a16:creationId xmlns:a16="http://schemas.microsoft.com/office/drawing/2014/main" id="{1181B244-C278-1B41-847D-6A47084D6F06}"/>
                </a:ext>
              </a:extLst>
            </p:cNvPr>
            <p:cNvSpPr/>
            <p:nvPr/>
          </p:nvSpPr>
          <p:spPr>
            <a:xfrm>
              <a:off x="5712795" y="5669726"/>
              <a:ext cx="231333" cy="218114"/>
            </a:xfrm>
            <a:custGeom>
              <a:avLst/>
              <a:gdLst>
                <a:gd name="connsiteX0" fmla="*/ 4957 w 231333"/>
                <a:gd name="connsiteY0" fmla="*/ 215470 h 218114"/>
                <a:gd name="connsiteX1" fmla="*/ 55520 w 231333"/>
                <a:gd name="connsiteY1" fmla="*/ 97490 h 218114"/>
                <a:gd name="connsiteX2" fmla="*/ 98482 w 231333"/>
                <a:gd name="connsiteY2" fmla="*/ 97490 h 218114"/>
                <a:gd name="connsiteX3" fmla="*/ 130538 w 231333"/>
                <a:gd name="connsiteY3" fmla="*/ 141113 h 218114"/>
                <a:gd name="connsiteX4" fmla="*/ 167882 w 231333"/>
                <a:gd name="connsiteY4" fmla="*/ 4957 h 218114"/>
                <a:gd name="connsiteX5" fmla="*/ 226376 w 231333"/>
                <a:gd name="connsiteY5" fmla="*/ 215470 h 21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1333" h="218114">
                  <a:moveTo>
                    <a:pt x="4957" y="215470"/>
                  </a:moveTo>
                  <a:lnTo>
                    <a:pt x="55520" y="97490"/>
                  </a:lnTo>
                  <a:lnTo>
                    <a:pt x="98482" y="97490"/>
                  </a:lnTo>
                  <a:lnTo>
                    <a:pt x="130538" y="141113"/>
                  </a:lnTo>
                  <a:lnTo>
                    <a:pt x="167882" y="4957"/>
                  </a:lnTo>
                  <a:lnTo>
                    <a:pt x="226376" y="215470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761970">
                <a:defRPr/>
              </a:pPr>
              <a:endParaRPr lang="en-US" sz="1400" kern="0">
                <a:solidFill>
                  <a:srgbClr val="000000"/>
                </a:solidFill>
              </a:endParaRPr>
            </a:p>
          </p:txBody>
        </p:sp>
        <p:sp>
          <p:nvSpPr>
            <p:cNvPr id="26" name="Freeform: Shape 2034">
              <a:extLst>
                <a:ext uri="{FF2B5EF4-FFF2-40B4-BE49-F238E27FC236}">
                  <a16:creationId xmlns:a16="http://schemas.microsoft.com/office/drawing/2014/main" id="{F6D4D4BE-D240-6E49-9E7F-93490AE938AE}"/>
                </a:ext>
              </a:extLst>
            </p:cNvPr>
            <p:cNvSpPr/>
            <p:nvPr/>
          </p:nvSpPr>
          <p:spPr>
            <a:xfrm>
              <a:off x="5647030" y="5685920"/>
              <a:ext cx="72705" cy="82619"/>
            </a:xfrm>
            <a:custGeom>
              <a:avLst/>
              <a:gdLst>
                <a:gd name="connsiteX0" fmla="*/ 4957 w 72704"/>
                <a:gd name="connsiteY0" fmla="*/ 4957 h 82619"/>
                <a:gd name="connsiteX1" fmla="*/ 55190 w 72704"/>
                <a:gd name="connsiteY1" fmla="*/ 4957 h 82619"/>
                <a:gd name="connsiteX2" fmla="*/ 68078 w 72704"/>
                <a:gd name="connsiteY2" fmla="*/ 17846 h 82619"/>
                <a:gd name="connsiteX3" fmla="*/ 68078 w 72704"/>
                <a:gd name="connsiteY3" fmla="*/ 79975 h 82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704" h="82619">
                  <a:moveTo>
                    <a:pt x="4957" y="4957"/>
                  </a:moveTo>
                  <a:lnTo>
                    <a:pt x="55190" y="4957"/>
                  </a:lnTo>
                  <a:cubicBezTo>
                    <a:pt x="62130" y="4957"/>
                    <a:pt x="68078" y="10575"/>
                    <a:pt x="68078" y="17846"/>
                  </a:cubicBezTo>
                  <a:lnTo>
                    <a:pt x="68078" y="79975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761970">
                <a:defRPr/>
              </a:pPr>
              <a:endParaRPr lang="en-US" sz="1400" kern="0">
                <a:solidFill>
                  <a:srgbClr val="000000"/>
                </a:solidFill>
              </a:endParaRPr>
            </a:p>
          </p:txBody>
        </p:sp>
        <p:sp>
          <p:nvSpPr>
            <p:cNvPr id="27" name="Freeform: Shape 2035">
              <a:extLst>
                <a:ext uri="{FF2B5EF4-FFF2-40B4-BE49-F238E27FC236}">
                  <a16:creationId xmlns:a16="http://schemas.microsoft.com/office/drawing/2014/main" id="{D36442A8-B7C9-B54B-8002-28F4BFFD9B0F}"/>
                </a:ext>
              </a:extLst>
            </p:cNvPr>
            <p:cNvSpPr/>
            <p:nvPr/>
          </p:nvSpPr>
          <p:spPr>
            <a:xfrm>
              <a:off x="5710357" y="5434758"/>
              <a:ext cx="270990" cy="274295"/>
            </a:xfrm>
            <a:custGeom>
              <a:avLst/>
              <a:gdLst>
                <a:gd name="connsiteX0" fmla="*/ 123722 w 270990"/>
                <a:gd name="connsiteY0" fmla="*/ 269338 h 274295"/>
                <a:gd name="connsiteX1" fmla="*/ 5412 w 270990"/>
                <a:gd name="connsiteY1" fmla="*/ 146070 h 274295"/>
                <a:gd name="connsiteX2" fmla="*/ 137602 w 270990"/>
                <a:gd name="connsiteY2" fmla="*/ 4957 h 274295"/>
                <a:gd name="connsiteX3" fmla="*/ 225178 w 270990"/>
                <a:gd name="connsiteY3" fmla="*/ 236290 h 274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0990" h="274295">
                  <a:moveTo>
                    <a:pt x="123722" y="269338"/>
                  </a:moveTo>
                  <a:cubicBezTo>
                    <a:pt x="123722" y="269338"/>
                    <a:pt x="16648" y="260085"/>
                    <a:pt x="5412" y="146070"/>
                  </a:cubicBezTo>
                  <a:cubicBezTo>
                    <a:pt x="-206" y="89559"/>
                    <a:pt x="46391" y="4957"/>
                    <a:pt x="137602" y="4957"/>
                  </a:cubicBezTo>
                  <a:cubicBezTo>
                    <a:pt x="254591" y="5288"/>
                    <a:pt x="315398" y="154002"/>
                    <a:pt x="225178" y="236290"/>
                  </a:cubicBez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761970">
                <a:defRPr/>
              </a:pPr>
              <a:endParaRPr lang="en-US" sz="1400" kern="0">
                <a:solidFill>
                  <a:srgbClr val="000000"/>
                </a:solidFill>
              </a:endParaRPr>
            </a:p>
          </p:txBody>
        </p:sp>
        <p:sp>
          <p:nvSpPr>
            <p:cNvPr id="28" name="Freeform: Shape 2036">
              <a:extLst>
                <a:ext uri="{FF2B5EF4-FFF2-40B4-BE49-F238E27FC236}">
                  <a16:creationId xmlns:a16="http://schemas.microsoft.com/office/drawing/2014/main" id="{F128AFBF-EDB7-A34D-BA30-F846DCC4CBC6}"/>
                </a:ext>
              </a:extLst>
            </p:cNvPr>
            <p:cNvSpPr/>
            <p:nvPr/>
          </p:nvSpPr>
          <p:spPr>
            <a:xfrm>
              <a:off x="5843002" y="5436080"/>
              <a:ext cx="9914" cy="148714"/>
            </a:xfrm>
            <a:custGeom>
              <a:avLst/>
              <a:gdLst>
                <a:gd name="connsiteX0" fmla="*/ 4957 w 9914"/>
                <a:gd name="connsiteY0" fmla="*/ 4957 h 148714"/>
                <a:gd name="connsiteX1" fmla="*/ 4957 w 9914"/>
                <a:gd name="connsiteY1" fmla="*/ 144749 h 14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4" h="148714">
                  <a:moveTo>
                    <a:pt x="4957" y="4957"/>
                  </a:moveTo>
                  <a:lnTo>
                    <a:pt x="4957" y="144749"/>
                  </a:lnTo>
                </a:path>
              </a:pathLst>
            </a:custGeom>
            <a:ln w="1270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761970">
                <a:defRPr/>
              </a:pPr>
              <a:endParaRPr lang="en-US" sz="1400" kern="0">
                <a:solidFill>
                  <a:srgbClr val="000000"/>
                </a:solidFill>
              </a:endParaRPr>
            </a:p>
          </p:txBody>
        </p:sp>
        <p:sp>
          <p:nvSpPr>
            <p:cNvPr id="29" name="Freeform: Shape 2037">
              <a:extLst>
                <a:ext uri="{FF2B5EF4-FFF2-40B4-BE49-F238E27FC236}">
                  <a16:creationId xmlns:a16="http://schemas.microsoft.com/office/drawing/2014/main" id="{44D72CD8-3F73-224D-B2AB-3E2CC8740C7A}"/>
                </a:ext>
              </a:extLst>
            </p:cNvPr>
            <p:cNvSpPr/>
            <p:nvPr/>
          </p:nvSpPr>
          <p:spPr>
            <a:xfrm>
              <a:off x="5843002" y="5575871"/>
              <a:ext cx="102448" cy="95838"/>
            </a:xfrm>
            <a:custGeom>
              <a:avLst/>
              <a:gdLst>
                <a:gd name="connsiteX0" fmla="*/ 4957 w 102447"/>
                <a:gd name="connsiteY0" fmla="*/ 4957 h 95838"/>
                <a:gd name="connsiteX1" fmla="*/ 98812 w 102447"/>
                <a:gd name="connsiteY1" fmla="*/ 92864 h 95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2447" h="95838">
                  <a:moveTo>
                    <a:pt x="4957" y="4957"/>
                  </a:moveTo>
                  <a:lnTo>
                    <a:pt x="98812" y="92864"/>
                  </a:lnTo>
                </a:path>
              </a:pathLst>
            </a:custGeom>
            <a:ln w="1270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761970">
                <a:defRPr/>
              </a:pPr>
              <a:endParaRPr lang="en-US" sz="1400" kern="0">
                <a:solidFill>
                  <a:srgbClr val="000000"/>
                </a:solidFill>
              </a:endParaRPr>
            </a:p>
          </p:txBody>
        </p:sp>
        <p:sp>
          <p:nvSpPr>
            <p:cNvPr id="30" name="Freeform: Shape 2038">
              <a:extLst>
                <a:ext uri="{FF2B5EF4-FFF2-40B4-BE49-F238E27FC236}">
                  <a16:creationId xmlns:a16="http://schemas.microsoft.com/office/drawing/2014/main" id="{9AAD082A-C907-454C-B121-88C5C972DD8D}"/>
                </a:ext>
              </a:extLst>
            </p:cNvPr>
            <p:cNvSpPr/>
            <p:nvPr/>
          </p:nvSpPr>
          <p:spPr>
            <a:xfrm>
              <a:off x="5710812" y="5478050"/>
              <a:ext cx="237943" cy="105752"/>
            </a:xfrm>
            <a:custGeom>
              <a:avLst/>
              <a:gdLst>
                <a:gd name="connsiteX0" fmla="*/ 233647 w 237942"/>
                <a:gd name="connsiteY0" fmla="*/ 4957 h 105752"/>
                <a:gd name="connsiteX1" fmla="*/ 137148 w 237942"/>
                <a:gd name="connsiteY1" fmla="*/ 102778 h 105752"/>
                <a:gd name="connsiteX2" fmla="*/ 4957 w 237942"/>
                <a:gd name="connsiteY2" fmla="*/ 102778 h 105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7942" h="105752">
                  <a:moveTo>
                    <a:pt x="233647" y="4957"/>
                  </a:moveTo>
                  <a:lnTo>
                    <a:pt x="137148" y="102778"/>
                  </a:lnTo>
                  <a:lnTo>
                    <a:pt x="4957" y="102778"/>
                  </a:lnTo>
                </a:path>
              </a:pathLst>
            </a:custGeom>
            <a:noFill/>
            <a:ln w="1270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761970">
                <a:defRPr/>
              </a:pPr>
              <a:endParaRPr lang="en-US" sz="1400" kern="0">
                <a:solidFill>
                  <a:srgbClr val="000000"/>
                </a:solidFill>
              </a:endParaRPr>
            </a:p>
          </p:txBody>
        </p:sp>
        <p:sp>
          <p:nvSpPr>
            <p:cNvPr id="31" name="Freeform: Shape 2039">
              <a:extLst>
                <a:ext uri="{FF2B5EF4-FFF2-40B4-BE49-F238E27FC236}">
                  <a16:creationId xmlns:a16="http://schemas.microsoft.com/office/drawing/2014/main" id="{872337DC-74CD-654A-A3C9-B5E45880BF2D}"/>
                </a:ext>
              </a:extLst>
            </p:cNvPr>
            <p:cNvSpPr/>
            <p:nvPr/>
          </p:nvSpPr>
          <p:spPr>
            <a:xfrm>
              <a:off x="5624558" y="5837939"/>
              <a:ext cx="69400" cy="9914"/>
            </a:xfrm>
            <a:custGeom>
              <a:avLst/>
              <a:gdLst>
                <a:gd name="connsiteX0" fmla="*/ 65104 w 69399"/>
                <a:gd name="connsiteY0" fmla="*/ 4957 h 9914"/>
                <a:gd name="connsiteX1" fmla="*/ 4957 w 69399"/>
                <a:gd name="connsiteY1" fmla="*/ 4957 h 9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399" h="9914">
                  <a:moveTo>
                    <a:pt x="65104" y="4957"/>
                  </a:moveTo>
                  <a:lnTo>
                    <a:pt x="4957" y="4957"/>
                  </a:lnTo>
                </a:path>
              </a:pathLst>
            </a:custGeom>
            <a:ln w="12700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defTabSz="761970">
                <a:defRPr/>
              </a:pPr>
              <a:endParaRPr lang="en-US" sz="1400" kern="0">
                <a:solidFill>
                  <a:srgbClr val="000000"/>
                </a:solidFill>
              </a:endParaRPr>
            </a:p>
          </p:txBody>
        </p:sp>
      </p:grpSp>
      <p:pic>
        <p:nvPicPr>
          <p:cNvPr id="32" name="Graphic 37">
            <a:extLst>
              <a:ext uri="{FF2B5EF4-FFF2-40B4-BE49-F238E27FC236}">
                <a16:creationId xmlns:a16="http://schemas.microsoft.com/office/drawing/2014/main" id="{E87CDCA9-B978-4C1F-B22B-40341EFFF9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3192" y="2273164"/>
            <a:ext cx="589481" cy="401008"/>
          </a:xfrm>
          <a:prstGeom prst="rect">
            <a:avLst/>
          </a:prstGeom>
        </p:spPr>
      </p:pic>
      <p:pic>
        <p:nvPicPr>
          <p:cNvPr id="33" name="Graphic 7">
            <a:extLst>
              <a:ext uri="{FF2B5EF4-FFF2-40B4-BE49-F238E27FC236}">
                <a16:creationId xmlns:a16="http://schemas.microsoft.com/office/drawing/2014/main" id="{357F8A3D-98C6-4803-9100-D31F90D3F9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71620" y="3094061"/>
            <a:ext cx="448048" cy="488323"/>
          </a:xfrm>
          <a:prstGeom prst="rect">
            <a:avLst/>
          </a:prstGeom>
        </p:spPr>
      </p:pic>
      <p:pic>
        <p:nvPicPr>
          <p:cNvPr id="34" name="Graphic 10">
            <a:extLst>
              <a:ext uri="{FF2B5EF4-FFF2-40B4-BE49-F238E27FC236}">
                <a16:creationId xmlns:a16="http://schemas.microsoft.com/office/drawing/2014/main" id="{BF3E81D3-BBB1-4B96-96B9-C767FD7D11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84787" y="4335143"/>
            <a:ext cx="380677" cy="448654"/>
          </a:xfrm>
          <a:prstGeom prst="rect">
            <a:avLst/>
          </a:prstGeom>
        </p:spPr>
      </p:pic>
      <p:pic>
        <p:nvPicPr>
          <p:cNvPr id="35" name="Picture 40">
            <a:extLst>
              <a:ext uri="{FF2B5EF4-FFF2-40B4-BE49-F238E27FC236}">
                <a16:creationId xmlns:a16="http://schemas.microsoft.com/office/drawing/2014/main" id="{08973D7D-B08A-B642-BB18-CC59890815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97830" y="5240085"/>
            <a:ext cx="425744" cy="336783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2A6CBB06-1C9B-074B-94BA-7ACA313065BA}"/>
              </a:ext>
            </a:extLst>
          </p:cNvPr>
          <p:cNvSpPr/>
          <p:nvPr/>
        </p:nvSpPr>
        <p:spPr>
          <a:xfrm>
            <a:off x="2491035" y="2911880"/>
            <a:ext cx="2106416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70"/>
            <a:r>
              <a:rPr lang="en-US" sz="1200" b="1" dirty="0">
                <a:latin typeface="Amazon Ember"/>
              </a:rPr>
              <a:t>Integrated Analytics</a:t>
            </a:r>
          </a:p>
          <a:p>
            <a:pPr algn="ctr" defTabSz="914270"/>
            <a:r>
              <a:rPr lang="en-US" sz="1050" b="1" dirty="0">
                <a:solidFill>
                  <a:schemeClr val="accent2"/>
                </a:solidFill>
                <a:latin typeface="Amazon Ember"/>
              </a:rPr>
              <a:t>(Dashboards, </a:t>
            </a:r>
          </a:p>
          <a:p>
            <a:pPr algn="ctr" defTabSz="914270"/>
            <a:r>
              <a:rPr lang="en-US" sz="1050" b="1" dirty="0">
                <a:solidFill>
                  <a:schemeClr val="accent2"/>
                </a:solidFill>
                <a:latin typeface="Amazon Ember"/>
              </a:rPr>
              <a:t>Notebooks,</a:t>
            </a:r>
          </a:p>
          <a:p>
            <a:pPr algn="ctr" defTabSz="914270"/>
            <a:r>
              <a:rPr lang="en-US" sz="1050" b="1" dirty="0">
                <a:solidFill>
                  <a:schemeClr val="accent2"/>
                </a:solidFill>
                <a:latin typeface="Amazon Ember"/>
              </a:rPr>
              <a:t>SQL Worksheets)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8847299-9CFE-B249-A64B-DAA25C4E5EFE}"/>
              </a:ext>
            </a:extLst>
          </p:cNvPr>
          <p:cNvSpPr/>
          <p:nvPr/>
        </p:nvSpPr>
        <p:spPr>
          <a:xfrm>
            <a:off x="4639812" y="1597384"/>
            <a:ext cx="2614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70"/>
            <a:r>
              <a:rPr lang="en-US" sz="1200" b="1" dirty="0">
                <a:latin typeface="Amazon Ember"/>
              </a:rPr>
              <a:t>Data Discovery</a:t>
            </a:r>
          </a:p>
          <a:p>
            <a:pPr algn="ctr" defTabSz="914270"/>
            <a:r>
              <a:rPr lang="en-US" sz="1050" b="1" dirty="0">
                <a:solidFill>
                  <a:schemeClr val="accent2"/>
                </a:solidFill>
                <a:latin typeface="Amazon Ember"/>
              </a:rPr>
              <a:t>(federated data catalog</a:t>
            </a:r>
            <a:r>
              <a:rPr lang="en-US" sz="1100" b="1" dirty="0">
                <a:solidFill>
                  <a:schemeClr val="accent2"/>
                </a:solidFill>
                <a:latin typeface="Amazon Ember"/>
              </a:rPr>
              <a:t>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DDFCFB8-77CA-4400-BCB1-0E2527FF0954}"/>
              </a:ext>
            </a:extLst>
          </p:cNvPr>
          <p:cNvSpPr/>
          <p:nvPr/>
        </p:nvSpPr>
        <p:spPr>
          <a:xfrm>
            <a:off x="6651753" y="3003767"/>
            <a:ext cx="340003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70"/>
            <a:r>
              <a:rPr lang="en-US" sz="1200" b="1" dirty="0">
                <a:latin typeface="Amazon Ember"/>
              </a:rPr>
              <a:t>Data Accessibility</a:t>
            </a:r>
          </a:p>
          <a:p>
            <a:pPr algn="ctr" defTabSz="914270"/>
            <a:r>
              <a:rPr lang="en-US" sz="1050" b="1" dirty="0">
                <a:solidFill>
                  <a:schemeClr val="accent2"/>
                </a:solidFill>
                <a:latin typeface="Amazon Ember"/>
              </a:rPr>
              <a:t>(from AWS APIs </a:t>
            </a:r>
          </a:p>
          <a:p>
            <a:pPr algn="ctr" defTabSz="914270"/>
            <a:r>
              <a:rPr lang="en-US" sz="1050" b="1" dirty="0">
                <a:solidFill>
                  <a:schemeClr val="accent2"/>
                </a:solidFill>
                <a:latin typeface="Amazon Ember"/>
              </a:rPr>
              <a:t>and Services)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6340BD7-F705-4F88-B35D-804134FBF578}"/>
              </a:ext>
            </a:extLst>
          </p:cNvPr>
          <p:cNvSpPr/>
          <p:nvPr/>
        </p:nvSpPr>
        <p:spPr>
          <a:xfrm>
            <a:off x="2222473" y="4489686"/>
            <a:ext cx="2361309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70"/>
            <a:r>
              <a:rPr lang="en-US" sz="1200" b="1" dirty="0">
                <a:latin typeface="Amazon Ember"/>
              </a:rPr>
              <a:t>Built-in Blueprints</a:t>
            </a:r>
          </a:p>
          <a:p>
            <a:pPr algn="ctr" defTabSz="914270"/>
            <a:r>
              <a:rPr lang="en-US" sz="1050" b="1" dirty="0">
                <a:solidFill>
                  <a:schemeClr val="accent2"/>
                </a:solidFill>
                <a:latin typeface="Amazon Ember"/>
              </a:rPr>
              <a:t>(data pipelines)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DDFCFB8-77CA-4400-BCB1-0E2527FF0954}"/>
              </a:ext>
            </a:extLst>
          </p:cNvPr>
          <p:cNvSpPr/>
          <p:nvPr/>
        </p:nvSpPr>
        <p:spPr>
          <a:xfrm>
            <a:off x="7003302" y="4675377"/>
            <a:ext cx="3340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70"/>
            <a:r>
              <a:rPr lang="en-US" sz="1200" b="1" dirty="0">
                <a:latin typeface="Amazon Ember"/>
              </a:rPr>
              <a:t>Infrastructure Automation</a:t>
            </a:r>
          </a:p>
          <a:p>
            <a:pPr algn="ctr" defTabSz="914270"/>
            <a:r>
              <a:rPr lang="en-US" sz="1200" b="1" dirty="0">
                <a:solidFill>
                  <a:schemeClr val="accent2"/>
                </a:solidFill>
                <a:latin typeface="Amazon Ember"/>
              </a:rPr>
              <a:t>(storage, compute, security)</a:t>
            </a:r>
          </a:p>
        </p:txBody>
      </p:sp>
      <p:pic>
        <p:nvPicPr>
          <p:cNvPr id="41" name="Graphic 41">
            <a:extLst>
              <a:ext uri="{FF2B5EF4-FFF2-40B4-BE49-F238E27FC236}">
                <a16:creationId xmlns:a16="http://schemas.microsoft.com/office/drawing/2014/main" id="{1144FD45-1034-F74E-8FB3-091888146A5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88569" y="4474018"/>
            <a:ext cx="340688" cy="45425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4DDFCFB8-77CA-4400-BCB1-0E2527FF0954}"/>
              </a:ext>
            </a:extLst>
          </p:cNvPr>
          <p:cNvSpPr/>
          <p:nvPr/>
        </p:nvSpPr>
        <p:spPr>
          <a:xfrm>
            <a:off x="4395570" y="5754452"/>
            <a:ext cx="3340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70"/>
            <a:r>
              <a:rPr lang="en-US" sz="1200" b="1" dirty="0">
                <a:latin typeface="Amazon Ember"/>
              </a:rPr>
              <a:t>Team collaboration</a:t>
            </a:r>
          </a:p>
          <a:p>
            <a:pPr algn="ctr" defTabSz="914270"/>
            <a:r>
              <a:rPr lang="en-US" sz="1200" b="1" dirty="0">
                <a:solidFill>
                  <a:schemeClr val="accent2"/>
                </a:solidFill>
                <a:latin typeface="Amazon Ember"/>
              </a:rPr>
              <a:t>(data sharing)</a:t>
            </a:r>
          </a:p>
        </p:txBody>
      </p:sp>
    </p:spTree>
    <p:extLst>
      <p:ext uri="{BB962C8B-B14F-4D97-AF65-F5344CB8AC3E}">
        <p14:creationId xmlns:p14="http://schemas.microsoft.com/office/powerpoint/2010/main" val="3471351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7D7F168-4354-D74C-8CE7-F9032CC865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927"/>
          <a:stretch/>
        </p:blipFill>
        <p:spPr>
          <a:xfrm>
            <a:off x="952500" y="1179443"/>
            <a:ext cx="10287000" cy="5128224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16147148-09EC-B143-9B34-7443B75C2CF3}"/>
              </a:ext>
            </a:extLst>
          </p:cNvPr>
          <p:cNvSpPr txBox="1">
            <a:spLocks/>
          </p:cNvSpPr>
          <p:nvPr/>
        </p:nvSpPr>
        <p:spPr>
          <a:xfrm>
            <a:off x="609600" y="689113"/>
            <a:ext cx="10972800" cy="6096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Evolving</a:t>
            </a:r>
            <a:r>
              <a:rPr lang="fr-FR" dirty="0"/>
              <a:t> </a:t>
            </a:r>
            <a:r>
              <a:rPr lang="fr-FR" dirty="0" err="1"/>
              <a:t>Datahub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Manufacturing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329D410-888D-8E41-B2A1-5A0876B7E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233" y="4876800"/>
            <a:ext cx="927100" cy="140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322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E9EB4DF0-C547-A841-9F0D-FC323E7E25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316"/>
          <a:stretch/>
        </p:blipFill>
        <p:spPr>
          <a:xfrm>
            <a:off x="952500" y="1086678"/>
            <a:ext cx="10287000" cy="52209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F70782D-1B7F-5C40-9C7F-A9B0A7D5B9D0}"/>
              </a:ext>
            </a:extLst>
          </p:cNvPr>
          <p:cNvSpPr txBox="1">
            <a:spLocks/>
          </p:cNvSpPr>
          <p:nvPr/>
        </p:nvSpPr>
        <p:spPr>
          <a:xfrm>
            <a:off x="609600" y="550333"/>
            <a:ext cx="10972800" cy="6096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Evolving</a:t>
            </a:r>
            <a:r>
              <a:rPr lang="fr-FR" dirty="0"/>
              <a:t> </a:t>
            </a:r>
            <a:r>
              <a:rPr lang="fr-FR" dirty="0" err="1"/>
              <a:t>Datahub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Manufacturing</a:t>
            </a:r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77191B1-2021-B444-A46F-CD99A7E6B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372" y="3429000"/>
            <a:ext cx="927100" cy="12065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901A7EB-EF2A-5D44-BA25-E9EE43590A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3703" y="1086678"/>
            <a:ext cx="9271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92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E9EB4DF0-C547-A841-9F0D-FC323E7E25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316"/>
          <a:stretch/>
        </p:blipFill>
        <p:spPr>
          <a:xfrm>
            <a:off x="952500" y="1086678"/>
            <a:ext cx="10287000" cy="52209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F70782D-1B7F-5C40-9C7F-A9B0A7D5B9D0}"/>
              </a:ext>
            </a:extLst>
          </p:cNvPr>
          <p:cNvSpPr txBox="1">
            <a:spLocks/>
          </p:cNvSpPr>
          <p:nvPr/>
        </p:nvSpPr>
        <p:spPr>
          <a:xfrm>
            <a:off x="609600" y="550333"/>
            <a:ext cx="10972800" cy="6096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Evolving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Datahub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with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Manufacturing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77191B1-2021-B444-A46F-CD99A7E6B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372" y="3429000"/>
            <a:ext cx="927100" cy="12065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901A7EB-EF2A-5D44-BA25-E9EE43590A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3703" y="1086678"/>
            <a:ext cx="927100" cy="12065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ECF7DBF-0D2B-1847-AB41-7D3305B46A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232" y="0"/>
            <a:ext cx="114835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654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B3BA28-1415-4E7A-9C30-DA5DA2AB6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600" y="968084"/>
            <a:ext cx="10972800" cy="992370"/>
          </a:xfrm>
        </p:spPr>
        <p:txBody>
          <a:bodyPr/>
          <a:lstStyle/>
          <a:p>
            <a:r>
              <a:rPr lang="fr-FR" dirty="0" err="1"/>
              <a:t>Providing</a:t>
            </a:r>
            <a:r>
              <a:rPr lang="fr-FR" dirty="0"/>
              <a:t> the </a:t>
            </a:r>
            <a:r>
              <a:rPr lang="fr-FR" dirty="0" err="1"/>
              <a:t>tools</a:t>
            </a:r>
            <a:r>
              <a:rPr lang="fr-FR" dirty="0"/>
              <a:t> to </a:t>
            </a:r>
            <a:r>
              <a:rPr lang="fr-FR" dirty="0" err="1"/>
              <a:t>scale</a:t>
            </a:r>
            <a:br>
              <a:rPr lang="fr-FR" dirty="0"/>
            </a:br>
            <a:r>
              <a:rPr lang="fr-FR" sz="2400" dirty="0" err="1"/>
              <a:t>Advisory</a:t>
            </a:r>
            <a:r>
              <a:rPr lang="fr-FR" sz="2400" dirty="0"/>
              <a:t> on Data Lake architecture  </a:t>
            </a:r>
            <a:br>
              <a:rPr lang="fr-FR" sz="2400" dirty="0"/>
            </a:br>
            <a:r>
              <a:rPr lang="fr-FR" sz="2400" dirty="0"/>
              <a:t>Support </a:t>
            </a:r>
            <a:r>
              <a:rPr lang="fr-FR" sz="2400" dirty="0" err="1"/>
              <a:t>towards</a:t>
            </a:r>
            <a:r>
              <a:rPr lang="fr-FR" sz="2400" dirty="0"/>
              <a:t> Lake formation migration </a:t>
            </a:r>
            <a:endParaRPr lang="en-US" sz="2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E94EE-6467-8C4D-A1B1-8DBD53CFC58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834CDD4-D76F-4459-B025-0310E913C243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0370" b="100000" l="4185" r="37085">
                        <a14:foregroundMark x1="17460" y1="71481" x2="24387" y2="76296"/>
                        <a14:foregroundMark x1="11688" y1="77037" x2="29437" y2="76296"/>
                        <a14:foregroundMark x1="7359" y1="68148" x2="7359" y2="68148"/>
                        <a14:foregroundMark x1="7359" y1="69259" x2="7359" y2="69259"/>
                        <a14:foregroundMark x1="8225" y1="71111" x2="8225" y2="71111"/>
                        <a14:foregroundMark x1="5916" y1="68519" x2="5916" y2="68519"/>
                        <a14:foregroundMark x1="7792" y1="69259" x2="7792" y2="69259"/>
                        <a14:foregroundMark x1="7071" y1="70370" x2="7071" y2="70370"/>
                        <a14:foregroundMark x1="6061" y1="70741" x2="6061" y2="70741"/>
                        <a14:foregroundMark x1="19048" y1="72963" x2="19048" y2="729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48" t="54214" r="62052" b="230"/>
          <a:stretch/>
        </p:blipFill>
        <p:spPr>
          <a:xfrm>
            <a:off x="2003399" y="4222103"/>
            <a:ext cx="3629025" cy="1888950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2222" b="49259" l="90332" r="98990">
                        <a14:foregroundMark x1="93651" y1="35556" x2="93651" y2="35556"/>
                        <a14:foregroundMark x1="93218" y1="39630" x2="93218" y2="39630"/>
                        <a14:foregroundMark x1="94517" y1="42593" x2="94517" y2="42593"/>
                        <a14:foregroundMark x1="96248" y1="47778" x2="96248" y2="47778"/>
                        <a14:foregroundMark x1="96681" y1="39630" x2="96681" y2="39630"/>
                        <a14:foregroundMark x1="96681" y1="37037" x2="96681" y2="37037"/>
                        <a14:foregroundMark x1="96537" y1="35185" x2="96537" y2="351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220" t="31385" b="48629"/>
          <a:stretch/>
        </p:blipFill>
        <p:spPr>
          <a:xfrm>
            <a:off x="10407511" y="3271802"/>
            <a:ext cx="1040781" cy="828675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6990" y="2827174"/>
            <a:ext cx="814186" cy="814186"/>
          </a:xfrm>
          <a:prstGeom prst="rect">
            <a:avLst/>
          </a:prstGeom>
        </p:spPr>
      </p:pic>
      <p:pic>
        <p:nvPicPr>
          <p:cNvPr id="1028" name="Picture 4" descr="AWS Lake Formation Workshop :: AWS Lake Formation Workshop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137" y="3345256"/>
            <a:ext cx="842922" cy="842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/>
          <p:cNvSpPr txBox="1"/>
          <p:nvPr/>
        </p:nvSpPr>
        <p:spPr>
          <a:xfrm>
            <a:off x="3521820" y="3627145"/>
            <a:ext cx="2189390" cy="77713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1200" dirty="0" err="1"/>
              <a:t>Granular</a:t>
            </a:r>
            <a:r>
              <a:rPr lang="fr-FR" sz="1200" dirty="0"/>
              <a:t> permissions (</a:t>
            </a:r>
            <a:r>
              <a:rPr lang="fr-FR" sz="1200" dirty="0" err="1"/>
              <a:t>users</a:t>
            </a:r>
            <a:r>
              <a:rPr lang="fr-FR" sz="1200" dirty="0"/>
              <a:t>/</a:t>
            </a:r>
            <a:r>
              <a:rPr lang="fr-FR" sz="1200" dirty="0" err="1"/>
              <a:t>roles</a:t>
            </a:r>
            <a:r>
              <a:rPr lang="fr-FR" sz="1200" dirty="0"/>
              <a:t>)</a:t>
            </a:r>
          </a:p>
          <a:p>
            <a:pPr algn="ctr">
              <a:spcAft>
                <a:spcPts val="1200"/>
              </a:spcAft>
            </a:pPr>
            <a:endParaRPr lang="fr-FR" sz="1000" dirty="0"/>
          </a:p>
        </p:txBody>
      </p:sp>
      <p:sp>
        <p:nvSpPr>
          <p:cNvPr id="25" name="ZoneTexte 24"/>
          <p:cNvSpPr txBox="1"/>
          <p:nvPr/>
        </p:nvSpPr>
        <p:spPr>
          <a:xfrm>
            <a:off x="9883907" y="3873710"/>
            <a:ext cx="2189390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dirty="0" err="1"/>
              <a:t>Users</a:t>
            </a:r>
            <a:endParaRPr lang="en-US" dirty="0" err="1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0E2241C-9293-324E-81B8-5C0276DC25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086" y="2048061"/>
            <a:ext cx="3216504" cy="402063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825339" y="2473693"/>
            <a:ext cx="789272" cy="798109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200"/>
              </a:spcAft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169336" y="3607857"/>
            <a:ext cx="789272" cy="798109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200"/>
              </a:spcAft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832425" y="3607857"/>
            <a:ext cx="789272" cy="798109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200"/>
              </a:spcAft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166797" y="4716128"/>
            <a:ext cx="789272" cy="798109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200"/>
              </a:spcAft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9" name="Flèche droite rayée 18"/>
          <p:cNvSpPr/>
          <p:nvPr/>
        </p:nvSpPr>
        <p:spPr>
          <a:xfrm rot="10800000">
            <a:off x="5810075" y="3361453"/>
            <a:ext cx="1166626" cy="359096"/>
          </a:xfrm>
          <a:prstGeom prst="striped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200"/>
              </a:spcAft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4799151" y="3062081"/>
            <a:ext cx="2932961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1200" dirty="0" err="1"/>
              <a:t>Request</a:t>
            </a:r>
            <a:r>
              <a:rPr lang="fr-FR" sz="1200" dirty="0"/>
              <a:t> data </a:t>
            </a:r>
            <a:r>
              <a:rPr lang="fr-FR" sz="1200" dirty="0" err="1"/>
              <a:t>access</a:t>
            </a:r>
            <a:endParaRPr lang="fr-FR" sz="1000" dirty="0"/>
          </a:p>
        </p:txBody>
      </p:sp>
      <p:sp>
        <p:nvSpPr>
          <p:cNvPr id="26" name="ZoneTexte 25"/>
          <p:cNvSpPr txBox="1"/>
          <p:nvPr/>
        </p:nvSpPr>
        <p:spPr>
          <a:xfrm>
            <a:off x="5516059" y="4670799"/>
            <a:ext cx="2189390" cy="76944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1200" dirty="0"/>
              <a:t>Lake Formation </a:t>
            </a:r>
            <a:r>
              <a:rPr lang="fr-FR" sz="1200" dirty="0" err="1"/>
              <a:t>allow</a:t>
            </a:r>
            <a:r>
              <a:rPr lang="fr-FR" sz="1200" dirty="0"/>
              <a:t> data </a:t>
            </a:r>
            <a:r>
              <a:rPr lang="fr-FR" sz="1200" dirty="0" err="1"/>
              <a:t>access</a:t>
            </a:r>
            <a:endParaRPr lang="fr-FR" sz="1200" dirty="0"/>
          </a:p>
          <a:p>
            <a:pPr algn="ctr">
              <a:spcAft>
                <a:spcPts val="1200"/>
              </a:spcAft>
            </a:pPr>
            <a:endParaRPr lang="fr-FR" sz="1000" dirty="0"/>
          </a:p>
        </p:txBody>
      </p:sp>
      <p:sp>
        <p:nvSpPr>
          <p:cNvPr id="28" name="Flèche droite rayée 27"/>
          <p:cNvSpPr/>
          <p:nvPr/>
        </p:nvSpPr>
        <p:spPr>
          <a:xfrm>
            <a:off x="5922730" y="4092593"/>
            <a:ext cx="1166626" cy="359096"/>
          </a:xfrm>
          <a:prstGeom prst="striped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200"/>
              </a:spcAft>
            </a:pPr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124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855791B-39A3-174E-AC1E-2758A04E17B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834CDD4-D76F-4459-B025-0310E913C243}" type="slidenum">
              <a:rPr lang="en-US" smtClean="0"/>
              <a:pPr/>
              <a:t>2</a:t>
            </a:fld>
            <a:endParaRPr lang="en-US"/>
          </a:p>
        </p:txBody>
      </p:sp>
      <p:cxnSp>
        <p:nvCxnSpPr>
          <p:cNvPr id="4" name="Connection Shape">
            <a:extLst>
              <a:ext uri="{FF2B5EF4-FFF2-40B4-BE49-F238E27FC236}">
                <a16:creationId xmlns:a16="http://schemas.microsoft.com/office/drawing/2014/main" id="{68A19E0E-6329-BC41-B2E3-2F4B9B72FC5B}"/>
              </a:ext>
            </a:extLst>
          </p:cNvPr>
          <p:cNvCxnSpPr>
            <a:cxnSpLocks/>
          </p:cNvCxnSpPr>
          <p:nvPr/>
        </p:nvCxnSpPr>
        <p:spPr>
          <a:xfrm>
            <a:off x="5461242" y="2607007"/>
            <a:ext cx="0" cy="3611016"/>
          </a:xfrm>
          <a:prstGeom prst="line">
            <a:avLst/>
          </a:prstGeom>
          <a:noFill/>
          <a:ln>
            <a:solidFill>
              <a:schemeClr val="tx1"/>
            </a:solidFill>
          </a:ln>
          <a:effectLst>
            <a:outerShdw blurRad="40000" dist="20000" dir="540000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hape">
            <a:extLst>
              <a:ext uri="{FF2B5EF4-FFF2-40B4-BE49-F238E27FC236}">
                <a16:creationId xmlns:a16="http://schemas.microsoft.com/office/drawing/2014/main" id="{6BD77B37-0323-DA4C-9763-BB798DF97889}"/>
              </a:ext>
            </a:extLst>
          </p:cNvPr>
          <p:cNvSpPr/>
          <p:nvPr/>
        </p:nvSpPr>
        <p:spPr>
          <a:xfrm>
            <a:off x="2205328" y="3617312"/>
            <a:ext cx="2425329" cy="1323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>
            <a:bevelT w="0" h="0"/>
            <a:bevelB w="0" h="0"/>
          </a:sp3d>
        </p:spPr>
        <p:style>
          <a:lnRef idx="0">
            <a:srgbClr val="000000">
              <a:alpha val="0"/>
            </a:srgbClr>
          </a:lnRef>
          <a:fillRef idx="0">
            <a:srgbClr val="000000">
              <a:alpha val="0"/>
            </a:srgbClr>
          </a:fillRef>
          <a:effectRef idx="0">
            <a:srgbClr val="000000">
              <a:alpha val="0"/>
            </a:srgbClr>
          </a:effectRef>
          <a:fontRef idx="none">
            <a:srgbClr val="000000"/>
          </a:fontRef>
        </p:style>
        <p:txBody>
          <a:bodyPr rot="0" vert="horz" wrap="square" lIns="45720" tIns="45720" rIns="45720" bIns="45720" numCol="1" spcCol="38100" anchor="t">
            <a:spAutoFit/>
          </a:bodyPr>
          <a:lstStyle/>
          <a:p>
            <a:pPr marL="0" indent="0" algn="l" defTabSz="731520" rtl="0" fontAlgn="auto" latinLnBrk="0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latin typeface="Amazon Ember"/>
                <a:ea typeface="Amazon Ember"/>
                <a:cs typeface="Amazon Ember"/>
                <a:sym typeface="Amazon Ember"/>
              </a:rPr>
              <a:t>Today’s Topics</a:t>
            </a:r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89E3DD57-EF59-4740-B504-414B6CD687AC}"/>
              </a:ext>
            </a:extLst>
          </p:cNvPr>
          <p:cNvSpPr/>
          <p:nvPr/>
        </p:nvSpPr>
        <p:spPr>
          <a:xfrm>
            <a:off x="5857208" y="2732215"/>
            <a:ext cx="5324123" cy="33606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>
            <a:bevelT w="0" h="0"/>
            <a:bevelB w="0" h="0"/>
          </a:sp3d>
        </p:spPr>
        <p:style>
          <a:lnRef idx="0">
            <a:srgbClr val="000000">
              <a:alpha val="0"/>
            </a:srgbClr>
          </a:lnRef>
          <a:fillRef idx="0">
            <a:srgbClr val="000000">
              <a:alpha val="0"/>
            </a:srgbClr>
          </a:fillRef>
          <a:effectRef idx="0">
            <a:srgbClr val="000000">
              <a:alpha val="0"/>
            </a:srgbClr>
          </a:effectRef>
          <a:fontRef idx="none">
            <a:srgbClr val="000000"/>
          </a:fontRef>
        </p:style>
        <p:txBody>
          <a:bodyPr rot="0" vert="horz" wrap="square" lIns="45720" tIns="45720" rIns="45720" bIns="45720" numCol="1" spcCol="38100" anchor="t">
            <a:spAutoFit/>
          </a:bodyPr>
          <a:lstStyle/>
          <a:p>
            <a:pPr marL="342900" indent="-342900" algn="l" defTabSz="731520" rtl="0" fontAlgn="auto" latin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latin typeface="Amazon Ember"/>
                <a:ea typeface="Amazon Ember"/>
                <a:cs typeface="Amazon Ember"/>
                <a:sym typeface="Amazon Ember"/>
              </a:rPr>
              <a:t>Context</a:t>
            </a:r>
            <a:endParaRPr lang="en-US" altLang="en-US" sz="11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latin typeface="Amazon Ember"/>
              <a:ea typeface="Amazon Ember"/>
              <a:cs typeface="Amazon Ember"/>
              <a:sym typeface="Amazon Ember"/>
            </a:endParaRPr>
          </a:p>
          <a:p>
            <a:pPr marL="342900" indent="-342900" algn="l" defTabSz="731520" rtl="0" fontAlgn="auto" latin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latin typeface="Amazon Ember"/>
                <a:ea typeface="Amazon Ember"/>
                <a:cs typeface="Amazon Ember"/>
                <a:sym typeface="Amazon Ember"/>
              </a:rPr>
              <a:t>Technical Deep Dive</a:t>
            </a:r>
            <a:endParaRPr lang="en-US" altLang="en-US" sz="2400" cap="none" spc="0" normalizeH="0" dirty="0">
              <a:solidFill>
                <a:schemeClr val="tx1"/>
              </a:solidFill>
              <a:latin typeface="Amazon Ember"/>
              <a:ea typeface="Amazon Ember"/>
              <a:cs typeface="Amazon Ember"/>
            </a:endParaRPr>
          </a:p>
          <a:p>
            <a:pPr marL="342900" indent="-342900" algn="l" defTabSz="731520" rtl="0" fontAlgn="auto" latin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Amazon Ember"/>
                <a:ea typeface="Amazon Ember"/>
                <a:cs typeface="Amazon Ember"/>
              </a:rPr>
              <a:t>How we gained adoption</a:t>
            </a:r>
            <a:endParaRPr lang="en-US" altLang="en-US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latin typeface="Amazon Ember"/>
              <a:ea typeface="Amazon Ember"/>
              <a:cs typeface="Amazon Ember"/>
              <a:sym typeface="Amazon Ember"/>
            </a:endParaRPr>
          </a:p>
          <a:p>
            <a:pPr marL="342900" indent="-342900" algn="l" defTabSz="731520" rtl="0" fontAlgn="auto" latin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Amazon Ember"/>
                <a:ea typeface="Amazon Ember"/>
                <a:cs typeface="Amazon Ember"/>
              </a:rPr>
              <a:t>Outcomes</a:t>
            </a:r>
            <a:endParaRPr lang="en-US" altLang="en-US" sz="2400" cap="none" spc="0" normalizeH="0" dirty="0">
              <a:solidFill>
                <a:schemeClr val="tx1"/>
              </a:solidFill>
              <a:latin typeface="Amazon Ember"/>
              <a:ea typeface="Amazon Ember"/>
              <a:cs typeface="Amazon Ember"/>
            </a:endParaRPr>
          </a:p>
          <a:p>
            <a:pPr marL="342900" indent="-342900" algn="l" defTabSz="731520" rtl="0" fontAlgn="auto" latin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Amazon Ember"/>
                <a:ea typeface="Amazon Ember"/>
                <a:cs typeface="Amazon Ember"/>
              </a:rPr>
              <a:t>Lessons Learned</a:t>
            </a:r>
            <a:endParaRPr lang="en-US" altLang="en-US" sz="2400" b="0" i="0" u="none" strike="noStrike" cap="none" spc="0" normalizeH="0" baseline="0" dirty="0">
              <a:solidFill>
                <a:schemeClr val="tx1"/>
              </a:solidFill>
              <a:latin typeface="Amazon Ember"/>
              <a:ea typeface="Amazon Ember"/>
              <a:cs typeface="Amazon Ember"/>
            </a:endParaRPr>
          </a:p>
          <a:p>
            <a:pPr marL="342900" indent="-342900" algn="l" defTabSz="731520" rtl="0" fontAlgn="auto" latinLnBrk="0" hangingPunc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Amazon Ember"/>
                <a:ea typeface="Amazon Ember"/>
                <a:cs typeface="Amazon Ember"/>
              </a:rPr>
              <a:t>Outro / questions</a:t>
            </a:r>
            <a:endParaRPr lang="en-US" altLang="en-US" sz="2400" b="0" i="0" u="none" strike="noStrike" cap="none" spc="0" normalizeH="0" baseline="0" dirty="0">
              <a:solidFill>
                <a:schemeClr val="tx1"/>
              </a:solidFill>
              <a:latin typeface="Amazon Ember"/>
              <a:ea typeface="Amazon Ember"/>
              <a:cs typeface="Amazon Ember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E7F4EC3-432E-CE47-BDA1-54F53F9AD10D}"/>
              </a:ext>
            </a:extLst>
          </p:cNvPr>
          <p:cNvSpPr txBox="1"/>
          <p:nvPr/>
        </p:nvSpPr>
        <p:spPr>
          <a:xfrm>
            <a:off x="642257" y="793223"/>
            <a:ext cx="1053905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36C2B4"/>
                </a:solidFill>
              </a:rPr>
              <a:t>-How </a:t>
            </a:r>
            <a:r>
              <a:rPr lang="fr-FR" sz="2400" b="1" dirty="0" err="1">
                <a:solidFill>
                  <a:srgbClr val="36C2B4"/>
                </a:solidFill>
              </a:rPr>
              <a:t>did</a:t>
            </a:r>
            <a:r>
              <a:rPr lang="fr-FR" sz="2400" b="1" dirty="0">
                <a:solidFill>
                  <a:srgbClr val="36C2B4"/>
                </a:solidFill>
              </a:rPr>
              <a:t> </a:t>
            </a:r>
            <a:r>
              <a:rPr lang="fr-FR" sz="2400" b="1" dirty="0" err="1">
                <a:solidFill>
                  <a:srgbClr val="36C2B4"/>
                </a:solidFill>
              </a:rPr>
              <a:t>ProServe</a:t>
            </a:r>
            <a:r>
              <a:rPr lang="fr-FR" sz="2400" b="1" dirty="0">
                <a:solidFill>
                  <a:srgbClr val="36C2B4"/>
                </a:solidFill>
              </a:rPr>
              <a:t> put </a:t>
            </a:r>
            <a:r>
              <a:rPr lang="fr-FR" sz="2400" b="1" dirty="0" err="1">
                <a:solidFill>
                  <a:srgbClr val="36C2B4"/>
                </a:solidFill>
              </a:rPr>
              <a:t>wheels</a:t>
            </a:r>
            <a:r>
              <a:rPr lang="fr-FR" sz="2400" b="1" dirty="0">
                <a:solidFill>
                  <a:srgbClr val="36C2B4"/>
                </a:solidFill>
              </a:rPr>
              <a:t> </a:t>
            </a:r>
            <a:r>
              <a:rPr lang="fr-FR" sz="2400" b="1" dirty="0" err="1">
                <a:solidFill>
                  <a:srgbClr val="36C2B4"/>
                </a:solidFill>
              </a:rPr>
              <a:t>into</a:t>
            </a:r>
            <a:r>
              <a:rPr lang="fr-FR" sz="2400" b="1" dirty="0">
                <a:solidFill>
                  <a:srgbClr val="36C2B4"/>
                </a:solidFill>
              </a:rPr>
              <a:t> motion to drive </a:t>
            </a:r>
            <a:r>
              <a:rPr lang="fr-FR" sz="2400" b="1" dirty="0" err="1">
                <a:solidFill>
                  <a:srgbClr val="36C2B4"/>
                </a:solidFill>
              </a:rPr>
              <a:t>platform</a:t>
            </a:r>
            <a:r>
              <a:rPr lang="fr-FR" sz="2400" b="1" dirty="0">
                <a:solidFill>
                  <a:srgbClr val="36C2B4"/>
                </a:solidFill>
              </a:rPr>
              <a:t> adoption </a:t>
            </a:r>
            <a:r>
              <a:rPr lang="fr-FR" sz="2400" b="1" dirty="0" err="1">
                <a:solidFill>
                  <a:srgbClr val="36C2B4"/>
                </a:solidFill>
              </a:rPr>
              <a:t>among</a:t>
            </a:r>
            <a:r>
              <a:rPr lang="fr-FR" sz="2400" b="1" dirty="0">
                <a:solidFill>
                  <a:srgbClr val="36C2B4"/>
                </a:solidFill>
              </a:rPr>
              <a:t> management &amp; </a:t>
            </a:r>
            <a:r>
              <a:rPr lang="fr-FR" sz="2400" b="1" dirty="0" err="1">
                <a:solidFill>
                  <a:srgbClr val="36C2B4"/>
                </a:solidFill>
              </a:rPr>
              <a:t>employees</a:t>
            </a:r>
            <a:r>
              <a:rPr lang="fr-FR" sz="2400" b="1" dirty="0">
                <a:solidFill>
                  <a:srgbClr val="36C2B4"/>
                </a:solidFill>
              </a:rPr>
              <a:t>?</a:t>
            </a:r>
            <a:br>
              <a:rPr lang="fr-FR" sz="2400" b="1" dirty="0">
                <a:solidFill>
                  <a:srgbClr val="36C2B4"/>
                </a:solidFill>
              </a:rPr>
            </a:br>
            <a:r>
              <a:rPr lang="fr-FR" sz="2400" b="1" dirty="0">
                <a:solidFill>
                  <a:srgbClr val="36C2B4"/>
                </a:solidFill>
              </a:rPr>
              <a:t>-How </a:t>
            </a:r>
            <a:r>
              <a:rPr lang="fr-FR" sz="2400" b="1" dirty="0" err="1">
                <a:solidFill>
                  <a:srgbClr val="36C2B4"/>
                </a:solidFill>
              </a:rPr>
              <a:t>did</a:t>
            </a:r>
            <a:r>
              <a:rPr lang="fr-FR" sz="2400" b="1" dirty="0">
                <a:solidFill>
                  <a:srgbClr val="36C2B4"/>
                </a:solidFill>
              </a:rPr>
              <a:t> </a:t>
            </a:r>
            <a:r>
              <a:rPr lang="fr-FR" sz="2400" b="1" dirty="0" err="1">
                <a:solidFill>
                  <a:srgbClr val="36C2B4"/>
                </a:solidFill>
              </a:rPr>
              <a:t>we</a:t>
            </a:r>
            <a:r>
              <a:rPr lang="fr-FR" sz="2400" b="1" dirty="0">
                <a:solidFill>
                  <a:srgbClr val="36C2B4"/>
                </a:solidFill>
              </a:rPr>
              <a:t> setup a </a:t>
            </a:r>
            <a:r>
              <a:rPr lang="fr-FR" sz="2400" b="1" dirty="0" err="1">
                <a:solidFill>
                  <a:srgbClr val="36C2B4"/>
                </a:solidFill>
              </a:rPr>
              <a:t>project</a:t>
            </a:r>
            <a:r>
              <a:rPr lang="fr-FR" sz="2400" b="1" dirty="0">
                <a:solidFill>
                  <a:srgbClr val="36C2B4"/>
                </a:solidFill>
              </a:rPr>
              <a:t> team to </a:t>
            </a:r>
            <a:r>
              <a:rPr lang="fr-FR" sz="2400" b="1" dirty="0" err="1">
                <a:solidFill>
                  <a:srgbClr val="36C2B4"/>
                </a:solidFill>
              </a:rPr>
              <a:t>ensure</a:t>
            </a:r>
            <a:r>
              <a:rPr lang="fr-FR" sz="2400" b="1" dirty="0">
                <a:solidFill>
                  <a:srgbClr val="36C2B4"/>
                </a:solidFill>
              </a:rPr>
              <a:t> </a:t>
            </a:r>
            <a:r>
              <a:rPr lang="fr-FR" sz="2400" b="1" dirty="0" err="1">
                <a:solidFill>
                  <a:srgbClr val="36C2B4"/>
                </a:solidFill>
              </a:rPr>
              <a:t>customer</a:t>
            </a:r>
            <a:r>
              <a:rPr lang="fr-FR" sz="2400" b="1" dirty="0">
                <a:solidFill>
                  <a:srgbClr val="36C2B4"/>
                </a:solidFill>
              </a:rPr>
              <a:t> </a:t>
            </a:r>
            <a:r>
              <a:rPr lang="fr-FR" sz="2400" b="1" dirty="0" err="1">
                <a:solidFill>
                  <a:srgbClr val="36C2B4"/>
                </a:solidFill>
              </a:rPr>
              <a:t>was</a:t>
            </a:r>
            <a:r>
              <a:rPr lang="fr-FR" sz="2400" b="1" dirty="0">
                <a:solidFill>
                  <a:srgbClr val="36C2B4"/>
                </a:solidFill>
              </a:rPr>
              <a:t> able to </a:t>
            </a:r>
            <a:r>
              <a:rPr lang="fr-FR" sz="2400" b="1" dirty="0" err="1">
                <a:solidFill>
                  <a:srgbClr val="36C2B4"/>
                </a:solidFill>
              </a:rPr>
              <a:t>take</a:t>
            </a:r>
            <a:r>
              <a:rPr lang="fr-FR" sz="2400" b="1" dirty="0">
                <a:solidFill>
                  <a:srgbClr val="36C2B4"/>
                </a:solidFill>
              </a:rPr>
              <a:t> </a:t>
            </a:r>
            <a:r>
              <a:rPr lang="fr-FR" sz="2400" b="1" dirty="0" err="1">
                <a:solidFill>
                  <a:srgbClr val="36C2B4"/>
                </a:solidFill>
              </a:rPr>
              <a:t>ownership</a:t>
            </a:r>
            <a:r>
              <a:rPr lang="fr-FR" sz="2400" b="1" dirty="0">
                <a:solidFill>
                  <a:srgbClr val="36C2B4"/>
                </a:solidFill>
              </a:rPr>
              <a:t> of the solution?</a:t>
            </a:r>
            <a:br>
              <a:rPr lang="fr-FR" sz="2400" dirty="0">
                <a:solidFill>
                  <a:schemeClr val="accent6">
                    <a:lumMod val="75000"/>
                  </a:schemeClr>
                </a:solidFill>
              </a:rPr>
            </a:b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011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B3BA28-1415-4E7A-9C30-DA5DA2AB6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21013"/>
            <a:ext cx="10972800" cy="1065607"/>
          </a:xfrm>
        </p:spPr>
        <p:txBody>
          <a:bodyPr/>
          <a:lstStyle/>
          <a:p>
            <a:r>
              <a:rPr lang="fr-FR" dirty="0" err="1"/>
              <a:t>Demonstrating</a:t>
            </a:r>
            <a:r>
              <a:rPr lang="fr-FR" dirty="0"/>
              <a:t> value close to business </a:t>
            </a:r>
            <a:r>
              <a:rPr lang="fr-FR" dirty="0" err="1"/>
              <a:t>stakeholders</a:t>
            </a:r>
            <a:br>
              <a:rPr lang="fr-FR" dirty="0"/>
            </a:br>
            <a:r>
              <a:rPr lang="fr-FR" sz="2400" dirty="0"/>
              <a:t>« Procure-to-</a:t>
            </a:r>
            <a:r>
              <a:rPr lang="fr-FR" sz="2400" dirty="0" err="1"/>
              <a:t>Pay</a:t>
            </a:r>
            <a:r>
              <a:rPr lang="fr-FR" sz="2400" dirty="0"/>
              <a:t> » </a:t>
            </a:r>
            <a:r>
              <a:rPr lang="fr-FR" sz="2400" dirty="0" err="1"/>
              <a:t>Analytics</a:t>
            </a:r>
            <a:r>
              <a:rPr lang="fr-FR" sz="2400" dirty="0"/>
              <a:t> use case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4E912F-0713-443C-9402-464E2483A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969287"/>
            <a:ext cx="5410200" cy="164276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Access to unique data catalog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Data </a:t>
            </a:r>
            <a:r>
              <a:rPr lang="fr-FR" sz="1600" dirty="0" err="1"/>
              <a:t>Preparation</a:t>
            </a:r>
            <a:r>
              <a:rPr lang="fr-FR" sz="1600" dirty="0"/>
              <a:t> </a:t>
            </a:r>
            <a:r>
              <a:rPr lang="fr-FR" sz="1600" dirty="0" err="1"/>
              <a:t>through</a:t>
            </a:r>
            <a:r>
              <a:rPr lang="fr-FR" sz="1600" dirty="0"/>
              <a:t> </a:t>
            </a:r>
            <a:r>
              <a:rPr lang="fr-FR" sz="1600" dirty="0" err="1"/>
              <a:t>datahub</a:t>
            </a:r>
            <a:r>
              <a:rPr lang="fr-FR" sz="1600"/>
              <a:t> pipelines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Query directly data to extract insights and detect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Exporting and sharing data between teams</a:t>
            </a:r>
          </a:p>
          <a:p>
            <a:endParaRPr lang="en-US" sz="1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E94EE-6467-8C4D-A1B1-8DBD53CFC58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834CDD4-D76F-4459-B025-0310E913C243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Picture 4" descr="File:AIR LIQUIDE 2017.svg - Wikimedia Commons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31650"/>
            <a:ext cx="2749868" cy="52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101072" y="2460999"/>
            <a:ext cx="2637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Europe Industries Audit</a:t>
            </a:r>
          </a:p>
        </p:txBody>
      </p:sp>
      <p:sp>
        <p:nvSpPr>
          <p:cNvPr id="4" name="Rectangle 3"/>
          <p:cNvSpPr/>
          <p:nvPr/>
        </p:nvSpPr>
        <p:spPr>
          <a:xfrm>
            <a:off x="542544" y="3120998"/>
            <a:ext cx="11262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/>
              <a:t>Audit of Manufacturing processes to check compliance with AL policies &amp; local regulations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474357" y="3874251"/>
            <a:ext cx="4472547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Extraction of Vendors data from ERPs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Preparation of the data through IDEA systems and Microsoft Excel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Identification of changes on data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Sharing data through emails channels </a:t>
            </a:r>
          </a:p>
        </p:txBody>
      </p:sp>
      <p:sp>
        <p:nvSpPr>
          <p:cNvPr id="9" name="Flèche droite 8"/>
          <p:cNvSpPr/>
          <p:nvPr/>
        </p:nvSpPr>
        <p:spPr>
          <a:xfrm>
            <a:off x="5120640" y="4490923"/>
            <a:ext cx="1299972" cy="429768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200"/>
              </a:spcAft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002530" y="4965721"/>
            <a:ext cx="1636776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1200" dirty="0" err="1">
                <a:solidFill>
                  <a:schemeClr val="accent2"/>
                </a:solidFill>
              </a:rPr>
              <a:t>Empower</a:t>
            </a:r>
            <a:r>
              <a:rPr lang="fr-FR" sz="1200" dirty="0">
                <a:solidFill>
                  <a:schemeClr val="accent2"/>
                </a:solidFill>
              </a:rPr>
              <a:t> Business </a:t>
            </a:r>
            <a:r>
              <a:rPr lang="fr-FR" sz="1200" dirty="0" err="1">
                <a:solidFill>
                  <a:schemeClr val="accent2"/>
                </a:solidFill>
              </a:rPr>
              <a:t>with</a:t>
            </a:r>
            <a:r>
              <a:rPr lang="fr-FR" sz="1200" dirty="0">
                <a:solidFill>
                  <a:schemeClr val="accent2"/>
                </a:solidFill>
              </a:rPr>
              <a:t> data </a:t>
            </a:r>
            <a:r>
              <a:rPr lang="fr-FR" sz="1200" dirty="0" err="1">
                <a:solidFill>
                  <a:schemeClr val="accent2"/>
                </a:solidFill>
              </a:rPr>
              <a:t>access</a:t>
            </a:r>
            <a:r>
              <a:rPr lang="fr-FR" sz="1200" dirty="0">
                <a:solidFill>
                  <a:schemeClr val="accent2"/>
                </a:solidFill>
              </a:rPr>
              <a:t> and exploration</a:t>
            </a:r>
            <a:endParaRPr lang="en-US" sz="1200" dirty="0" err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611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70782D-1B7F-5C40-9C7F-A9B0A7D5B9D0}"/>
              </a:ext>
            </a:extLst>
          </p:cNvPr>
          <p:cNvSpPr txBox="1">
            <a:spLocks/>
          </p:cNvSpPr>
          <p:nvPr/>
        </p:nvSpPr>
        <p:spPr>
          <a:xfrm>
            <a:off x="609600" y="682855"/>
            <a:ext cx="10972800" cy="6096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Gaining traction &amp; adoption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D886A8-5C89-F946-862F-F9F1EFFE2E9D}"/>
              </a:ext>
            </a:extLst>
          </p:cNvPr>
          <p:cNvSpPr/>
          <p:nvPr/>
        </p:nvSpPr>
        <p:spPr>
          <a:xfrm>
            <a:off x="609599" y="1965938"/>
            <a:ext cx="1073426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Multiple streams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Help customer secure all their demos to decision makes</a:t>
            </a:r>
            <a:br>
              <a:rPr lang="en-US" dirty="0"/>
            </a:br>
            <a:r>
              <a:rPr lang="en-US" dirty="0"/>
              <a:t>	(Lake Formation, Data Lake import in Datahub, Teams feature, etc.)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Procure-to-Pay: Get customer to write their own </a:t>
            </a:r>
            <a:r>
              <a:rPr lang="en-US" b="1" dirty="0"/>
              <a:t>Trip report </a:t>
            </a:r>
            <a:r>
              <a:rPr lang="en-US" dirty="0"/>
              <a:t>for internal branding &amp; adoption. Internal audit team was our “beta testers cohort”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PowerBI</a:t>
            </a:r>
            <a:r>
              <a:rPr lang="en-US" dirty="0"/>
              <a:t> x Datahub: Helped customer definer their own roadmap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Influenced internal data projects to converge towards datahub. Embarked 2 strategic existing projects (Data Science cohort, Data Portal)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332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379738-586E-394D-8B41-73447E1A9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897089"/>
            <a:ext cx="8170258" cy="1625599"/>
          </a:xfrm>
        </p:spPr>
        <p:txBody>
          <a:bodyPr/>
          <a:lstStyle/>
          <a:p>
            <a:r>
              <a:rPr lang="en-US" dirty="0"/>
              <a:t>Outcomes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1DBB4DB-A316-8E48-87F7-E67795EF7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CDD4-D76F-4459-B025-0310E913C24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523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E8C6BA3-E1CA-F14C-89E2-7F2919D008E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1" y="2198766"/>
            <a:ext cx="3210835" cy="424179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1800" dirty="0"/>
              <a:t>CSAT 10/10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00" dirty="0"/>
              <a:t>Data &amp; ML</a:t>
            </a:r>
            <a:r>
              <a:rPr lang="fr-FR" sz="1800" dirty="0"/>
              <a:t> roadmap </a:t>
            </a:r>
            <a:r>
              <a:rPr lang="fr-FR" sz="1800" dirty="0" err="1"/>
              <a:t>progressivly</a:t>
            </a:r>
            <a:r>
              <a:rPr lang="fr-FR" sz="1800" dirty="0"/>
              <a:t> </a:t>
            </a:r>
            <a:r>
              <a:rPr lang="fr-FR" sz="1800" dirty="0" err="1"/>
              <a:t>shared</a:t>
            </a:r>
            <a:r>
              <a:rPr lang="fr-FR" sz="1800" dirty="0"/>
              <a:t> </a:t>
            </a:r>
            <a:r>
              <a:rPr lang="fr-FR" sz="1800" dirty="0" err="1"/>
              <a:t>with</a:t>
            </a:r>
            <a:r>
              <a:rPr lang="fr-FR" sz="1800" dirty="0"/>
              <a:t> </a:t>
            </a:r>
            <a:r>
              <a:rPr lang="fr-FR" sz="1800" dirty="0" err="1"/>
              <a:t>ProServe</a:t>
            </a:r>
            <a:endParaRPr lang="fr-FR" sz="18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00" dirty="0"/>
              <a:t>Polished </a:t>
            </a:r>
            <a:r>
              <a:rPr lang="en-US" sz="1800" dirty="0" err="1"/>
              <a:t>ProServe</a:t>
            </a:r>
            <a:r>
              <a:rPr lang="en-US" sz="1800" dirty="0"/>
              <a:t> image within AL (Opportunities discussed for HPC, Security in other BLs, according to practice ESM)</a:t>
            </a:r>
            <a:endParaRPr lang="fr-FR" sz="18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fr-FR" sz="18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fr-FR" sz="18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1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836708-FAB3-7445-AE09-D93879B39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Outcomes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03F2B5-85E6-3C4B-A233-1D7EB2255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0300" y="1700454"/>
            <a:ext cx="3479799" cy="474663"/>
          </a:xfrm>
        </p:spPr>
        <p:txBody>
          <a:bodyPr/>
          <a:lstStyle/>
          <a:p>
            <a:r>
              <a:rPr lang="fr-FR" dirty="0"/>
              <a:t>Customer Trust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C8899EC-D46F-454D-BDEC-8D7E7A2AF1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Long </a:t>
            </a:r>
            <a:r>
              <a:rPr lang="fr-FR" dirty="0" err="1"/>
              <a:t>term</a:t>
            </a:r>
            <a:r>
              <a:rPr lang="fr-FR" dirty="0"/>
              <a:t> collaboration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8306B18-A5AC-D841-99C5-415CF0CA971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87137" y="2085795"/>
            <a:ext cx="3901661" cy="409073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/>
              <a:t>Chapter 1 of our relationship with GDO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/>
              <a:t>Influenced Manufacturing data roadmap (</a:t>
            </a:r>
            <a:r>
              <a:rPr lang="en-US" sz="1800" dirty="0" err="1"/>
              <a:t>Airbyte+dbt</a:t>
            </a:r>
            <a:r>
              <a:rPr lang="en-US" sz="1800" dirty="0"/>
              <a:t>, </a:t>
            </a:r>
            <a:r>
              <a:rPr lang="en-US" sz="1800" dirty="0" err="1"/>
              <a:t>PowerBI</a:t>
            </a:r>
            <a:r>
              <a:rPr lang="en-US" sz="1800" dirty="0"/>
              <a:t>, etc.)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800" b="1" dirty="0"/>
              <a:t>On-</a:t>
            </a:r>
            <a:r>
              <a:rPr lang="fr-FR" sz="1800" b="1" dirty="0" err="1"/>
              <a:t>going</a:t>
            </a:r>
            <a:r>
              <a:rPr lang="fr-FR" sz="1800" b="1" dirty="0"/>
              <a:t> innovation for </a:t>
            </a:r>
            <a:r>
              <a:rPr lang="fr-FR" sz="1800" b="1" dirty="0" err="1"/>
              <a:t>Datahub</a:t>
            </a:r>
            <a:r>
              <a:rPr lang="fr-FR" sz="1800" dirty="0"/>
              <a:t>: </a:t>
            </a:r>
            <a:r>
              <a:rPr lang="fr-FR" sz="1800" dirty="0" err="1"/>
              <a:t>Opportunity</a:t>
            </a:r>
            <a:r>
              <a:rPr lang="fr-FR" sz="1800" dirty="0"/>
              <a:t> </a:t>
            </a:r>
            <a:r>
              <a:rPr lang="fr-FR" sz="1800" dirty="0" err="1"/>
              <a:t>discussed</a:t>
            </a:r>
            <a:r>
              <a:rPr lang="fr-FR" sz="1800" dirty="0"/>
              <a:t> (new </a:t>
            </a:r>
            <a:r>
              <a:rPr lang="fr-FR" sz="1800" dirty="0" err="1"/>
              <a:t>features</a:t>
            </a:r>
            <a:r>
              <a:rPr lang="fr-FR" sz="1800" dirty="0"/>
              <a:t> + </a:t>
            </a:r>
            <a:r>
              <a:rPr lang="fr-FR" sz="1800" dirty="0" err="1"/>
              <a:t>operational</a:t>
            </a:r>
            <a:r>
              <a:rPr lang="fr-FR" sz="1800" dirty="0"/>
              <a:t> assistance)</a:t>
            </a: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/>
              <a:t>Larger opportunity discussed:    </a:t>
            </a:r>
            <a:r>
              <a:rPr lang="en-US" sz="1800" b="1" dirty="0"/>
              <a:t>5-year AI-Readiness program </a:t>
            </a:r>
            <a:r>
              <a:rPr lang="en-US" sz="1800" dirty="0"/>
              <a:t>to scale AI/ML across all the global organization. 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84A9ECD-99E8-A547-BB42-DA3AA2A5A05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21801" y="1718620"/>
            <a:ext cx="3479799" cy="474663"/>
          </a:xfrm>
        </p:spPr>
        <p:txBody>
          <a:bodyPr/>
          <a:lstStyle/>
          <a:p>
            <a:r>
              <a:rPr lang="fr-FR" dirty="0"/>
              <a:t>Impact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230FDAC-8873-814F-BF73-E4875D7B46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02600" y="2198766"/>
            <a:ext cx="3665330" cy="3586165"/>
          </a:xfrm>
        </p:spPr>
        <p:txBody>
          <a:bodyPr/>
          <a:lstStyle/>
          <a:p>
            <a:pPr marL="285750" lvl="0" indent="-285750">
              <a:buClr>
                <a:srgbClr val="232F3E"/>
              </a:buCl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232F3E"/>
                </a:solidFill>
              </a:rPr>
              <a:t>Wider audience within Manufacturing: Raised awareness, GDO roadshow to BLs. GDO will present project to the CIO</a:t>
            </a:r>
            <a:endParaRPr lang="en-US" sz="1800" dirty="0"/>
          </a:p>
          <a:p>
            <a:pPr marL="285750" lvl="0" indent="-285750">
              <a:buClr>
                <a:srgbClr val="232F3E"/>
              </a:buCl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232F3E"/>
                </a:solidFill>
              </a:rPr>
              <a:t>Attempt to have a cultural impact on our team, beyond technical delivery</a:t>
            </a:r>
          </a:p>
          <a:p>
            <a:pPr marL="285750" indent="-285750">
              <a:buClr>
                <a:srgbClr val="232F3E"/>
              </a:buClr>
              <a:buFont typeface="Wingdings" panose="05000000000000000000" pitchFamily="2" charset="2"/>
              <a:buChar char="ü"/>
            </a:pPr>
            <a:r>
              <a:rPr lang="en-US" sz="1800" dirty="0"/>
              <a:t>Datahub adoption by multiple Manufacturing teams (</a:t>
            </a:r>
            <a:r>
              <a:rPr lang="en-US" sz="1800" b="1" dirty="0"/>
              <a:t>Cohort of 70 cross-BL EMEA Data Scientists in November</a:t>
            </a:r>
            <a:r>
              <a:rPr lang="en-US" sz="1800" dirty="0"/>
              <a:t>, R&amp;D teams), Data Portal on Datahub</a:t>
            </a:r>
          </a:p>
          <a:p>
            <a:pPr marL="285750" lvl="0" indent="-285750">
              <a:buClr>
                <a:srgbClr val="232F3E"/>
              </a:buClr>
              <a:buFont typeface="Wingdings" panose="05000000000000000000" pitchFamily="2" charset="2"/>
              <a:buChar char="ü"/>
            </a:pPr>
            <a:endParaRPr lang="en-US" sz="1800" dirty="0">
              <a:solidFill>
                <a:srgbClr val="232F3E"/>
              </a:solidFill>
            </a:endParaRPr>
          </a:p>
          <a:p>
            <a:endParaRPr lang="en-US" sz="1800" dirty="0"/>
          </a:p>
          <a:p>
            <a:endParaRPr lang="fr-FR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CA2A6E-7830-D54B-B7A7-E716FB5572B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7834CDD4-D76F-4459-B025-0310E913C24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228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379738-586E-394D-8B41-73447E1A9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897089"/>
            <a:ext cx="8170258" cy="1625599"/>
          </a:xfrm>
        </p:spPr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1DBB4DB-A316-8E48-87F7-E67795EF7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CDD4-D76F-4459-B025-0310E913C243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1028" name="Picture 4" descr="tryingmyhardestnow">
            <a:extLst>
              <a:ext uri="{FF2B5EF4-FFF2-40B4-BE49-F238E27FC236}">
                <a16:creationId xmlns:a16="http://schemas.microsoft.com/office/drawing/2014/main" id="{258280ED-91F6-4645-B9CE-488C2A1E67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4"/>
          <a:stretch/>
        </p:blipFill>
        <p:spPr bwMode="auto">
          <a:xfrm>
            <a:off x="6651170" y="1112157"/>
            <a:ext cx="3649629" cy="424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36BA024-E478-EF42-8643-36510CA5034E}"/>
              </a:ext>
            </a:extLst>
          </p:cNvPr>
          <p:cNvSpPr/>
          <p:nvPr/>
        </p:nvSpPr>
        <p:spPr>
          <a:xfrm>
            <a:off x="7903028" y="4723760"/>
            <a:ext cx="1004400" cy="153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-US" sz="1200" dirty="0">
                <a:solidFill>
                  <a:schemeClr val="bg1"/>
                </a:solidFill>
              </a:rPr>
              <a:t>Learnings</a:t>
            </a:r>
          </a:p>
        </p:txBody>
      </p:sp>
    </p:spTree>
    <p:extLst>
      <p:ext uri="{BB962C8B-B14F-4D97-AF65-F5344CB8AC3E}">
        <p14:creationId xmlns:p14="http://schemas.microsoft.com/office/powerpoint/2010/main" val="24303840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836708-FAB3-7445-AE09-D93879B39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Learnings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03F2B5-85E6-3C4B-A233-1D7EB2255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2951" y="1855923"/>
            <a:ext cx="3479799" cy="474663"/>
          </a:xfrm>
        </p:spPr>
        <p:txBody>
          <a:bodyPr/>
          <a:lstStyle/>
          <a:p>
            <a:r>
              <a:rPr lang="fr-FR" dirty="0"/>
              <a:t>Anticipation </a:t>
            </a:r>
            <a:r>
              <a:rPr lang="fr-FR" dirty="0" err="1"/>
              <a:t>is</a:t>
            </a:r>
            <a:r>
              <a:rPr lang="fr-FR" dirty="0"/>
              <a:t> key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C8899EC-D46F-454D-BDEC-8D7E7A2AF1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990341" y="1855923"/>
            <a:ext cx="3479799" cy="474663"/>
          </a:xfrm>
        </p:spPr>
        <p:txBody>
          <a:bodyPr/>
          <a:lstStyle/>
          <a:p>
            <a:r>
              <a:rPr lang="fr-FR" dirty="0"/>
              <a:t>Manage cultural </a:t>
            </a:r>
            <a:r>
              <a:rPr lang="fr-FR" dirty="0" err="1"/>
              <a:t>differences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CA2A6E-7830-D54B-B7A7-E716FB5572B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7834CDD4-D76F-4459-B025-0310E913C24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3D029ACB-8347-E14C-8AD4-5ACC01AE4A95}"/>
              </a:ext>
            </a:extLst>
          </p:cNvPr>
          <p:cNvSpPr txBox="1">
            <a:spLocks/>
          </p:cNvSpPr>
          <p:nvPr/>
        </p:nvSpPr>
        <p:spPr>
          <a:xfrm>
            <a:off x="3990340" y="2547513"/>
            <a:ext cx="3479799" cy="3586165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  <a:buSzPct val="90000"/>
              <a:buFont typeface="Amazon Ember" panose="020B0603020204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mazon Ember" panose="020B0603020204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mazon Ember" panose="020B0603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mazon Ember" panose="020B0603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mazon Ember" panose="020B0603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mazon Ember" panose="020B0603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mazon Ember" panose="020B0603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mazon Ember" panose="020B0603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rgbClr val="232F3E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32F3E"/>
                </a:solidFill>
              </a:rPr>
              <a:t>Slow-paced, non digital-native 120 y/o large group </a:t>
            </a:r>
          </a:p>
          <a:p>
            <a:pPr marL="285750" indent="-285750">
              <a:buClr>
                <a:srgbClr val="232F3E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32F3E"/>
                </a:solidFill>
              </a:rPr>
              <a:t>Weak ownership, absence of an efficient decision-making mechanism, decision silos</a:t>
            </a:r>
          </a:p>
          <a:p>
            <a:pPr marL="285750" indent="-285750">
              <a:buClr>
                <a:srgbClr val="232F3E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32F3E"/>
                </a:solidFill>
              </a:rPr>
              <a:t>Help customer shifting gears, take ownership beyond technical delivery</a:t>
            </a:r>
          </a:p>
          <a:p>
            <a:endParaRPr lang="en-US" sz="1800" dirty="0"/>
          </a:p>
          <a:p>
            <a:endParaRPr lang="fr-FR" sz="1800" dirty="0"/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BBE3CBE2-6296-7E41-A6C1-3F4A6E8848BF}"/>
              </a:ext>
            </a:extLst>
          </p:cNvPr>
          <p:cNvSpPr txBox="1">
            <a:spLocks/>
          </p:cNvSpPr>
          <p:nvPr/>
        </p:nvSpPr>
        <p:spPr>
          <a:xfrm>
            <a:off x="609600" y="2634160"/>
            <a:ext cx="3246783" cy="3586165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  <a:buSzPct val="90000"/>
              <a:buFont typeface="Amazon Ember" panose="020B0603020204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mazon Ember" panose="020B0603020204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mazon Ember" panose="020B0603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mazon Ember" panose="020B0603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mazon Ember" panose="020B0603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mazon Ember" panose="020B0603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mazon Ember" panose="020B0603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mazon Ember" panose="020B0603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rgbClr val="232F3E"/>
              </a:buClr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232F3E"/>
                </a:solidFill>
              </a:rPr>
              <a:t>Retroplanning</a:t>
            </a:r>
            <a:r>
              <a:rPr lang="en-US" sz="1800" dirty="0">
                <a:solidFill>
                  <a:srgbClr val="232F3E"/>
                </a:solidFill>
              </a:rPr>
              <a:t> at best</a:t>
            </a:r>
          </a:p>
          <a:p>
            <a:pPr marL="285750" indent="-285750">
              <a:buClr>
                <a:srgbClr val="232F3E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32F3E"/>
                </a:solidFill>
              </a:rPr>
              <a:t>Be cautious of unreleased AWS services</a:t>
            </a:r>
          </a:p>
          <a:p>
            <a:endParaRPr lang="en-US" sz="1800" dirty="0"/>
          </a:p>
          <a:p>
            <a:endParaRPr lang="fr-FR" sz="1800" dirty="0"/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3267D69E-B9A4-E54A-8B1C-C879CC4DA38E}"/>
              </a:ext>
            </a:extLst>
          </p:cNvPr>
          <p:cNvSpPr txBox="1">
            <a:spLocks/>
          </p:cNvSpPr>
          <p:nvPr/>
        </p:nvSpPr>
        <p:spPr>
          <a:xfrm>
            <a:off x="8356932" y="2547512"/>
            <a:ext cx="3479799" cy="3586165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  <a:buSzPct val="90000"/>
              <a:buFont typeface="Amazon Ember" panose="020B0603020204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mazon Ember" panose="020B0603020204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mazon Ember" panose="020B0603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mazon Ember" panose="020B0603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mazon Ember" panose="020B0603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mazon Ember" panose="020B0603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mazon Ember" panose="020B0603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mazon Ember" panose="020B0603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rgbClr val="232F3E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32F3E"/>
                </a:solidFill>
              </a:rPr>
              <a:t>Customer feels valued for this</a:t>
            </a:r>
          </a:p>
          <a:p>
            <a:endParaRPr lang="en-US" sz="1800" dirty="0"/>
          </a:p>
          <a:p>
            <a:endParaRPr lang="fr-FR" sz="1800" dirty="0"/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55CE1780-9465-F441-9724-9CDAF7305C08}"/>
              </a:ext>
            </a:extLst>
          </p:cNvPr>
          <p:cNvSpPr txBox="1">
            <a:spLocks/>
          </p:cNvSpPr>
          <p:nvPr/>
        </p:nvSpPr>
        <p:spPr>
          <a:xfrm>
            <a:off x="8356931" y="1798425"/>
            <a:ext cx="3479799" cy="474663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90000"/>
              <a:buFont typeface="Amazon Ember" panose="020B0603020204020204" pitchFamily="34" charset="0"/>
              <a:buNone/>
              <a:defRPr sz="2000" b="1" kern="1200">
                <a:solidFill>
                  <a:srgbClr val="504BAB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mazon Ember" panose="020B0603020204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mazon Ember" panose="020B0603020204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mazon Ember" panose="020B0603020204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mazon Ember" panose="020B0603020204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mazon Ember" panose="020B0603020204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mazon Ember" panose="020B0603020204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mazon Ember" panose="020B0603020204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/>
              <a:t>Leverage PFRs &amp; proximity with Service Teams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553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836708-FAB3-7445-AE09-D93879B39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Learnings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03F2B5-85E6-3C4B-A233-1D7EB2255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7050" y="3075487"/>
            <a:ext cx="3479799" cy="474663"/>
          </a:xfrm>
        </p:spPr>
        <p:txBody>
          <a:bodyPr/>
          <a:lstStyle/>
          <a:p>
            <a:pPr algn="ctr"/>
            <a:r>
              <a:rPr lang="fr-FR" dirty="0" err="1"/>
              <a:t>ProServe</a:t>
            </a:r>
            <a:r>
              <a:rPr lang="fr-FR" dirty="0"/>
              <a:t> &amp; Solutions Architect collaboration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84A9ECD-99E8-A547-BB42-DA3AA2A5A05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44461" y="3075487"/>
            <a:ext cx="3479799" cy="474663"/>
          </a:xfrm>
        </p:spPr>
        <p:txBody>
          <a:bodyPr/>
          <a:lstStyle/>
          <a:p>
            <a:pPr algn="ctr"/>
            <a:r>
              <a:rPr lang="fr-FR" dirty="0" err="1"/>
              <a:t>Earn</a:t>
            </a:r>
            <a:r>
              <a:rPr lang="fr-FR" dirty="0"/>
              <a:t> trust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journey</a:t>
            </a:r>
            <a:r>
              <a:rPr lang="fr-FR" dirty="0"/>
              <a:t> </a:t>
            </a:r>
            <a:r>
              <a:rPr lang="fr-FR" dirty="0" err="1"/>
              <a:t>rather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a </a:t>
            </a:r>
            <a:r>
              <a:rPr lang="fr-FR" dirty="0" err="1"/>
              <a:t>milestone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CA2A6E-7830-D54B-B7A7-E716FB5572B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7834CDD4-D76F-4459-B025-0310E913C24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77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E216D57-0999-C545-959A-F180690CA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71151"/>
            <a:ext cx="10177671" cy="2521358"/>
          </a:xfrm>
        </p:spPr>
        <p:txBody>
          <a:bodyPr/>
          <a:lstStyle/>
          <a:p>
            <a:r>
              <a:rPr lang="en-US" dirty="0"/>
              <a:t>Looking back at the milestones we crossed, it only makes sense for us to pursue collaboration with AWS.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3923D94-855F-1F4E-A78D-1C1F82D429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Data Lake Product Manager @Manufacturing GDO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E00895C-2A25-D345-90D0-836DFAAD7C2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00037" y="1399108"/>
            <a:ext cx="309563" cy="309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748FDC-6AE9-2B4F-8CC8-C2B69D211E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00037" y="2831830"/>
            <a:ext cx="309563" cy="309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52D335-AEF1-8145-B329-EA5D04F6322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7834CDD4-D76F-4459-B025-0310E913C24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53306B-AFFB-9F4E-B556-70F2035FDE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85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BF4AC4-39A3-D349-86DC-8D8882CFE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CDD4-D76F-4459-B025-0310E913C24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76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379738-586E-394D-8B41-73447E1A9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897089"/>
            <a:ext cx="8170258" cy="1625599"/>
          </a:xfrm>
        </p:spPr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1DBB4DB-A316-8E48-87F7-E67795EF7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CDD4-D76F-4459-B025-0310E913C2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116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4" descr="Air Liquide présente sa nouvelle identité visuelle | Air Liquide">
            <a:extLst>
              <a:ext uri="{FF2B5EF4-FFF2-40B4-BE49-F238E27FC236}">
                <a16:creationId xmlns:a16="http://schemas.microsoft.com/office/drawing/2014/main" id="{F8090D45-F175-2846-823A-5B607D3FB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148" y="1681755"/>
            <a:ext cx="6240181" cy="487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C0B2A60B-6B04-D949-9AEC-226DAC038D44}"/>
              </a:ext>
            </a:extLst>
          </p:cNvPr>
          <p:cNvSpPr txBox="1">
            <a:spLocks/>
          </p:cNvSpPr>
          <p:nvPr/>
        </p:nvSpPr>
        <p:spPr>
          <a:xfrm>
            <a:off x="463048" y="625110"/>
            <a:ext cx="11265904" cy="7654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731520" rtl="0" eaLnBrk="1" latinLnBrk="0" hangingPunct="1">
              <a:spcBef>
                <a:spcPct val="0"/>
              </a:spcBef>
              <a:buNone/>
              <a:defRPr sz="3800" b="1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Manufacturing at a glance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003C180-6C86-A543-944C-1E675559CCBD}"/>
              </a:ext>
            </a:extLst>
          </p:cNvPr>
          <p:cNvSpPr txBox="1"/>
          <p:nvPr/>
        </p:nvSpPr>
        <p:spPr>
          <a:xfrm>
            <a:off x="380316" y="1681755"/>
            <a:ext cx="51943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Tx/>
              <a:buChar char="-"/>
            </a:pPr>
            <a:endParaRPr lang="en-US" sz="24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4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Industrial Gases manufacturer &amp; supplier</a:t>
            </a:r>
          </a:p>
          <a:p>
            <a:r>
              <a:rPr lang="en-US" sz="2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     Oxygen, nitrogen, hydrogen, etc.</a:t>
            </a:r>
          </a:p>
          <a:p>
            <a:pPr marL="457200" indent="-457200">
              <a:buFontTx/>
              <a:buChar char="-"/>
            </a:pPr>
            <a:endParaRPr lang="en-US" sz="24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Global footprint</a:t>
            </a:r>
          </a:p>
          <a:p>
            <a:pPr lvl="1"/>
            <a:r>
              <a:rPr lang="en-US" sz="24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80+ countries</a:t>
            </a:r>
          </a:p>
          <a:p>
            <a:pPr marL="457200" indent="-457200" algn="l">
              <a:buFontTx/>
              <a:buChar char="-"/>
            </a:pPr>
            <a:endParaRPr lang="en-US" sz="24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457200" indent="-457200" algn="l">
              <a:buFontTx/>
              <a:buChar char="-"/>
            </a:pPr>
            <a:r>
              <a:rPr lang="en-US" sz="24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3.8+ million customers &amp; patients</a:t>
            </a:r>
          </a:p>
          <a:p>
            <a:pPr lvl="1"/>
            <a:r>
              <a:rPr lang="en-US" sz="24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Healthcare, Food, Pharma, Petrochemicals, etc.</a:t>
            </a:r>
          </a:p>
        </p:txBody>
      </p:sp>
    </p:spTree>
    <p:extLst>
      <p:ext uri="{BB962C8B-B14F-4D97-AF65-F5344CB8AC3E}">
        <p14:creationId xmlns:p14="http://schemas.microsoft.com/office/powerpoint/2010/main" val="2773263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CFF3E15-5BB9-5E4A-A6B0-6325CAACA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CDD4-D76F-4459-B025-0310E913C24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84439E9-4372-3E48-8380-009A3E0B0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155" y="58587"/>
            <a:ext cx="9489689" cy="6740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953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4CDD4-D76F-4459-B025-0310E913C2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203F2B5-85E6-3C4B-A233-1D7EB2255C2C}"/>
              </a:ext>
            </a:extLst>
          </p:cNvPr>
          <p:cNvSpPr txBox="1">
            <a:spLocks/>
          </p:cNvSpPr>
          <p:nvPr/>
        </p:nvSpPr>
        <p:spPr>
          <a:xfrm>
            <a:off x="1400006" y="1832154"/>
            <a:ext cx="2097023" cy="4746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  <a:buSzPct val="90000"/>
              <a:buFont typeface="Amazon Ember" panose="020B0603020204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mazon Ember" panose="020B0603020204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mazon Ember" panose="020B0603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mazon Ember" panose="020B0603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mazon Ember" panose="020B0603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mazon Ember" panose="020B0603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mazon Ember" panose="020B0603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mazon Ember" panose="020B0603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000" dirty="0">
                <a:solidFill>
                  <a:schemeClr val="accent1"/>
                </a:solidFill>
              </a:rPr>
              <a:t>Ambition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1203F2B5-85E6-3C4B-A233-1D7EB2255C2C}"/>
              </a:ext>
            </a:extLst>
          </p:cNvPr>
          <p:cNvSpPr txBox="1">
            <a:spLocks/>
          </p:cNvSpPr>
          <p:nvPr/>
        </p:nvSpPr>
        <p:spPr>
          <a:xfrm>
            <a:off x="5549349" y="1655780"/>
            <a:ext cx="3479799" cy="4746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  <a:buSzPct val="90000"/>
              <a:buFont typeface="Amazon Ember" panose="020B0603020204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mazon Ember" panose="020B0603020204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mazon Ember" panose="020B0603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mazon Ember" panose="020B0603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mazon Ember" panose="020B0603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mazon Ember" panose="020B0603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mazon Ember" panose="020B0603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mazon Ember" panose="020B0603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1203F2B5-85E6-3C4B-A233-1D7EB2255C2C}"/>
              </a:ext>
            </a:extLst>
          </p:cNvPr>
          <p:cNvSpPr txBox="1">
            <a:spLocks/>
          </p:cNvSpPr>
          <p:nvPr/>
        </p:nvSpPr>
        <p:spPr>
          <a:xfrm>
            <a:off x="4500837" y="1741124"/>
            <a:ext cx="2097023" cy="4746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  <a:buSzPct val="90000"/>
              <a:buFont typeface="Amazon Ember" panose="020B0603020204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mazon Ember" panose="020B0603020204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mazon Ember" panose="020B0603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mazon Ember" panose="020B0603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mazon Ember" panose="020B0603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mazon Ember" panose="020B0603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mazon Ember" panose="020B0603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mazon Ember" panose="020B0603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1203F2B5-85E6-3C4B-A233-1D7EB2255C2C}"/>
              </a:ext>
            </a:extLst>
          </p:cNvPr>
          <p:cNvSpPr txBox="1">
            <a:spLocks/>
          </p:cNvSpPr>
          <p:nvPr/>
        </p:nvSpPr>
        <p:spPr>
          <a:xfrm>
            <a:off x="8813757" y="1741124"/>
            <a:ext cx="2097023" cy="4746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  <a:buSzPct val="90000"/>
              <a:buFont typeface="Amazon Ember" panose="020B0603020204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mazon Ember" panose="020B0603020204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mazon Ember" panose="020B0603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mazon Ember" panose="020B0603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mazon Ember" panose="020B0603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mazon Ember" panose="020B0603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mazon Ember" panose="020B0603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mazon Ember" panose="020B0603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000" dirty="0">
                <a:solidFill>
                  <a:schemeClr val="accent1"/>
                </a:solidFill>
              </a:rPr>
              <a:t>Challenges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800564" y="2397848"/>
            <a:ext cx="3346704" cy="261610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 algn="l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fr-FR" sz="1600" dirty="0" err="1"/>
              <a:t>Enable</a:t>
            </a:r>
            <a:r>
              <a:rPr lang="fr-FR" sz="1600" dirty="0"/>
              <a:t> </a:t>
            </a:r>
            <a:r>
              <a:rPr lang="fr-FR" sz="1600" dirty="0" err="1"/>
              <a:t>industrial</a:t>
            </a:r>
            <a:r>
              <a:rPr lang="fr-FR" sz="1600" dirty="0"/>
              <a:t> </a:t>
            </a:r>
            <a:r>
              <a:rPr lang="fr-FR" sz="1600" b="1" dirty="0"/>
              <a:t>innovation</a:t>
            </a:r>
            <a:r>
              <a:rPr lang="fr-FR" sz="1600" dirty="0"/>
              <a:t> </a:t>
            </a:r>
            <a:r>
              <a:rPr lang="fr-FR" sz="1600" dirty="0" err="1"/>
              <a:t>through</a:t>
            </a:r>
            <a:r>
              <a:rPr lang="fr-FR" sz="1600" dirty="0"/>
              <a:t> </a:t>
            </a:r>
            <a:r>
              <a:rPr lang="fr-FR" sz="1600" dirty="0" err="1"/>
              <a:t>bringing</a:t>
            </a:r>
            <a:r>
              <a:rPr lang="fr-FR" sz="1600" dirty="0"/>
              <a:t> </a:t>
            </a:r>
            <a:r>
              <a:rPr lang="fr-FR" sz="1600" b="1" dirty="0" err="1"/>
              <a:t>valuable</a:t>
            </a:r>
            <a:r>
              <a:rPr lang="fr-FR" sz="1600" b="1" dirty="0"/>
              <a:t> insights </a:t>
            </a:r>
          </a:p>
          <a:p>
            <a:pPr algn="l">
              <a:spcAft>
                <a:spcPts val="1200"/>
              </a:spcAft>
            </a:pPr>
            <a:endParaRPr lang="fr-FR" sz="1600" dirty="0"/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600" dirty="0"/>
              <a:t>Facilitate </a:t>
            </a:r>
            <a:r>
              <a:rPr lang="en-US" sz="1600" b="1" dirty="0"/>
              <a:t>decision-making</a:t>
            </a:r>
            <a:r>
              <a:rPr lang="en-US" sz="1600" dirty="0"/>
              <a:t> and incidents anticipations to improve performance in supplying industrial gases to customers.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1203F2B5-85E6-3C4B-A233-1D7EB2255C2C}"/>
              </a:ext>
            </a:extLst>
          </p:cNvPr>
          <p:cNvSpPr txBox="1">
            <a:spLocks/>
          </p:cNvSpPr>
          <p:nvPr/>
        </p:nvSpPr>
        <p:spPr>
          <a:xfrm>
            <a:off x="5034236" y="1836843"/>
            <a:ext cx="3236976" cy="89933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  <a:buSzPct val="90000"/>
              <a:buFont typeface="Amazon Ember" panose="020B0603020204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mazon Ember" panose="020B0603020204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mazon Ember" panose="020B0603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mazon Ember" panose="020B0603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mazon Ember" panose="020B0603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mazon Ember" panose="020B0603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mazon Ember" panose="020B0603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mazon Ember" panose="020B0603020204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000" dirty="0">
                <a:solidFill>
                  <a:schemeClr val="accent1"/>
                </a:solidFill>
              </a:rPr>
              <a:t>Data </a:t>
            </a:r>
            <a:r>
              <a:rPr lang="fr-FR" sz="2000" dirty="0" err="1">
                <a:solidFill>
                  <a:schemeClr val="accent1"/>
                </a:solidFill>
              </a:rPr>
              <a:t>Factory</a:t>
            </a:r>
            <a:r>
              <a:rPr lang="fr-FR" sz="2000" dirty="0">
                <a:solidFill>
                  <a:schemeClr val="accent1"/>
                </a:solidFill>
              </a:rPr>
              <a:t> &amp; Global Data Operations</a:t>
            </a:r>
          </a:p>
          <a:p>
            <a:pPr marL="0" indent="0" algn="ctr">
              <a:buNone/>
            </a:pPr>
            <a:endParaRPr lang="fr-FR" sz="2000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4500837" y="2407225"/>
            <a:ext cx="4312920" cy="1538883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ü"/>
            </a:pPr>
            <a:endParaRPr lang="fr-FR" sz="1600" dirty="0"/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ü"/>
            </a:pPr>
            <a:endParaRPr lang="en-US" sz="1600" dirty="0"/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ü"/>
            </a:pPr>
            <a:endParaRPr lang="fr-FR" sz="1600" dirty="0"/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ü"/>
            </a:pPr>
            <a:endParaRPr lang="fr-FR" sz="1600" dirty="0"/>
          </a:p>
        </p:txBody>
      </p:sp>
      <p:sp>
        <p:nvSpPr>
          <p:cNvPr id="21" name="ZoneTexte 20"/>
          <p:cNvSpPr txBox="1"/>
          <p:nvPr/>
        </p:nvSpPr>
        <p:spPr>
          <a:xfrm>
            <a:off x="4979372" y="2767179"/>
            <a:ext cx="3346704" cy="187743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 algn="l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fr-FR" sz="1600" dirty="0" err="1"/>
              <a:t>Built</a:t>
            </a:r>
            <a:r>
              <a:rPr lang="fr-FR" sz="1600" dirty="0"/>
              <a:t> a </a:t>
            </a:r>
            <a:r>
              <a:rPr lang="fr-FR" sz="1600" dirty="0" err="1"/>
              <a:t>datalake</a:t>
            </a:r>
            <a:r>
              <a:rPr lang="fr-FR" sz="1600" dirty="0"/>
              <a:t> in 2 </a:t>
            </a:r>
            <a:r>
              <a:rPr lang="fr-FR" sz="1600" dirty="0" err="1"/>
              <a:t>years</a:t>
            </a:r>
            <a:r>
              <a:rPr lang="fr-FR" sz="1600" dirty="0"/>
              <a:t> to </a:t>
            </a:r>
            <a:r>
              <a:rPr lang="fr-FR" sz="1600" dirty="0" err="1"/>
              <a:t>centralize</a:t>
            </a:r>
            <a:r>
              <a:rPr lang="fr-FR" sz="1600" dirty="0"/>
              <a:t> </a:t>
            </a:r>
            <a:r>
              <a:rPr lang="fr-FR" sz="1600" dirty="0" err="1"/>
              <a:t>Manufacturing</a:t>
            </a:r>
            <a:r>
              <a:rPr lang="fr-FR" sz="1600" dirty="0"/>
              <a:t> data</a:t>
            </a:r>
            <a:endParaRPr lang="fr-FR" sz="1600" b="1" dirty="0"/>
          </a:p>
          <a:p>
            <a:pPr algn="l">
              <a:spcAft>
                <a:spcPts val="1200"/>
              </a:spcAft>
            </a:pPr>
            <a:endParaRPr lang="fr-FR" sz="1600" dirty="0"/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600" dirty="0"/>
              <a:t>implemented a wide range of dedicated programs to implement valuable </a:t>
            </a:r>
            <a:r>
              <a:rPr lang="en-US" sz="1600" dirty="0" err="1"/>
              <a:t>usecases</a:t>
            </a:r>
            <a:endParaRPr lang="en-US" sz="1600" dirty="0"/>
          </a:p>
        </p:txBody>
      </p:sp>
      <p:sp>
        <p:nvSpPr>
          <p:cNvPr id="22" name="ZoneTexte 21"/>
          <p:cNvSpPr txBox="1"/>
          <p:nvPr/>
        </p:nvSpPr>
        <p:spPr>
          <a:xfrm>
            <a:off x="8677612" y="2736409"/>
            <a:ext cx="3346704" cy="187743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 algn="l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fr-FR" sz="1600" dirty="0" err="1"/>
              <a:t>Scale</a:t>
            </a:r>
            <a:r>
              <a:rPr lang="fr-FR" sz="1600" dirty="0"/>
              <a:t> and </a:t>
            </a:r>
            <a:r>
              <a:rPr lang="fr-FR" sz="1600" dirty="0" err="1"/>
              <a:t>leverage</a:t>
            </a:r>
            <a:r>
              <a:rPr lang="fr-FR" sz="1600" dirty="0"/>
              <a:t> large </a:t>
            </a:r>
            <a:r>
              <a:rPr lang="fr-FR" sz="1600" dirty="0" err="1"/>
              <a:t>amounts</a:t>
            </a:r>
            <a:r>
              <a:rPr lang="fr-FR" sz="1600" dirty="0"/>
              <a:t> of data </a:t>
            </a:r>
          </a:p>
          <a:p>
            <a:pPr marL="285750" indent="-285750" algn="l">
              <a:spcAft>
                <a:spcPts val="1200"/>
              </a:spcAft>
              <a:buFont typeface="Wingdings" panose="05000000000000000000" pitchFamily="2" charset="2"/>
              <a:buChar char="ü"/>
            </a:pPr>
            <a:endParaRPr lang="fr-FR" sz="1600" dirty="0"/>
          </a:p>
          <a:p>
            <a:pPr marL="285750" indent="-285750" algn="l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fr-FR" sz="1600" dirty="0"/>
              <a:t>Access data and insights for Business </a:t>
            </a:r>
            <a:r>
              <a:rPr lang="fr-FR" sz="1600" dirty="0" err="1"/>
              <a:t>units</a:t>
            </a:r>
            <a:r>
              <a:rPr lang="fr-FR" sz="1600" dirty="0"/>
              <a:t>, data </a:t>
            </a:r>
            <a:r>
              <a:rPr lang="fr-FR" sz="1600" dirty="0" err="1"/>
              <a:t>scientists</a:t>
            </a:r>
            <a:r>
              <a:rPr lang="fr-FR" sz="1600" dirty="0"/>
              <a:t> and data </a:t>
            </a:r>
            <a:r>
              <a:rPr lang="fr-FR" sz="1600" dirty="0" err="1"/>
              <a:t>analysts</a:t>
            </a:r>
            <a:endParaRPr lang="fr-FR" sz="1600" b="1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2657515-D21C-DD45-812A-F9373B7396D4}"/>
              </a:ext>
            </a:extLst>
          </p:cNvPr>
          <p:cNvSpPr txBox="1">
            <a:spLocks/>
          </p:cNvSpPr>
          <p:nvPr/>
        </p:nvSpPr>
        <p:spPr>
          <a:xfrm>
            <a:off x="457200" y="603822"/>
            <a:ext cx="11258550" cy="827827"/>
          </a:xfrm>
          <a:prstGeom prst="rect">
            <a:avLst/>
          </a:prstGeom>
        </p:spPr>
        <p:txBody>
          <a:bodyPr vert="horz" lIns="76200" tIns="38100" rIns="76200" bIns="38100" rtlCol="0" anchor="t">
            <a:noAutofit/>
          </a:bodyPr>
          <a:lstStyle>
            <a:lvl1pPr algn="l" defTabSz="731520" rtl="0" eaLnBrk="1" latinLnBrk="0" hangingPunct="1">
              <a:spcBef>
                <a:spcPct val="0"/>
              </a:spcBef>
              <a:buNone/>
              <a:defRPr sz="3800" b="1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sz="3167" dirty="0"/>
              <a:t>Manufacturing GDO (Global Data Operations)</a:t>
            </a:r>
          </a:p>
        </p:txBody>
      </p:sp>
    </p:spTree>
    <p:extLst>
      <p:ext uri="{BB962C8B-B14F-4D97-AF65-F5344CB8AC3E}">
        <p14:creationId xmlns:p14="http://schemas.microsoft.com/office/powerpoint/2010/main" val="3064355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E670F08-7441-D545-B670-4EB19906FD6D}"/>
              </a:ext>
            </a:extLst>
          </p:cNvPr>
          <p:cNvSpPr txBox="1">
            <a:spLocks/>
          </p:cNvSpPr>
          <p:nvPr/>
        </p:nvSpPr>
        <p:spPr>
          <a:xfrm>
            <a:off x="457200" y="603822"/>
            <a:ext cx="11258550" cy="827827"/>
          </a:xfrm>
          <a:prstGeom prst="rect">
            <a:avLst/>
          </a:prstGeom>
        </p:spPr>
        <p:txBody>
          <a:bodyPr vert="horz" lIns="76200" tIns="38100" rIns="76200" bIns="38100" rtlCol="0" anchor="t">
            <a:noAutofit/>
          </a:bodyPr>
          <a:lstStyle>
            <a:lvl1pPr algn="l" defTabSz="731520" rtl="0" eaLnBrk="1" latinLnBrk="0" hangingPunct="1">
              <a:spcBef>
                <a:spcPct val="0"/>
              </a:spcBef>
              <a:buNone/>
              <a:defRPr sz="3800" b="1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sz="3167" dirty="0"/>
              <a:t>Customer Pain points: Journey towards Monetization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59EC475-442C-C04B-A91D-E7E3E15CCCC9}"/>
              </a:ext>
            </a:extLst>
          </p:cNvPr>
          <p:cNvSpPr txBox="1"/>
          <p:nvPr/>
        </p:nvSpPr>
        <p:spPr>
          <a:xfrm>
            <a:off x="457200" y="2747995"/>
            <a:ext cx="9829800" cy="1208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17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-   Storing Data at scale &amp; at lower cost </a:t>
            </a:r>
          </a:p>
          <a:p>
            <a:pPr marL="380985" indent="-380985">
              <a:buFontTx/>
              <a:buChar char="-"/>
            </a:pPr>
            <a:r>
              <a:rPr lang="en-US" sz="2417" b="1" dirty="0">
                <a:solidFill>
                  <a:schemeClr val="bg1">
                    <a:lumMod val="6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Allowing data access &amp; consumption at scale (2020 - Now)</a:t>
            </a:r>
          </a:p>
          <a:p>
            <a:pPr marL="380985" indent="-380985">
              <a:buFontTx/>
              <a:buChar char="-"/>
            </a:pPr>
            <a:r>
              <a:rPr lang="en-US" sz="2417" b="1" dirty="0">
                <a:solidFill>
                  <a:schemeClr val="bg1">
                    <a:lumMod val="6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Data Monetization (future)</a:t>
            </a:r>
          </a:p>
        </p:txBody>
      </p:sp>
    </p:spTree>
    <p:extLst>
      <p:ext uri="{BB962C8B-B14F-4D97-AF65-F5344CB8AC3E}">
        <p14:creationId xmlns:p14="http://schemas.microsoft.com/office/powerpoint/2010/main" val="1582794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759EC475-442C-C04B-A91D-E7E3E15CCCC9}"/>
              </a:ext>
            </a:extLst>
          </p:cNvPr>
          <p:cNvSpPr txBox="1"/>
          <p:nvPr/>
        </p:nvSpPr>
        <p:spPr>
          <a:xfrm>
            <a:off x="457200" y="2747995"/>
            <a:ext cx="9829800" cy="1208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17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-   Storing Data at scale &amp; at lower cost (Data Lake, 2018)</a:t>
            </a:r>
          </a:p>
          <a:p>
            <a:pPr marL="380985" indent="-380985">
              <a:buFontTx/>
              <a:buChar char="-"/>
            </a:pPr>
            <a:r>
              <a:rPr lang="en-US" sz="2417" b="1" dirty="0">
                <a:solidFill>
                  <a:schemeClr val="bg1">
                    <a:lumMod val="6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Allowing data access &amp; consumption at scale (2020 - Now)</a:t>
            </a:r>
          </a:p>
          <a:p>
            <a:pPr marL="380985" indent="-380985">
              <a:buFontTx/>
              <a:buChar char="-"/>
            </a:pPr>
            <a:r>
              <a:rPr lang="en-US" sz="2417" b="1" dirty="0">
                <a:solidFill>
                  <a:schemeClr val="bg1">
                    <a:lumMod val="6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Data Monetization (future)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658C98E-3E5F-A447-A874-ACEF300E416F}"/>
              </a:ext>
            </a:extLst>
          </p:cNvPr>
          <p:cNvSpPr txBox="1">
            <a:spLocks/>
          </p:cNvSpPr>
          <p:nvPr/>
        </p:nvSpPr>
        <p:spPr>
          <a:xfrm>
            <a:off x="457200" y="603822"/>
            <a:ext cx="11258550" cy="827827"/>
          </a:xfrm>
          <a:prstGeom prst="rect">
            <a:avLst/>
          </a:prstGeom>
        </p:spPr>
        <p:txBody>
          <a:bodyPr vert="horz" lIns="76200" tIns="38100" rIns="76200" bIns="38100" rtlCol="0" anchor="t">
            <a:noAutofit/>
          </a:bodyPr>
          <a:lstStyle>
            <a:lvl1pPr algn="l" defTabSz="731520" rtl="0" eaLnBrk="1" latinLnBrk="0" hangingPunct="1">
              <a:spcBef>
                <a:spcPct val="0"/>
              </a:spcBef>
              <a:buNone/>
              <a:defRPr sz="3800" b="1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sz="3167" dirty="0"/>
              <a:t>Customer Pain points: Journey towards Monetization</a:t>
            </a:r>
          </a:p>
        </p:txBody>
      </p:sp>
    </p:spTree>
    <p:extLst>
      <p:ext uri="{BB962C8B-B14F-4D97-AF65-F5344CB8AC3E}">
        <p14:creationId xmlns:p14="http://schemas.microsoft.com/office/powerpoint/2010/main" val="3875892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759EC475-442C-C04B-A91D-E7E3E15CCCC9}"/>
              </a:ext>
            </a:extLst>
          </p:cNvPr>
          <p:cNvSpPr txBox="1"/>
          <p:nvPr/>
        </p:nvSpPr>
        <p:spPr>
          <a:xfrm>
            <a:off x="457200" y="2747995"/>
            <a:ext cx="9829800" cy="1208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17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-   Storing Data at scale &amp; at lower cost (Data Lake, 2018)</a:t>
            </a:r>
          </a:p>
          <a:p>
            <a:pPr marL="380985" indent="-380985">
              <a:buFontTx/>
              <a:buChar char="-"/>
            </a:pPr>
            <a:r>
              <a:rPr lang="en-US" sz="2417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Allowing data access &amp; consumption at scale (2020 - Now)</a:t>
            </a:r>
          </a:p>
          <a:p>
            <a:pPr marL="380985" indent="-380985">
              <a:buFontTx/>
              <a:buChar char="-"/>
            </a:pPr>
            <a:r>
              <a:rPr lang="en-US" sz="2417" b="1" dirty="0">
                <a:solidFill>
                  <a:schemeClr val="bg1">
                    <a:lumMod val="65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Data Monetization (future)</a:t>
            </a:r>
          </a:p>
        </p:txBody>
      </p:sp>
      <p:pic>
        <p:nvPicPr>
          <p:cNvPr id="6" name="Picture 2" descr="You Are Here Icon #335524 - Free Icons Library">
            <a:extLst>
              <a:ext uri="{FF2B5EF4-FFF2-40B4-BE49-F238E27FC236}">
                <a16:creationId xmlns:a16="http://schemas.microsoft.com/office/drawing/2014/main" id="{CF28E67E-3071-634F-A160-A2205CBE5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398" y="3004457"/>
            <a:ext cx="598715" cy="598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34B3394-B234-A44D-AD51-5CA5E0BBF435}"/>
              </a:ext>
            </a:extLst>
          </p:cNvPr>
          <p:cNvSpPr txBox="1">
            <a:spLocks/>
          </p:cNvSpPr>
          <p:nvPr/>
        </p:nvSpPr>
        <p:spPr>
          <a:xfrm>
            <a:off x="457200" y="603822"/>
            <a:ext cx="11258550" cy="827827"/>
          </a:xfrm>
          <a:prstGeom prst="rect">
            <a:avLst/>
          </a:prstGeom>
        </p:spPr>
        <p:txBody>
          <a:bodyPr vert="horz" lIns="76200" tIns="38100" rIns="76200" bIns="38100" rtlCol="0" anchor="t">
            <a:noAutofit/>
          </a:bodyPr>
          <a:lstStyle>
            <a:lvl1pPr algn="l" defTabSz="731520" rtl="0" eaLnBrk="1" latinLnBrk="0" hangingPunct="1">
              <a:spcBef>
                <a:spcPct val="0"/>
              </a:spcBef>
              <a:buNone/>
              <a:defRPr sz="3800" b="1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sz="3167" dirty="0"/>
              <a:t>Customer Pain points: Journey towards Monetization</a:t>
            </a:r>
          </a:p>
        </p:txBody>
      </p:sp>
    </p:spTree>
    <p:extLst>
      <p:ext uri="{BB962C8B-B14F-4D97-AF65-F5344CB8AC3E}">
        <p14:creationId xmlns:p14="http://schemas.microsoft.com/office/powerpoint/2010/main" val="4217877553"/>
      </p:ext>
    </p:extLst>
  </p:cSld>
  <p:clrMapOvr>
    <a:masterClrMapping/>
  </p:clrMapOvr>
</p:sld>
</file>

<file path=ppt/theme/theme1.xml><?xml version="1.0" encoding="utf-8"?>
<a:theme xmlns:a="http://schemas.openxmlformats.org/drawingml/2006/main" name="OneBrandConfidential_Light">
  <a:themeElements>
    <a:clrScheme name="OB">
      <a:dk1>
        <a:srgbClr val="232F3E"/>
      </a:dk1>
      <a:lt1>
        <a:srgbClr val="FFFFFF"/>
      </a:lt1>
      <a:dk2>
        <a:srgbClr val="262261"/>
      </a:dk2>
      <a:lt2>
        <a:srgbClr val="F1F3F3"/>
      </a:lt2>
      <a:accent1>
        <a:srgbClr val="005176"/>
      </a:accent1>
      <a:accent2>
        <a:srgbClr val="C9208A"/>
      </a:accent2>
      <a:accent3>
        <a:srgbClr val="504BAB"/>
      </a:accent3>
      <a:accent4>
        <a:srgbClr val="FF9900"/>
      </a:accent4>
      <a:accent5>
        <a:srgbClr val="36C2B3"/>
      </a:accent5>
      <a:accent6>
        <a:srgbClr val="005176"/>
      </a:accent6>
      <a:hlink>
        <a:srgbClr val="FF6633"/>
      </a:hlink>
      <a:folHlink>
        <a:srgbClr val="FF6633"/>
      </a:folHlink>
    </a:clrScheme>
    <a:fontScheme name="Ember Heavy and Normal">
      <a:majorFont>
        <a:latin typeface="Amazon Ember Heavy"/>
        <a:ea typeface=""/>
        <a:cs typeface=""/>
      </a:majorFont>
      <a:minorFont>
        <a:latin typeface="Amazon Emb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1200"/>
          </a:spcAft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spAutoFit/>
      </a:bodyPr>
      <a:lstStyle>
        <a:defPPr algn="l">
          <a:spcAft>
            <a:spcPts val="1200"/>
          </a:spcAft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B_DeckTemplate_Confidential_9-24-2021" id="{0C8F72F3-F411-AC47-9C98-3D14D5B8291C}" vid="{C05EA36D-596B-2945-8EFF-3632C2E1B229}"/>
    </a:ext>
  </a:extLst>
</a:theme>
</file>

<file path=ppt/theme/theme2.xml><?xml version="1.0" encoding="utf-8"?>
<a:theme xmlns:a="http://schemas.openxmlformats.org/drawingml/2006/main" name="OneBrandConfidential_Dark">
  <a:themeElements>
    <a:clrScheme name="AWS Brand Colors">
      <a:dk1>
        <a:srgbClr val="232F3E"/>
      </a:dk1>
      <a:lt1>
        <a:srgbClr val="FFFFFF"/>
      </a:lt1>
      <a:dk2>
        <a:srgbClr val="262261"/>
      </a:dk2>
      <a:lt2>
        <a:srgbClr val="F1F3F3"/>
      </a:lt2>
      <a:accent1>
        <a:srgbClr val="504BAB"/>
      </a:accent1>
      <a:accent2>
        <a:srgbClr val="C9208A"/>
      </a:accent2>
      <a:accent3>
        <a:srgbClr val="F3E502"/>
      </a:accent3>
      <a:accent4>
        <a:srgbClr val="ADE322"/>
      </a:accent4>
      <a:accent5>
        <a:srgbClr val="36C2B3"/>
      </a:accent5>
      <a:accent6>
        <a:srgbClr val="008296"/>
      </a:accent6>
      <a:hlink>
        <a:srgbClr val="FF6633"/>
      </a:hlink>
      <a:folHlink>
        <a:srgbClr val="FF6633"/>
      </a:folHlink>
    </a:clrScheme>
    <a:fontScheme name="Ember Heavy and Normal">
      <a:majorFont>
        <a:latin typeface="Amazon Ember Heavy"/>
        <a:ea typeface=""/>
        <a:cs typeface=""/>
      </a:majorFont>
      <a:minorFont>
        <a:latin typeface="Amazon Emb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1200"/>
          </a:spcAft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spAutoFit/>
      </a:bodyPr>
      <a:lstStyle>
        <a:defPPr algn="l">
          <a:spcAft>
            <a:spcPts val="1200"/>
          </a:spcAft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B_DeckTemplate_Confidential_9-24-2021" id="{0C8F72F3-F411-AC47-9C98-3D14D5B8291C}" vid="{397A9EE2-C441-B04D-A601-F8DD0D729A5D}"/>
    </a:ext>
  </a:extLst>
</a:theme>
</file>

<file path=ppt/theme/theme3.xml><?xml version="1.0" encoding="utf-8"?>
<a:theme xmlns:a="http://schemas.openxmlformats.org/drawingml/2006/main" name="Office Theme">
  <a:themeElements>
    <a:clrScheme name="OneBrand2021">
      <a:dk1>
        <a:srgbClr val="232F3E"/>
      </a:dk1>
      <a:lt1>
        <a:srgbClr val="FFFFFF"/>
      </a:lt1>
      <a:dk2>
        <a:srgbClr val="262261"/>
      </a:dk2>
      <a:lt2>
        <a:srgbClr val="F1F3F3"/>
      </a:lt2>
      <a:accent1>
        <a:srgbClr val="A6E7CE"/>
      </a:accent1>
      <a:accent2>
        <a:srgbClr val="36C2B3"/>
      </a:accent2>
      <a:accent3>
        <a:srgbClr val="008296"/>
      </a:accent3>
      <a:accent4>
        <a:srgbClr val="00464F"/>
      </a:accent4>
      <a:accent5>
        <a:srgbClr val="FF9900"/>
      </a:accent5>
      <a:accent6>
        <a:srgbClr val="FE591D"/>
      </a:accent6>
      <a:hlink>
        <a:srgbClr val="00A0C8"/>
      </a:hlink>
      <a:folHlink>
        <a:srgbClr val="00A0C8"/>
      </a:folHlink>
    </a:clrScheme>
    <a:fontScheme name="Ember Heavy and Normal">
      <a:majorFont>
        <a:latin typeface="Amazon Ember Heavy"/>
        <a:ea typeface=""/>
        <a:cs typeface=""/>
      </a:majorFont>
      <a:minorFont>
        <a:latin typeface="Amazon Emb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neBrand2021">
      <a:dk1>
        <a:srgbClr val="232F3E"/>
      </a:dk1>
      <a:lt1>
        <a:srgbClr val="FFFFFF"/>
      </a:lt1>
      <a:dk2>
        <a:srgbClr val="262261"/>
      </a:dk2>
      <a:lt2>
        <a:srgbClr val="F1F3F3"/>
      </a:lt2>
      <a:accent1>
        <a:srgbClr val="A6E7CE"/>
      </a:accent1>
      <a:accent2>
        <a:srgbClr val="36C2B3"/>
      </a:accent2>
      <a:accent3>
        <a:srgbClr val="008296"/>
      </a:accent3>
      <a:accent4>
        <a:srgbClr val="00464F"/>
      </a:accent4>
      <a:accent5>
        <a:srgbClr val="FF9900"/>
      </a:accent5>
      <a:accent6>
        <a:srgbClr val="FE591D"/>
      </a:accent6>
      <a:hlink>
        <a:srgbClr val="00A0C8"/>
      </a:hlink>
      <a:folHlink>
        <a:srgbClr val="00A0C8"/>
      </a:folHlink>
    </a:clrScheme>
    <a:fontScheme name="Ember Heavy and Normal">
      <a:majorFont>
        <a:latin typeface="Amazon Ember Heavy"/>
        <a:ea typeface=""/>
        <a:cs typeface=""/>
      </a:majorFont>
      <a:minorFont>
        <a:latin typeface="Amazon Emb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OB_DeckTemplate_Confidential_9-24-2021</Template>
  <TotalTime>844</TotalTime>
  <Words>1555</Words>
  <Application>Microsoft Macintosh PowerPoint</Application>
  <PresentationFormat>Widescreen</PresentationFormat>
  <Paragraphs>237</Paragraphs>
  <Slides>28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Amazon Ember</vt:lpstr>
      <vt:lpstr>Arial</vt:lpstr>
      <vt:lpstr>Amazon Ember Light</vt:lpstr>
      <vt:lpstr>Wingdings</vt:lpstr>
      <vt:lpstr>Amazon Ember Heavy</vt:lpstr>
      <vt:lpstr>OneBrandConfidential_Light</vt:lpstr>
      <vt:lpstr>OneBrandConfidential_Dark</vt:lpstr>
      <vt:lpstr>Manufacturing</vt:lpstr>
      <vt:lpstr>PowerPoint Presentation</vt:lpstr>
      <vt:lpstr>Context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Technical Deep Dive</vt:lpstr>
      <vt:lpstr>Datahub Unified Solution</vt:lpstr>
      <vt:lpstr>PowerPoint Presentation</vt:lpstr>
      <vt:lpstr>PowerPoint Presentation</vt:lpstr>
      <vt:lpstr>PowerPoint Presentation</vt:lpstr>
      <vt:lpstr>Providing the tools to scale Advisory on Data Lake architecture   Support towards Lake formation migration </vt:lpstr>
      <vt:lpstr>Demonstrating value close to business stakeholders « Procure-to-Pay » Analytics use case</vt:lpstr>
      <vt:lpstr>PowerPoint Presentation</vt:lpstr>
      <vt:lpstr>Outcomes</vt:lpstr>
      <vt:lpstr>Outcomes</vt:lpstr>
      <vt:lpstr>Lessons Learned</vt:lpstr>
      <vt:lpstr>Learnings</vt:lpstr>
      <vt:lpstr>Learnings</vt:lpstr>
      <vt:lpstr>Looking back at the milestones we crossed, it only makes sense for us to pursue collaboration with AWS.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Thanh Nguyen</cp:lastModifiedBy>
  <cp:revision>50</cp:revision>
  <dcterms:created xsi:type="dcterms:W3CDTF">2021-10-06T20:51:22Z</dcterms:created>
  <dcterms:modified xsi:type="dcterms:W3CDTF">2024-06-21T03:26:25Z</dcterms:modified>
  <cp:category/>
</cp:coreProperties>
</file>