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40"/>
  </p:notesMasterIdLst>
  <p:handoutMasterIdLst>
    <p:handoutMasterId r:id="rId41"/>
  </p:handoutMasterIdLst>
  <p:sldIdLst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288" r:id="rId39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3FCFF"/>
    <a:srgbClr val="FCB64C"/>
    <a:srgbClr val="595A5D"/>
    <a:srgbClr val="414042"/>
    <a:srgbClr val="DCDCDC"/>
    <a:srgbClr val="4F81BD"/>
    <a:srgbClr val="0C9B2E"/>
    <a:srgbClr val="FFFAD0"/>
    <a:srgbClr val="FFF8AE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6" autoAdjust="0"/>
    <p:restoredTop sz="92721" autoAdjust="0"/>
  </p:normalViewPr>
  <p:slideViewPr>
    <p:cSldViewPr snapToGrid="0" showGuides="1">
      <p:cViewPr varScale="1">
        <p:scale>
          <a:sx n="152" d="100"/>
          <a:sy n="152" d="100"/>
        </p:scale>
        <p:origin x="824" y="17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90" y="-1428"/>
      </p:cViewPr>
      <p:guideLst>
        <p:guide orient="horz" pos="3025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84F23-9062-3647-B9F6-291281E2984F}" type="doc">
      <dgm:prSet loTypeId="urn:microsoft.com/office/officeart/2005/8/layout/hList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69C5B3-416C-3548-A57F-F3F0142D9260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FA0B78C4-73C2-B645-BA33-F0193692B490}" type="parTrans" cxnId="{B53795BC-5C66-C74A-9142-16B4B9CC93D7}">
      <dgm:prSet/>
      <dgm:spPr/>
      <dgm:t>
        <a:bodyPr/>
        <a:lstStyle/>
        <a:p>
          <a:endParaRPr lang="en-US"/>
        </a:p>
      </dgm:t>
    </dgm:pt>
    <dgm:pt modelId="{05E1421A-AD61-254D-A41F-5971CB97DF29}" type="sibTrans" cxnId="{B53795BC-5C66-C74A-9142-16B4B9CC93D7}">
      <dgm:prSet/>
      <dgm:spPr/>
      <dgm:t>
        <a:bodyPr/>
        <a:lstStyle/>
        <a:p>
          <a:endParaRPr lang="en-US"/>
        </a:p>
      </dgm:t>
    </dgm:pt>
    <dgm:pt modelId="{DC8BF6C8-0A47-9A44-97C9-10CFF5FED2FC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dirty="0"/>
            <a:t>Choose a strong leader with strong credibility in the organization</a:t>
          </a:r>
        </a:p>
      </dgm:t>
    </dgm:pt>
    <dgm:pt modelId="{C6549FE3-AD6E-FD46-BB1B-CDBB8AD1B7FC}" type="parTrans" cxnId="{117835DF-34CA-0F4F-A306-E52E90D58C1B}">
      <dgm:prSet/>
      <dgm:spPr/>
      <dgm:t>
        <a:bodyPr/>
        <a:lstStyle/>
        <a:p>
          <a:endParaRPr lang="en-US"/>
        </a:p>
      </dgm:t>
    </dgm:pt>
    <dgm:pt modelId="{FCCDCC4E-3570-6C46-A7F2-ABBBD3EC9A43}" type="sibTrans" cxnId="{117835DF-34CA-0F4F-A306-E52E90D58C1B}">
      <dgm:prSet/>
      <dgm:spPr/>
      <dgm:t>
        <a:bodyPr/>
        <a:lstStyle/>
        <a:p>
          <a:endParaRPr lang="en-US"/>
        </a:p>
      </dgm:t>
    </dgm:pt>
    <dgm:pt modelId="{FCBFBF90-7661-C143-B2B1-B9ADA7EC2E90}" type="pres">
      <dgm:prSet presAssocID="{BFD84F23-9062-3647-B9F6-291281E2984F}" presName="list" presStyleCnt="0">
        <dgm:presLayoutVars>
          <dgm:dir/>
          <dgm:animLvl val="lvl"/>
        </dgm:presLayoutVars>
      </dgm:prSet>
      <dgm:spPr/>
    </dgm:pt>
    <dgm:pt modelId="{562849D2-2C71-664E-A781-B68DCFE7E010}" type="pres">
      <dgm:prSet presAssocID="{4469C5B3-416C-3548-A57F-F3F0142D9260}" presName="posSpace" presStyleCnt="0"/>
      <dgm:spPr/>
    </dgm:pt>
    <dgm:pt modelId="{D848CEC3-414D-A24E-A380-807F3D5F0D6B}" type="pres">
      <dgm:prSet presAssocID="{4469C5B3-416C-3548-A57F-F3F0142D9260}" presName="vertFlow" presStyleCnt="0"/>
      <dgm:spPr/>
    </dgm:pt>
    <dgm:pt modelId="{7086A609-F3B6-E345-BA5D-C84BE22C0EAB}" type="pres">
      <dgm:prSet presAssocID="{4469C5B3-416C-3548-A57F-F3F0142D9260}" presName="topSpace" presStyleCnt="0"/>
      <dgm:spPr/>
    </dgm:pt>
    <dgm:pt modelId="{E72DA83D-1D48-DE4F-8DE2-CABEF6FF9792}" type="pres">
      <dgm:prSet presAssocID="{4469C5B3-416C-3548-A57F-F3F0142D9260}" presName="firstComp" presStyleCnt="0"/>
      <dgm:spPr/>
    </dgm:pt>
    <dgm:pt modelId="{945C36D4-836E-A04D-B21F-AE5E2DB43ABF}" type="pres">
      <dgm:prSet presAssocID="{4469C5B3-416C-3548-A57F-F3F0142D9260}" presName="firstChild" presStyleLbl="bgAccFollowNode1" presStyleIdx="0" presStyleCnt="1" custScaleX="130659" custScaleY="60007" custLinFactNeighborX="-17366" custLinFactNeighborY="-9294"/>
      <dgm:spPr/>
    </dgm:pt>
    <dgm:pt modelId="{355BE39E-9FD7-8043-A7A9-D3FF61AE9A4F}" type="pres">
      <dgm:prSet presAssocID="{4469C5B3-416C-3548-A57F-F3F0142D9260}" presName="firstChildTx" presStyleLbl="bgAccFollowNode1" presStyleIdx="0" presStyleCnt="1">
        <dgm:presLayoutVars>
          <dgm:bulletEnabled val="1"/>
        </dgm:presLayoutVars>
      </dgm:prSet>
      <dgm:spPr/>
    </dgm:pt>
    <dgm:pt modelId="{0A9F54B7-DA6B-A140-94AC-28A341ACB571}" type="pres">
      <dgm:prSet presAssocID="{4469C5B3-416C-3548-A57F-F3F0142D9260}" presName="negSpace" presStyleCnt="0"/>
      <dgm:spPr/>
    </dgm:pt>
    <dgm:pt modelId="{F90AB3A5-2066-504D-9EAB-25DF87057D9F}" type="pres">
      <dgm:prSet presAssocID="{4469C5B3-416C-3548-A57F-F3F0142D9260}" presName="circle" presStyleLbl="node1" presStyleIdx="0" presStyleCnt="1" custScaleX="42719" custScaleY="42709" custLinFactNeighborX="-33185" custLinFactNeighborY="11828"/>
      <dgm:spPr/>
    </dgm:pt>
  </dgm:ptLst>
  <dgm:cxnLst>
    <dgm:cxn modelId="{B53795BC-5C66-C74A-9142-16B4B9CC93D7}" srcId="{BFD84F23-9062-3647-B9F6-291281E2984F}" destId="{4469C5B3-416C-3548-A57F-F3F0142D9260}" srcOrd="0" destOrd="0" parTransId="{FA0B78C4-73C2-B645-BA33-F0193692B490}" sibTransId="{05E1421A-AD61-254D-A41F-5971CB97DF29}"/>
    <dgm:cxn modelId="{DE4E03CA-CF9A-4E87-92B6-D242960E03C5}" type="presOf" srcId="{DC8BF6C8-0A47-9A44-97C9-10CFF5FED2FC}" destId="{945C36D4-836E-A04D-B21F-AE5E2DB43ABF}" srcOrd="0" destOrd="0" presId="urn:microsoft.com/office/officeart/2005/8/layout/hList9"/>
    <dgm:cxn modelId="{37F4ACDC-D9C5-400A-81A5-7A40E779A1EE}" type="presOf" srcId="{4469C5B3-416C-3548-A57F-F3F0142D9260}" destId="{F90AB3A5-2066-504D-9EAB-25DF87057D9F}" srcOrd="0" destOrd="0" presId="urn:microsoft.com/office/officeart/2005/8/layout/hList9"/>
    <dgm:cxn modelId="{117835DF-34CA-0F4F-A306-E52E90D58C1B}" srcId="{4469C5B3-416C-3548-A57F-F3F0142D9260}" destId="{DC8BF6C8-0A47-9A44-97C9-10CFF5FED2FC}" srcOrd="0" destOrd="0" parTransId="{C6549FE3-AD6E-FD46-BB1B-CDBB8AD1B7FC}" sibTransId="{FCCDCC4E-3570-6C46-A7F2-ABBBD3EC9A43}"/>
    <dgm:cxn modelId="{0EBC4DE9-DE95-4F72-BCF6-0B81C974AEA3}" type="presOf" srcId="{BFD84F23-9062-3647-B9F6-291281E2984F}" destId="{FCBFBF90-7661-C143-B2B1-B9ADA7EC2E90}" srcOrd="0" destOrd="0" presId="urn:microsoft.com/office/officeart/2005/8/layout/hList9"/>
    <dgm:cxn modelId="{62AE04FE-7D39-4482-8C24-172F0C1DF732}" type="presOf" srcId="{DC8BF6C8-0A47-9A44-97C9-10CFF5FED2FC}" destId="{355BE39E-9FD7-8043-A7A9-D3FF61AE9A4F}" srcOrd="1" destOrd="0" presId="urn:microsoft.com/office/officeart/2005/8/layout/hList9"/>
    <dgm:cxn modelId="{BCE5FC6E-7F3E-48EE-890D-17C4BFB8C7B7}" type="presParOf" srcId="{FCBFBF90-7661-C143-B2B1-B9ADA7EC2E90}" destId="{562849D2-2C71-664E-A781-B68DCFE7E010}" srcOrd="0" destOrd="0" presId="urn:microsoft.com/office/officeart/2005/8/layout/hList9"/>
    <dgm:cxn modelId="{DFC9C7E4-4FF3-4B6E-9D13-E0219B5AB26D}" type="presParOf" srcId="{FCBFBF90-7661-C143-B2B1-B9ADA7EC2E90}" destId="{D848CEC3-414D-A24E-A380-807F3D5F0D6B}" srcOrd="1" destOrd="0" presId="urn:microsoft.com/office/officeart/2005/8/layout/hList9"/>
    <dgm:cxn modelId="{647172FC-EA10-4AD7-B22E-29A646EE938C}" type="presParOf" srcId="{D848CEC3-414D-A24E-A380-807F3D5F0D6B}" destId="{7086A609-F3B6-E345-BA5D-C84BE22C0EAB}" srcOrd="0" destOrd="0" presId="urn:microsoft.com/office/officeart/2005/8/layout/hList9"/>
    <dgm:cxn modelId="{705B4D03-FB62-4361-AE99-05E10CED6ABC}" type="presParOf" srcId="{D848CEC3-414D-A24E-A380-807F3D5F0D6B}" destId="{E72DA83D-1D48-DE4F-8DE2-CABEF6FF9792}" srcOrd="1" destOrd="0" presId="urn:microsoft.com/office/officeart/2005/8/layout/hList9"/>
    <dgm:cxn modelId="{9FFDC667-0514-457C-92F9-B4D0AFAF5B0E}" type="presParOf" srcId="{E72DA83D-1D48-DE4F-8DE2-CABEF6FF9792}" destId="{945C36D4-836E-A04D-B21F-AE5E2DB43ABF}" srcOrd="0" destOrd="0" presId="urn:microsoft.com/office/officeart/2005/8/layout/hList9"/>
    <dgm:cxn modelId="{00BAE070-0905-4919-AAC6-77A557B6F517}" type="presParOf" srcId="{E72DA83D-1D48-DE4F-8DE2-CABEF6FF9792}" destId="{355BE39E-9FD7-8043-A7A9-D3FF61AE9A4F}" srcOrd="1" destOrd="0" presId="urn:microsoft.com/office/officeart/2005/8/layout/hList9"/>
    <dgm:cxn modelId="{7F2BFD39-67E9-4D4D-8425-F156F3DDD80F}" type="presParOf" srcId="{FCBFBF90-7661-C143-B2B1-B9ADA7EC2E90}" destId="{0A9F54B7-DA6B-A140-94AC-28A341ACB571}" srcOrd="2" destOrd="0" presId="urn:microsoft.com/office/officeart/2005/8/layout/hList9"/>
    <dgm:cxn modelId="{2DA7CFB2-959E-48C9-808B-4E75CBD94E55}" type="presParOf" srcId="{FCBFBF90-7661-C143-B2B1-B9ADA7EC2E90}" destId="{F90AB3A5-2066-504D-9EAB-25DF87057D9F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D84F23-9062-3647-B9F6-291281E2984F}" type="doc">
      <dgm:prSet loTypeId="urn:microsoft.com/office/officeart/2005/8/layout/hList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69C5B3-416C-3548-A57F-F3F0142D9260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FA0B78C4-73C2-B645-BA33-F0193692B490}" type="parTrans" cxnId="{B53795BC-5C66-C74A-9142-16B4B9CC93D7}">
      <dgm:prSet/>
      <dgm:spPr/>
      <dgm:t>
        <a:bodyPr/>
        <a:lstStyle/>
        <a:p>
          <a:endParaRPr lang="en-US"/>
        </a:p>
      </dgm:t>
    </dgm:pt>
    <dgm:pt modelId="{05E1421A-AD61-254D-A41F-5971CB97DF29}" type="sibTrans" cxnId="{B53795BC-5C66-C74A-9142-16B4B9CC93D7}">
      <dgm:prSet/>
      <dgm:spPr/>
      <dgm:t>
        <a:bodyPr/>
        <a:lstStyle/>
        <a:p>
          <a:endParaRPr lang="en-US"/>
        </a:p>
      </dgm:t>
    </dgm:pt>
    <dgm:pt modelId="{DC8BF6C8-0A47-9A44-97C9-10CFF5FED2FC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dirty="0"/>
            <a:t>You’ll be done once you can repurpose the Cloud Team from a prescriptive to advisory role.</a:t>
          </a:r>
        </a:p>
      </dgm:t>
    </dgm:pt>
    <dgm:pt modelId="{C6549FE3-AD6E-FD46-BB1B-CDBB8AD1B7FC}" type="parTrans" cxnId="{117835DF-34CA-0F4F-A306-E52E90D58C1B}">
      <dgm:prSet/>
      <dgm:spPr/>
      <dgm:t>
        <a:bodyPr/>
        <a:lstStyle/>
        <a:p>
          <a:endParaRPr lang="en-US"/>
        </a:p>
      </dgm:t>
    </dgm:pt>
    <dgm:pt modelId="{FCCDCC4E-3570-6C46-A7F2-ABBBD3EC9A43}" type="sibTrans" cxnId="{117835DF-34CA-0F4F-A306-E52E90D58C1B}">
      <dgm:prSet/>
      <dgm:spPr/>
      <dgm:t>
        <a:bodyPr/>
        <a:lstStyle/>
        <a:p>
          <a:endParaRPr lang="en-US"/>
        </a:p>
      </dgm:t>
    </dgm:pt>
    <dgm:pt modelId="{FCBFBF90-7661-C143-B2B1-B9ADA7EC2E90}" type="pres">
      <dgm:prSet presAssocID="{BFD84F23-9062-3647-B9F6-291281E2984F}" presName="list" presStyleCnt="0">
        <dgm:presLayoutVars>
          <dgm:dir/>
          <dgm:animLvl val="lvl"/>
        </dgm:presLayoutVars>
      </dgm:prSet>
      <dgm:spPr/>
    </dgm:pt>
    <dgm:pt modelId="{562849D2-2C71-664E-A781-B68DCFE7E010}" type="pres">
      <dgm:prSet presAssocID="{4469C5B3-416C-3548-A57F-F3F0142D9260}" presName="posSpace" presStyleCnt="0"/>
      <dgm:spPr/>
    </dgm:pt>
    <dgm:pt modelId="{D848CEC3-414D-A24E-A380-807F3D5F0D6B}" type="pres">
      <dgm:prSet presAssocID="{4469C5B3-416C-3548-A57F-F3F0142D9260}" presName="vertFlow" presStyleCnt="0"/>
      <dgm:spPr/>
    </dgm:pt>
    <dgm:pt modelId="{7086A609-F3B6-E345-BA5D-C84BE22C0EAB}" type="pres">
      <dgm:prSet presAssocID="{4469C5B3-416C-3548-A57F-F3F0142D9260}" presName="topSpace" presStyleCnt="0"/>
      <dgm:spPr/>
    </dgm:pt>
    <dgm:pt modelId="{E72DA83D-1D48-DE4F-8DE2-CABEF6FF9792}" type="pres">
      <dgm:prSet presAssocID="{4469C5B3-416C-3548-A57F-F3F0142D9260}" presName="firstComp" presStyleCnt="0"/>
      <dgm:spPr/>
    </dgm:pt>
    <dgm:pt modelId="{945C36D4-836E-A04D-B21F-AE5E2DB43ABF}" type="pres">
      <dgm:prSet presAssocID="{4469C5B3-416C-3548-A57F-F3F0142D9260}" presName="firstChild" presStyleLbl="bgAccFollowNode1" presStyleIdx="0" presStyleCnt="1" custScaleX="130659" custScaleY="60007" custLinFactNeighborX="-17366" custLinFactNeighborY="-9294"/>
      <dgm:spPr/>
    </dgm:pt>
    <dgm:pt modelId="{355BE39E-9FD7-8043-A7A9-D3FF61AE9A4F}" type="pres">
      <dgm:prSet presAssocID="{4469C5B3-416C-3548-A57F-F3F0142D9260}" presName="firstChildTx" presStyleLbl="bgAccFollowNode1" presStyleIdx="0" presStyleCnt="1">
        <dgm:presLayoutVars>
          <dgm:bulletEnabled val="1"/>
        </dgm:presLayoutVars>
      </dgm:prSet>
      <dgm:spPr/>
    </dgm:pt>
    <dgm:pt modelId="{0A9F54B7-DA6B-A140-94AC-28A341ACB571}" type="pres">
      <dgm:prSet presAssocID="{4469C5B3-416C-3548-A57F-F3F0142D9260}" presName="negSpace" presStyleCnt="0"/>
      <dgm:spPr/>
    </dgm:pt>
    <dgm:pt modelId="{F90AB3A5-2066-504D-9EAB-25DF87057D9F}" type="pres">
      <dgm:prSet presAssocID="{4469C5B3-416C-3548-A57F-F3F0142D9260}" presName="circle" presStyleLbl="node1" presStyleIdx="0" presStyleCnt="1" custScaleX="42719" custScaleY="42709" custLinFactNeighborX="-33185" custLinFactNeighborY="11828"/>
      <dgm:spPr/>
    </dgm:pt>
  </dgm:ptLst>
  <dgm:cxnLst>
    <dgm:cxn modelId="{E9700665-4825-4F43-883B-1B2964424E18}" type="presOf" srcId="{BFD84F23-9062-3647-B9F6-291281E2984F}" destId="{FCBFBF90-7661-C143-B2B1-B9ADA7EC2E90}" srcOrd="0" destOrd="0" presId="urn:microsoft.com/office/officeart/2005/8/layout/hList9"/>
    <dgm:cxn modelId="{B53795BC-5C66-C74A-9142-16B4B9CC93D7}" srcId="{BFD84F23-9062-3647-B9F6-291281E2984F}" destId="{4469C5B3-416C-3548-A57F-F3F0142D9260}" srcOrd="0" destOrd="0" parTransId="{FA0B78C4-73C2-B645-BA33-F0193692B490}" sibTransId="{05E1421A-AD61-254D-A41F-5971CB97DF29}"/>
    <dgm:cxn modelId="{932754CC-ED3B-4A4C-A78C-C3DABBB5D880}" type="presOf" srcId="{DC8BF6C8-0A47-9A44-97C9-10CFF5FED2FC}" destId="{355BE39E-9FD7-8043-A7A9-D3FF61AE9A4F}" srcOrd="1" destOrd="0" presId="urn:microsoft.com/office/officeart/2005/8/layout/hList9"/>
    <dgm:cxn modelId="{CF5E29D4-DC75-4655-B3E0-4A1DCB30EDC3}" type="presOf" srcId="{DC8BF6C8-0A47-9A44-97C9-10CFF5FED2FC}" destId="{945C36D4-836E-A04D-B21F-AE5E2DB43ABF}" srcOrd="0" destOrd="0" presId="urn:microsoft.com/office/officeart/2005/8/layout/hList9"/>
    <dgm:cxn modelId="{1C0397DD-FEE8-4317-A5A8-3CBEAA284457}" type="presOf" srcId="{4469C5B3-416C-3548-A57F-F3F0142D9260}" destId="{F90AB3A5-2066-504D-9EAB-25DF87057D9F}" srcOrd="0" destOrd="0" presId="urn:microsoft.com/office/officeart/2005/8/layout/hList9"/>
    <dgm:cxn modelId="{117835DF-34CA-0F4F-A306-E52E90D58C1B}" srcId="{4469C5B3-416C-3548-A57F-F3F0142D9260}" destId="{DC8BF6C8-0A47-9A44-97C9-10CFF5FED2FC}" srcOrd="0" destOrd="0" parTransId="{C6549FE3-AD6E-FD46-BB1B-CDBB8AD1B7FC}" sibTransId="{FCCDCC4E-3570-6C46-A7F2-ABBBD3EC9A43}"/>
    <dgm:cxn modelId="{13F2E6AA-8716-4A0D-91A0-27F9DF890D29}" type="presParOf" srcId="{FCBFBF90-7661-C143-B2B1-B9ADA7EC2E90}" destId="{562849D2-2C71-664E-A781-B68DCFE7E010}" srcOrd="0" destOrd="0" presId="urn:microsoft.com/office/officeart/2005/8/layout/hList9"/>
    <dgm:cxn modelId="{01A0C467-F502-4C94-B52D-7A3DD53B2E23}" type="presParOf" srcId="{FCBFBF90-7661-C143-B2B1-B9ADA7EC2E90}" destId="{D848CEC3-414D-A24E-A380-807F3D5F0D6B}" srcOrd="1" destOrd="0" presId="urn:microsoft.com/office/officeart/2005/8/layout/hList9"/>
    <dgm:cxn modelId="{D3FD4B04-BB3E-48F5-9189-D67045CE01C1}" type="presParOf" srcId="{D848CEC3-414D-A24E-A380-807F3D5F0D6B}" destId="{7086A609-F3B6-E345-BA5D-C84BE22C0EAB}" srcOrd="0" destOrd="0" presId="urn:microsoft.com/office/officeart/2005/8/layout/hList9"/>
    <dgm:cxn modelId="{E26E961E-F14E-42A3-BE3B-C1C91361CC9C}" type="presParOf" srcId="{D848CEC3-414D-A24E-A380-807F3D5F0D6B}" destId="{E72DA83D-1D48-DE4F-8DE2-CABEF6FF9792}" srcOrd="1" destOrd="0" presId="urn:microsoft.com/office/officeart/2005/8/layout/hList9"/>
    <dgm:cxn modelId="{DA7BF0F8-A77B-4161-98DC-818ECA902187}" type="presParOf" srcId="{E72DA83D-1D48-DE4F-8DE2-CABEF6FF9792}" destId="{945C36D4-836E-A04D-B21F-AE5E2DB43ABF}" srcOrd="0" destOrd="0" presId="urn:microsoft.com/office/officeart/2005/8/layout/hList9"/>
    <dgm:cxn modelId="{CF910F35-2631-4AA6-A684-470002182ED0}" type="presParOf" srcId="{E72DA83D-1D48-DE4F-8DE2-CABEF6FF9792}" destId="{355BE39E-9FD7-8043-A7A9-D3FF61AE9A4F}" srcOrd="1" destOrd="0" presId="urn:microsoft.com/office/officeart/2005/8/layout/hList9"/>
    <dgm:cxn modelId="{160B9976-67B3-4B8E-B883-D3A06D811839}" type="presParOf" srcId="{FCBFBF90-7661-C143-B2B1-B9ADA7EC2E90}" destId="{0A9F54B7-DA6B-A140-94AC-28A341ACB571}" srcOrd="2" destOrd="0" presId="urn:microsoft.com/office/officeart/2005/8/layout/hList9"/>
    <dgm:cxn modelId="{ABFEB343-11E1-4492-A617-755626CDB93D}" type="presParOf" srcId="{FCBFBF90-7661-C143-B2B1-B9ADA7EC2E90}" destId="{F90AB3A5-2066-504D-9EAB-25DF87057D9F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0D34F8-3A61-A640-A961-49BB4A94A1D4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B1C6-6602-2E4C-ABF5-3075AA88879F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Team Lead</a:t>
          </a:r>
        </a:p>
      </dgm:t>
    </dgm:pt>
    <dgm:pt modelId="{65FE184C-6031-F749-A820-F2A8F4E27B55}" type="parTrans" cxnId="{F9A15ED9-CC96-4641-9BEF-63CD29E7177B}">
      <dgm:prSet/>
      <dgm:spPr/>
      <dgm:t>
        <a:bodyPr/>
        <a:lstStyle/>
        <a:p>
          <a:endParaRPr lang="en-US" sz="1000"/>
        </a:p>
      </dgm:t>
    </dgm:pt>
    <dgm:pt modelId="{2F53323D-A494-8C46-B40D-C743874F7BAC}" type="sibTrans" cxnId="{F9A15ED9-CC96-4641-9BEF-63CD29E7177B}">
      <dgm:prSet/>
      <dgm:spPr/>
      <dgm:t>
        <a:bodyPr/>
        <a:lstStyle/>
        <a:p>
          <a:endParaRPr lang="en-US" sz="1000"/>
        </a:p>
      </dgm:t>
    </dgm:pt>
    <dgm:pt modelId="{9275EA6A-7B7D-054A-9D4C-74C4A48F5C43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Architect</a:t>
          </a:r>
        </a:p>
      </dgm:t>
    </dgm:pt>
    <dgm:pt modelId="{1BD1882B-2337-4048-A141-8490A66D2324}" type="parTrans" cxnId="{9A076B80-9942-AE45-9F54-9E50060F68E0}">
      <dgm:prSet/>
      <dgm:spPr/>
      <dgm:t>
        <a:bodyPr/>
        <a:lstStyle/>
        <a:p>
          <a:endParaRPr lang="en-US" sz="1000"/>
        </a:p>
      </dgm:t>
    </dgm:pt>
    <dgm:pt modelId="{1253BDB5-E418-C648-BF07-6AD9C7DC82C8}" type="sibTrans" cxnId="{9A076B80-9942-AE45-9F54-9E50060F68E0}">
      <dgm:prSet/>
      <dgm:spPr/>
      <dgm:t>
        <a:bodyPr/>
        <a:lstStyle/>
        <a:p>
          <a:endParaRPr lang="en-US" sz="1000"/>
        </a:p>
      </dgm:t>
    </dgm:pt>
    <dgm:pt modelId="{2B2CE159-D4DA-D34E-86A5-143953E999DB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Full Time Resource 7</a:t>
          </a:r>
        </a:p>
      </dgm:t>
    </dgm:pt>
    <dgm:pt modelId="{A9F5435F-1035-0148-A62F-0ED465431016}" type="parTrans" cxnId="{7EA662F7-BDC6-D543-B0E9-E3111CEB8453}">
      <dgm:prSet/>
      <dgm:spPr/>
      <dgm:t>
        <a:bodyPr/>
        <a:lstStyle/>
        <a:p>
          <a:endParaRPr lang="en-US" sz="1000"/>
        </a:p>
      </dgm:t>
    </dgm:pt>
    <dgm:pt modelId="{1FF6130D-B369-0B4D-BF77-296FD75AD2B6}" type="sibTrans" cxnId="{7EA662F7-BDC6-D543-B0E9-E3111CEB8453}">
      <dgm:prSet/>
      <dgm:spPr/>
      <dgm:t>
        <a:bodyPr/>
        <a:lstStyle/>
        <a:p>
          <a:endParaRPr lang="en-US" sz="1000"/>
        </a:p>
      </dgm:t>
    </dgm:pt>
    <dgm:pt modelId="{D71E650F-F688-C74F-BD03-BF81154CCA7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Full Time Resource 12</a:t>
          </a:r>
        </a:p>
      </dgm:t>
    </dgm:pt>
    <dgm:pt modelId="{0BC3E661-62DD-1C4A-A44B-1E1D94349C60}" type="parTrans" cxnId="{C2A9B82C-5DEE-4D4D-BB88-4C033DBB46F3}">
      <dgm:prSet/>
      <dgm:spPr/>
      <dgm:t>
        <a:bodyPr/>
        <a:lstStyle/>
        <a:p>
          <a:endParaRPr lang="en-US" sz="1000"/>
        </a:p>
      </dgm:t>
    </dgm:pt>
    <dgm:pt modelId="{5707F31B-CCC5-6540-AE57-9AB4B6F6CF76}" type="sibTrans" cxnId="{C2A9B82C-5DEE-4D4D-BB88-4C033DBB46F3}">
      <dgm:prSet/>
      <dgm:spPr/>
      <dgm:t>
        <a:bodyPr/>
        <a:lstStyle/>
        <a:p>
          <a:endParaRPr lang="en-US" sz="1000"/>
        </a:p>
      </dgm:t>
    </dgm:pt>
    <dgm:pt modelId="{5ADF528C-7CF7-584B-A165-E0BFCE27CAC5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Full Time Resource 10</a:t>
          </a:r>
        </a:p>
      </dgm:t>
    </dgm:pt>
    <dgm:pt modelId="{9F01F5A8-977A-7244-9792-FA8A6C8C987D}" type="parTrans" cxnId="{E6CA738A-42A2-6B4F-938A-414F5E10C611}">
      <dgm:prSet/>
      <dgm:spPr/>
      <dgm:t>
        <a:bodyPr/>
        <a:lstStyle/>
        <a:p>
          <a:endParaRPr lang="en-US" sz="1000"/>
        </a:p>
      </dgm:t>
    </dgm:pt>
    <dgm:pt modelId="{10ADFEF2-4FAC-2448-A94B-15BE9A4FB712}" type="sibTrans" cxnId="{E6CA738A-42A2-6B4F-938A-414F5E10C611}">
      <dgm:prSet/>
      <dgm:spPr/>
      <dgm:t>
        <a:bodyPr/>
        <a:lstStyle/>
        <a:p>
          <a:endParaRPr lang="en-US" sz="1000"/>
        </a:p>
      </dgm:t>
    </dgm:pt>
    <dgm:pt modelId="{D9335E89-0F23-414B-BC25-64CBBA97E26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Full Time Resource 2</a:t>
          </a:r>
        </a:p>
      </dgm:t>
    </dgm:pt>
    <dgm:pt modelId="{8BEE4B8A-19B1-AE4D-AB36-44C4A6502924}" type="parTrans" cxnId="{50A1DBC6-D4CC-B14A-80E1-CB151CA9BCD2}">
      <dgm:prSet/>
      <dgm:spPr/>
      <dgm:t>
        <a:bodyPr/>
        <a:lstStyle/>
        <a:p>
          <a:endParaRPr lang="en-US" sz="1000"/>
        </a:p>
      </dgm:t>
    </dgm:pt>
    <dgm:pt modelId="{B2DE43C6-C4B5-6444-9A22-43C8FA95B9B6}" type="sibTrans" cxnId="{50A1DBC6-D4CC-B14A-80E1-CB151CA9BCD2}">
      <dgm:prSet/>
      <dgm:spPr/>
      <dgm:t>
        <a:bodyPr/>
        <a:lstStyle/>
        <a:p>
          <a:endParaRPr lang="en-US" sz="1000"/>
        </a:p>
      </dgm:t>
    </dgm:pt>
    <dgm:pt modelId="{B1C97C5E-EE40-D243-880E-5403415BF86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Full Time Resource 3</a:t>
          </a:r>
        </a:p>
      </dgm:t>
    </dgm:pt>
    <dgm:pt modelId="{44210F5D-7D87-FA42-B5F7-DD78DD11621F}" type="parTrans" cxnId="{7FCF3377-5D1C-BF48-9808-C841F5710985}">
      <dgm:prSet/>
      <dgm:spPr/>
      <dgm:t>
        <a:bodyPr/>
        <a:lstStyle/>
        <a:p>
          <a:endParaRPr lang="en-US" sz="1000"/>
        </a:p>
      </dgm:t>
    </dgm:pt>
    <dgm:pt modelId="{682BE68B-3BF9-3F46-9083-EDFFC6423924}" type="sibTrans" cxnId="{7FCF3377-5D1C-BF48-9808-C841F5710985}">
      <dgm:prSet/>
      <dgm:spPr/>
      <dgm:t>
        <a:bodyPr/>
        <a:lstStyle/>
        <a:p>
          <a:endParaRPr lang="en-US" sz="1000"/>
        </a:p>
      </dgm:t>
    </dgm:pt>
    <dgm:pt modelId="{38171877-F763-604B-8034-79691C76287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Application Architect</a:t>
          </a:r>
        </a:p>
      </dgm:t>
    </dgm:pt>
    <dgm:pt modelId="{A5C56DA8-8479-C64B-83C2-69F81908DC16}" type="parTrans" cxnId="{0786BA52-50DD-BC48-B082-43D4E049446B}">
      <dgm:prSet/>
      <dgm:spPr/>
      <dgm:t>
        <a:bodyPr/>
        <a:lstStyle/>
        <a:p>
          <a:endParaRPr lang="en-US" sz="1000"/>
        </a:p>
      </dgm:t>
    </dgm:pt>
    <dgm:pt modelId="{FE1E4E7E-0CED-F743-BBCC-EFA2B83FEE21}" type="sibTrans" cxnId="{0786BA52-50DD-BC48-B082-43D4E049446B}">
      <dgm:prSet/>
      <dgm:spPr/>
      <dgm:t>
        <a:bodyPr/>
        <a:lstStyle/>
        <a:p>
          <a:endParaRPr lang="en-US" sz="1000"/>
        </a:p>
      </dgm:t>
    </dgm:pt>
    <dgm:pt modelId="{D807462C-E66C-F74E-9E42-E627702B4E71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Full Time Resource 11</a:t>
          </a:r>
        </a:p>
      </dgm:t>
    </dgm:pt>
    <dgm:pt modelId="{8B0E709C-E69D-8F4E-8121-9924E6556A73}" type="parTrans" cxnId="{EA794287-1587-BF47-9327-1B8AB4E6B3A3}">
      <dgm:prSet/>
      <dgm:spPr/>
      <dgm:t>
        <a:bodyPr/>
        <a:lstStyle/>
        <a:p>
          <a:endParaRPr lang="en-US" sz="1000"/>
        </a:p>
      </dgm:t>
    </dgm:pt>
    <dgm:pt modelId="{F05CDB13-C419-6049-BC9A-5DE2F98EF5F5}" type="sibTrans" cxnId="{EA794287-1587-BF47-9327-1B8AB4E6B3A3}">
      <dgm:prSet/>
      <dgm:spPr/>
      <dgm:t>
        <a:bodyPr/>
        <a:lstStyle/>
        <a:p>
          <a:endParaRPr lang="en-US" sz="1000"/>
        </a:p>
      </dgm:t>
    </dgm:pt>
    <dgm:pt modelId="{F8CA60D8-F41B-814A-8BDB-1E75CF3AEFC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Part Time Resource 2</a:t>
          </a:r>
        </a:p>
      </dgm:t>
    </dgm:pt>
    <dgm:pt modelId="{0DF6943F-D58E-2C4D-832C-6B9E1BC41029}" type="parTrans" cxnId="{7E60D94C-AFB5-BC48-8521-4E62710F78BC}">
      <dgm:prSet/>
      <dgm:spPr/>
      <dgm:t>
        <a:bodyPr/>
        <a:lstStyle/>
        <a:p>
          <a:endParaRPr lang="en-US" sz="1000"/>
        </a:p>
      </dgm:t>
    </dgm:pt>
    <dgm:pt modelId="{262DC2BF-1F08-534D-AAC1-573C82CE80DE}" type="sibTrans" cxnId="{7E60D94C-AFB5-BC48-8521-4E62710F78BC}">
      <dgm:prSet/>
      <dgm:spPr/>
      <dgm:t>
        <a:bodyPr/>
        <a:lstStyle/>
        <a:p>
          <a:endParaRPr lang="en-US" sz="1000"/>
        </a:p>
      </dgm:t>
    </dgm:pt>
    <dgm:pt modelId="{C9B05E9D-31B6-784C-8173-578512A300D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Part Time Resource 3</a:t>
          </a:r>
        </a:p>
      </dgm:t>
    </dgm:pt>
    <dgm:pt modelId="{5BC44C6E-40AA-EB44-A023-CC159D4C25A4}" type="parTrans" cxnId="{585C0A61-6E6C-D84C-A8F5-77E5E8BCDC11}">
      <dgm:prSet/>
      <dgm:spPr/>
      <dgm:t>
        <a:bodyPr/>
        <a:lstStyle/>
        <a:p>
          <a:endParaRPr lang="en-US" sz="1000"/>
        </a:p>
      </dgm:t>
    </dgm:pt>
    <dgm:pt modelId="{C1BC6E23-62C5-954B-9DE5-BDE6FDFB07D5}" type="sibTrans" cxnId="{585C0A61-6E6C-D84C-A8F5-77E5E8BCDC11}">
      <dgm:prSet/>
      <dgm:spPr/>
      <dgm:t>
        <a:bodyPr/>
        <a:lstStyle/>
        <a:p>
          <a:endParaRPr lang="en-US" sz="1000"/>
        </a:p>
      </dgm:t>
    </dgm:pt>
    <dgm:pt modelId="{A2A2B1FC-AB21-D845-8E63-3A9488FA061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Part Time or Partner</a:t>
          </a:r>
        </a:p>
      </dgm:t>
    </dgm:pt>
    <dgm:pt modelId="{7905F395-1E50-F242-BA8B-CCA8E824B097}" type="parTrans" cxnId="{00FFEF5A-268C-124C-836E-DD68E83003B5}">
      <dgm:prSet/>
      <dgm:spPr/>
      <dgm:t>
        <a:bodyPr/>
        <a:lstStyle/>
        <a:p>
          <a:endParaRPr lang="en-US" sz="1000"/>
        </a:p>
      </dgm:t>
    </dgm:pt>
    <dgm:pt modelId="{65521E51-6693-B04E-8592-0D0E11E0B4D0}" type="sibTrans" cxnId="{00FFEF5A-268C-124C-836E-DD68E83003B5}">
      <dgm:prSet/>
      <dgm:spPr/>
      <dgm:t>
        <a:bodyPr/>
        <a:lstStyle/>
        <a:p>
          <a:endParaRPr lang="en-US" sz="1000"/>
        </a:p>
      </dgm:t>
    </dgm:pt>
    <dgm:pt modelId="{B60BB8C0-3B03-CD44-A2E9-4C83DFCB91C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Procurement</a:t>
          </a:r>
        </a:p>
      </dgm:t>
    </dgm:pt>
    <dgm:pt modelId="{70A5FE55-35F1-BA41-8C82-B0003AA1BE25}" type="parTrans" cxnId="{74EA261C-1BB6-CA4F-8748-B4B268A4F6F3}">
      <dgm:prSet/>
      <dgm:spPr/>
      <dgm:t>
        <a:bodyPr/>
        <a:lstStyle/>
        <a:p>
          <a:endParaRPr lang="en-US" sz="1000"/>
        </a:p>
      </dgm:t>
    </dgm:pt>
    <dgm:pt modelId="{99034930-9C23-1A4B-BCFB-90EB3ACA1756}" type="sibTrans" cxnId="{74EA261C-1BB6-CA4F-8748-B4B268A4F6F3}">
      <dgm:prSet/>
      <dgm:spPr/>
      <dgm:t>
        <a:bodyPr/>
        <a:lstStyle/>
        <a:p>
          <a:endParaRPr lang="en-US" sz="1000"/>
        </a:p>
      </dgm:t>
    </dgm:pt>
    <dgm:pt modelId="{ADA34BA2-357E-CF4C-8B24-795EF3E862D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Support Org</a:t>
          </a:r>
        </a:p>
      </dgm:t>
    </dgm:pt>
    <dgm:pt modelId="{D7E1078D-401E-6C48-930C-97D829069C79}" type="sibTrans" cxnId="{7A23E34C-FB89-614B-AE60-BB7FA4AF2A9C}">
      <dgm:prSet/>
      <dgm:spPr/>
      <dgm:t>
        <a:bodyPr/>
        <a:lstStyle/>
        <a:p>
          <a:endParaRPr lang="en-US" sz="1000"/>
        </a:p>
      </dgm:t>
    </dgm:pt>
    <dgm:pt modelId="{E976FD63-B0CF-3A43-B3EF-FCC7D2372CD1}" type="parTrans" cxnId="{7A23E34C-FB89-614B-AE60-BB7FA4AF2A9C}">
      <dgm:prSet/>
      <dgm:spPr/>
      <dgm:t>
        <a:bodyPr/>
        <a:lstStyle/>
        <a:p>
          <a:endParaRPr lang="en-US" sz="1000"/>
        </a:p>
      </dgm:t>
    </dgm:pt>
    <dgm:pt modelId="{17D18928-8E3D-464A-B32E-79737BFCFFBA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Part Time Resource 4</a:t>
          </a:r>
        </a:p>
      </dgm:t>
    </dgm:pt>
    <dgm:pt modelId="{D86496CA-1BF9-234C-915C-136B7D223237}" type="sibTrans" cxnId="{365C27D8-D7F0-394D-BFAA-F255E639B280}">
      <dgm:prSet/>
      <dgm:spPr/>
      <dgm:t>
        <a:bodyPr/>
        <a:lstStyle/>
        <a:p>
          <a:endParaRPr lang="en-US" sz="1000"/>
        </a:p>
      </dgm:t>
    </dgm:pt>
    <dgm:pt modelId="{06C7B2BD-A2B3-ED47-9D84-5343DDE32B6E}" type="parTrans" cxnId="{365C27D8-D7F0-394D-BFAA-F255E639B280}">
      <dgm:prSet/>
      <dgm:spPr/>
      <dgm:t>
        <a:bodyPr/>
        <a:lstStyle/>
        <a:p>
          <a:endParaRPr lang="en-US" sz="1000"/>
        </a:p>
      </dgm:t>
    </dgm:pt>
    <dgm:pt modelId="{F0581869-7EC9-4044-AA86-F3FB6829025F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Full Time Resource 4</a:t>
          </a:r>
        </a:p>
      </dgm:t>
    </dgm:pt>
    <dgm:pt modelId="{26521197-43BD-6842-8063-119A780D7E45}" type="parTrans" cxnId="{230283B0-C22A-A447-B552-12A3D3C64335}">
      <dgm:prSet/>
      <dgm:spPr/>
      <dgm:t>
        <a:bodyPr/>
        <a:lstStyle/>
        <a:p>
          <a:endParaRPr lang="en-US" sz="1000"/>
        </a:p>
      </dgm:t>
    </dgm:pt>
    <dgm:pt modelId="{24768D58-C080-D548-92C3-D9F6FA435640}" type="sibTrans" cxnId="{230283B0-C22A-A447-B552-12A3D3C64335}">
      <dgm:prSet/>
      <dgm:spPr/>
      <dgm:t>
        <a:bodyPr/>
        <a:lstStyle/>
        <a:p>
          <a:endParaRPr lang="en-US" sz="1000"/>
        </a:p>
      </dgm:t>
    </dgm:pt>
    <dgm:pt modelId="{E4049B82-A026-2E40-AAA3-E64309A4C425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Full Time Resource 8</a:t>
          </a:r>
        </a:p>
      </dgm:t>
    </dgm:pt>
    <dgm:pt modelId="{0ACEF3A1-F732-BF40-B2EA-2817575803B8}" type="parTrans" cxnId="{ED33A3A0-6067-F54E-9AF5-95BA9F713D4F}">
      <dgm:prSet/>
      <dgm:spPr/>
      <dgm:t>
        <a:bodyPr/>
        <a:lstStyle/>
        <a:p>
          <a:endParaRPr lang="en-US" sz="1000"/>
        </a:p>
      </dgm:t>
    </dgm:pt>
    <dgm:pt modelId="{146F410D-BA50-194C-B410-D9FDCFDE5F43}" type="sibTrans" cxnId="{ED33A3A0-6067-F54E-9AF5-95BA9F713D4F}">
      <dgm:prSet/>
      <dgm:spPr/>
      <dgm:t>
        <a:bodyPr/>
        <a:lstStyle/>
        <a:p>
          <a:endParaRPr lang="en-US" sz="1000"/>
        </a:p>
      </dgm:t>
    </dgm:pt>
    <dgm:pt modelId="{0DA14199-3360-0442-96F4-4E92A2C5B452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Full Time Resource 9</a:t>
          </a:r>
        </a:p>
      </dgm:t>
    </dgm:pt>
    <dgm:pt modelId="{AA21538F-4DF2-2142-AD53-B75E5E08ECB7}" type="sibTrans" cxnId="{93F168C7-4521-834F-A16B-77C461D442C4}">
      <dgm:prSet/>
      <dgm:spPr/>
      <dgm:t>
        <a:bodyPr/>
        <a:lstStyle/>
        <a:p>
          <a:endParaRPr lang="en-US" sz="1000"/>
        </a:p>
      </dgm:t>
    </dgm:pt>
    <dgm:pt modelId="{9D545AF5-0D6B-A449-8E9C-E748E7A4CBBF}" type="parTrans" cxnId="{93F168C7-4521-834F-A16B-77C461D442C4}">
      <dgm:prSet/>
      <dgm:spPr/>
      <dgm:t>
        <a:bodyPr/>
        <a:lstStyle/>
        <a:p>
          <a:endParaRPr lang="en-US" sz="1000"/>
        </a:p>
      </dgm:t>
    </dgm:pt>
    <dgm:pt modelId="{A050D70A-99B2-2942-9BD8-9D3C7FC53DB3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Full Time Resource 14</a:t>
          </a:r>
        </a:p>
      </dgm:t>
    </dgm:pt>
    <dgm:pt modelId="{3A9015B0-E2C1-224C-9833-60985F661444}" type="parTrans" cxnId="{174E7C39-8566-BE4B-9903-A93AE88399F0}">
      <dgm:prSet/>
      <dgm:spPr/>
      <dgm:t>
        <a:bodyPr/>
        <a:lstStyle/>
        <a:p>
          <a:endParaRPr lang="en-US" sz="1000"/>
        </a:p>
      </dgm:t>
    </dgm:pt>
    <dgm:pt modelId="{9DA08338-05BF-8A47-BC9D-9F9EA0712D25}" type="sibTrans" cxnId="{174E7C39-8566-BE4B-9903-A93AE88399F0}">
      <dgm:prSet/>
      <dgm:spPr/>
      <dgm:t>
        <a:bodyPr/>
        <a:lstStyle/>
        <a:p>
          <a:endParaRPr lang="en-US" sz="1000"/>
        </a:p>
      </dgm:t>
    </dgm:pt>
    <dgm:pt modelId="{B6085823-BF04-3140-96DE-FEAFC46E7339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Full Time Resource 13</a:t>
          </a:r>
        </a:p>
      </dgm:t>
    </dgm:pt>
    <dgm:pt modelId="{6FEAF2EC-E022-4744-91E1-2BDFA4F178A4}" type="parTrans" cxnId="{CCA1CDDA-1EAF-394D-849D-EBE9404F2157}">
      <dgm:prSet/>
      <dgm:spPr/>
      <dgm:t>
        <a:bodyPr/>
        <a:lstStyle/>
        <a:p>
          <a:endParaRPr lang="en-US" sz="1000"/>
        </a:p>
      </dgm:t>
    </dgm:pt>
    <dgm:pt modelId="{CC980DB0-8B80-FB43-8958-D6523A21B96D}" type="sibTrans" cxnId="{CCA1CDDA-1EAF-394D-849D-EBE9404F2157}">
      <dgm:prSet/>
      <dgm:spPr/>
      <dgm:t>
        <a:bodyPr/>
        <a:lstStyle/>
        <a:p>
          <a:endParaRPr lang="en-US" sz="1000"/>
        </a:p>
      </dgm:t>
    </dgm:pt>
    <dgm:pt modelId="{79938382-EE7A-5845-83C1-F6EF0F07232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Full Time Resource 5</a:t>
          </a:r>
        </a:p>
      </dgm:t>
    </dgm:pt>
    <dgm:pt modelId="{A748B77A-D9E2-4E42-B85D-D9945C829416}" type="parTrans" cxnId="{AB29AC18-1B24-6842-AC83-6E6679D8AF01}">
      <dgm:prSet/>
      <dgm:spPr/>
      <dgm:t>
        <a:bodyPr/>
        <a:lstStyle/>
        <a:p>
          <a:endParaRPr lang="en-US" sz="1000"/>
        </a:p>
      </dgm:t>
    </dgm:pt>
    <dgm:pt modelId="{36D6B9BA-3DD1-F549-9AD1-C3E1B6D32C4A}" type="sibTrans" cxnId="{AB29AC18-1B24-6842-AC83-6E6679D8AF01}">
      <dgm:prSet/>
      <dgm:spPr/>
      <dgm:t>
        <a:bodyPr/>
        <a:lstStyle/>
        <a:p>
          <a:endParaRPr lang="en-US" sz="1000"/>
        </a:p>
      </dgm:t>
    </dgm:pt>
    <dgm:pt modelId="{97CF8786-CBC4-A24B-A768-8BF398D165A7}" type="pres">
      <dgm:prSet presAssocID="{8F0D34F8-3A61-A640-A961-49BB4A94A1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95125E-0DDA-E940-99C0-F356E42DE1D0}" type="pres">
      <dgm:prSet presAssocID="{F462B1C6-6602-2E4C-ABF5-3075AA88879F}" presName="hierRoot1" presStyleCnt="0">
        <dgm:presLayoutVars>
          <dgm:hierBranch val="init"/>
        </dgm:presLayoutVars>
      </dgm:prSet>
      <dgm:spPr/>
    </dgm:pt>
    <dgm:pt modelId="{C7282ADC-FE70-F547-B853-98974E471FA0}" type="pres">
      <dgm:prSet presAssocID="{F462B1C6-6602-2E4C-ABF5-3075AA88879F}" presName="rootComposite1" presStyleCnt="0"/>
      <dgm:spPr/>
    </dgm:pt>
    <dgm:pt modelId="{F18A6BB7-CF35-034E-A475-66A742F4D41B}" type="pres">
      <dgm:prSet presAssocID="{F462B1C6-6602-2E4C-ABF5-3075AA88879F}" presName="rootText1" presStyleLbl="node0" presStyleIdx="0" presStyleCnt="2">
        <dgm:presLayoutVars>
          <dgm:chPref val="3"/>
        </dgm:presLayoutVars>
      </dgm:prSet>
      <dgm:spPr/>
    </dgm:pt>
    <dgm:pt modelId="{1E77632D-AA61-2542-8B72-0941D42BBB16}" type="pres">
      <dgm:prSet presAssocID="{F462B1C6-6602-2E4C-ABF5-3075AA88879F}" presName="rootConnector1" presStyleLbl="node1" presStyleIdx="0" presStyleCnt="0"/>
      <dgm:spPr/>
    </dgm:pt>
    <dgm:pt modelId="{55FF203D-AA22-1A4E-85FE-EF7271BE4A3D}" type="pres">
      <dgm:prSet presAssocID="{F462B1C6-6602-2E4C-ABF5-3075AA88879F}" presName="hierChild2" presStyleCnt="0"/>
      <dgm:spPr/>
    </dgm:pt>
    <dgm:pt modelId="{8734B650-CBB1-7347-9186-E1AB86F54B1A}" type="pres">
      <dgm:prSet presAssocID="{8BEE4B8A-19B1-AE4D-AB36-44C4A6502924}" presName="Name37" presStyleLbl="parChTrans1D2" presStyleIdx="0" presStyleCnt="6"/>
      <dgm:spPr/>
    </dgm:pt>
    <dgm:pt modelId="{B1F9BCDF-659E-9A42-BAA1-F8CA75FB1DA4}" type="pres">
      <dgm:prSet presAssocID="{D9335E89-0F23-414B-BC25-64CBBA97E26C}" presName="hierRoot2" presStyleCnt="0">
        <dgm:presLayoutVars>
          <dgm:hierBranch val="init"/>
        </dgm:presLayoutVars>
      </dgm:prSet>
      <dgm:spPr/>
    </dgm:pt>
    <dgm:pt modelId="{3C1DAF1B-533B-1E48-8C51-FEF1C758D18B}" type="pres">
      <dgm:prSet presAssocID="{D9335E89-0F23-414B-BC25-64CBBA97E26C}" presName="rootComposite" presStyleCnt="0"/>
      <dgm:spPr/>
    </dgm:pt>
    <dgm:pt modelId="{BF482B52-E317-B948-98A8-6066092901EF}" type="pres">
      <dgm:prSet presAssocID="{D9335E89-0F23-414B-BC25-64CBBA97E26C}" presName="rootText" presStyleLbl="node2" presStyleIdx="0" presStyleCnt="6">
        <dgm:presLayoutVars>
          <dgm:chPref val="3"/>
        </dgm:presLayoutVars>
      </dgm:prSet>
      <dgm:spPr/>
    </dgm:pt>
    <dgm:pt modelId="{4256420E-9D6B-F84F-B706-40417EED7141}" type="pres">
      <dgm:prSet presAssocID="{D9335E89-0F23-414B-BC25-64CBBA97E26C}" presName="rootConnector" presStyleLbl="node2" presStyleIdx="0" presStyleCnt="6"/>
      <dgm:spPr/>
    </dgm:pt>
    <dgm:pt modelId="{6E8D7187-68B6-6F45-93B5-9D6BA78D3ACE}" type="pres">
      <dgm:prSet presAssocID="{D9335E89-0F23-414B-BC25-64CBBA97E26C}" presName="hierChild4" presStyleCnt="0"/>
      <dgm:spPr/>
    </dgm:pt>
    <dgm:pt modelId="{58CFF3EF-F7B4-7345-9FE5-E722ED677332}" type="pres">
      <dgm:prSet presAssocID="{44210F5D-7D87-FA42-B5F7-DD78DD11621F}" presName="Name37" presStyleLbl="parChTrans1D3" presStyleIdx="0" presStyleCnt="13"/>
      <dgm:spPr/>
    </dgm:pt>
    <dgm:pt modelId="{EDA5FE45-8902-AC42-97FF-CA21F27B101A}" type="pres">
      <dgm:prSet presAssocID="{B1C97C5E-EE40-D243-880E-5403415BF86C}" presName="hierRoot2" presStyleCnt="0">
        <dgm:presLayoutVars>
          <dgm:hierBranch val="init"/>
        </dgm:presLayoutVars>
      </dgm:prSet>
      <dgm:spPr/>
    </dgm:pt>
    <dgm:pt modelId="{18362FF8-B30A-6B4F-8E10-DD5593589A7E}" type="pres">
      <dgm:prSet presAssocID="{B1C97C5E-EE40-D243-880E-5403415BF86C}" presName="rootComposite" presStyleCnt="0"/>
      <dgm:spPr/>
    </dgm:pt>
    <dgm:pt modelId="{4AA58F45-E615-3D4A-B253-222989082C9A}" type="pres">
      <dgm:prSet presAssocID="{B1C97C5E-EE40-D243-880E-5403415BF86C}" presName="rootText" presStyleLbl="node3" presStyleIdx="0" presStyleCnt="13">
        <dgm:presLayoutVars>
          <dgm:chPref val="3"/>
        </dgm:presLayoutVars>
      </dgm:prSet>
      <dgm:spPr/>
    </dgm:pt>
    <dgm:pt modelId="{A523AA2C-15A4-6A49-B1CF-E141E08E364F}" type="pres">
      <dgm:prSet presAssocID="{B1C97C5E-EE40-D243-880E-5403415BF86C}" presName="rootConnector" presStyleLbl="node3" presStyleIdx="0" presStyleCnt="13"/>
      <dgm:spPr/>
    </dgm:pt>
    <dgm:pt modelId="{D04852B1-A875-204B-966F-C0EA0A12C4F7}" type="pres">
      <dgm:prSet presAssocID="{B1C97C5E-EE40-D243-880E-5403415BF86C}" presName="hierChild4" presStyleCnt="0"/>
      <dgm:spPr/>
    </dgm:pt>
    <dgm:pt modelId="{E7C19803-ADF7-0142-B95C-B6ACE5AD6D03}" type="pres">
      <dgm:prSet presAssocID="{B1C97C5E-EE40-D243-880E-5403415BF86C}" presName="hierChild5" presStyleCnt="0"/>
      <dgm:spPr/>
    </dgm:pt>
    <dgm:pt modelId="{E4B27767-8A73-9841-99B3-ADDF33D100CF}" type="pres">
      <dgm:prSet presAssocID="{26521197-43BD-6842-8063-119A780D7E45}" presName="Name37" presStyleLbl="parChTrans1D3" presStyleIdx="1" presStyleCnt="13"/>
      <dgm:spPr/>
    </dgm:pt>
    <dgm:pt modelId="{9E1B08AE-64F4-9C46-A363-BD71CFEC9529}" type="pres">
      <dgm:prSet presAssocID="{F0581869-7EC9-4044-AA86-F3FB6829025F}" presName="hierRoot2" presStyleCnt="0">
        <dgm:presLayoutVars>
          <dgm:hierBranch val="init"/>
        </dgm:presLayoutVars>
      </dgm:prSet>
      <dgm:spPr/>
    </dgm:pt>
    <dgm:pt modelId="{765D2858-E365-2941-BB91-9A5821785176}" type="pres">
      <dgm:prSet presAssocID="{F0581869-7EC9-4044-AA86-F3FB6829025F}" presName="rootComposite" presStyleCnt="0"/>
      <dgm:spPr/>
    </dgm:pt>
    <dgm:pt modelId="{017E128A-9A6E-E749-8934-3222E2C0B6BA}" type="pres">
      <dgm:prSet presAssocID="{F0581869-7EC9-4044-AA86-F3FB6829025F}" presName="rootText" presStyleLbl="node3" presStyleIdx="1" presStyleCnt="13">
        <dgm:presLayoutVars>
          <dgm:chPref val="3"/>
        </dgm:presLayoutVars>
      </dgm:prSet>
      <dgm:spPr/>
    </dgm:pt>
    <dgm:pt modelId="{1DC3C304-1A14-EA46-A6B9-5914ED66C050}" type="pres">
      <dgm:prSet presAssocID="{F0581869-7EC9-4044-AA86-F3FB6829025F}" presName="rootConnector" presStyleLbl="node3" presStyleIdx="1" presStyleCnt="13"/>
      <dgm:spPr/>
    </dgm:pt>
    <dgm:pt modelId="{CD96F423-D012-854A-8BDF-881017FEE355}" type="pres">
      <dgm:prSet presAssocID="{F0581869-7EC9-4044-AA86-F3FB6829025F}" presName="hierChild4" presStyleCnt="0"/>
      <dgm:spPr/>
    </dgm:pt>
    <dgm:pt modelId="{6842093F-217F-B249-B8D4-B34FD9D6D1FF}" type="pres">
      <dgm:prSet presAssocID="{F0581869-7EC9-4044-AA86-F3FB6829025F}" presName="hierChild5" presStyleCnt="0"/>
      <dgm:spPr/>
    </dgm:pt>
    <dgm:pt modelId="{E361D838-76E9-E846-9180-3D702CD1B84F}" type="pres">
      <dgm:prSet presAssocID="{A748B77A-D9E2-4E42-B85D-D9945C829416}" presName="Name37" presStyleLbl="parChTrans1D3" presStyleIdx="2" presStyleCnt="13"/>
      <dgm:spPr/>
    </dgm:pt>
    <dgm:pt modelId="{3EE20D32-8133-5649-917D-C7F36806D1FB}" type="pres">
      <dgm:prSet presAssocID="{79938382-EE7A-5845-83C1-F6EF0F07232C}" presName="hierRoot2" presStyleCnt="0">
        <dgm:presLayoutVars>
          <dgm:hierBranch val="init"/>
        </dgm:presLayoutVars>
      </dgm:prSet>
      <dgm:spPr/>
    </dgm:pt>
    <dgm:pt modelId="{BD9BC8F2-1F1E-104A-916E-4885B53B23F2}" type="pres">
      <dgm:prSet presAssocID="{79938382-EE7A-5845-83C1-F6EF0F07232C}" presName="rootComposite" presStyleCnt="0"/>
      <dgm:spPr/>
    </dgm:pt>
    <dgm:pt modelId="{A480ACE3-8576-1E47-AFA1-91D0D094639E}" type="pres">
      <dgm:prSet presAssocID="{79938382-EE7A-5845-83C1-F6EF0F07232C}" presName="rootText" presStyleLbl="node3" presStyleIdx="2" presStyleCnt="13">
        <dgm:presLayoutVars>
          <dgm:chPref val="3"/>
        </dgm:presLayoutVars>
      </dgm:prSet>
      <dgm:spPr/>
    </dgm:pt>
    <dgm:pt modelId="{AEC6164F-2DD6-6C4A-B9EF-12D43B9E7DBD}" type="pres">
      <dgm:prSet presAssocID="{79938382-EE7A-5845-83C1-F6EF0F07232C}" presName="rootConnector" presStyleLbl="node3" presStyleIdx="2" presStyleCnt="13"/>
      <dgm:spPr/>
    </dgm:pt>
    <dgm:pt modelId="{81F6687E-660B-2A4C-BAFC-DF7187F8195A}" type="pres">
      <dgm:prSet presAssocID="{79938382-EE7A-5845-83C1-F6EF0F07232C}" presName="hierChild4" presStyleCnt="0"/>
      <dgm:spPr/>
    </dgm:pt>
    <dgm:pt modelId="{BC0F43EE-2443-854C-9EBA-D54051D32D35}" type="pres">
      <dgm:prSet presAssocID="{79938382-EE7A-5845-83C1-F6EF0F07232C}" presName="hierChild5" presStyleCnt="0"/>
      <dgm:spPr/>
    </dgm:pt>
    <dgm:pt modelId="{C13D52E5-2DB8-6541-A7A2-47DFA6470A97}" type="pres">
      <dgm:prSet presAssocID="{D9335E89-0F23-414B-BC25-64CBBA97E26C}" presName="hierChild5" presStyleCnt="0"/>
      <dgm:spPr/>
    </dgm:pt>
    <dgm:pt modelId="{513B8F1D-1E6F-3E46-85FE-0A93F5EFE338}" type="pres">
      <dgm:prSet presAssocID="{1BD1882B-2337-4048-A141-8490A66D2324}" presName="Name37" presStyleLbl="parChTrans1D2" presStyleIdx="1" presStyleCnt="6"/>
      <dgm:spPr/>
    </dgm:pt>
    <dgm:pt modelId="{8AEB8BC7-CAD2-8742-BE10-A7543DA4B46E}" type="pres">
      <dgm:prSet presAssocID="{9275EA6A-7B7D-054A-9D4C-74C4A48F5C43}" presName="hierRoot2" presStyleCnt="0">
        <dgm:presLayoutVars>
          <dgm:hierBranch val="init"/>
        </dgm:presLayoutVars>
      </dgm:prSet>
      <dgm:spPr/>
    </dgm:pt>
    <dgm:pt modelId="{2D7A300B-9B61-E84B-B09C-F2DBD83BCE45}" type="pres">
      <dgm:prSet presAssocID="{9275EA6A-7B7D-054A-9D4C-74C4A48F5C43}" presName="rootComposite" presStyleCnt="0"/>
      <dgm:spPr/>
    </dgm:pt>
    <dgm:pt modelId="{82BFA034-7332-AC48-ADE5-107791E8BA9F}" type="pres">
      <dgm:prSet presAssocID="{9275EA6A-7B7D-054A-9D4C-74C4A48F5C43}" presName="rootText" presStyleLbl="node2" presStyleIdx="1" presStyleCnt="6">
        <dgm:presLayoutVars>
          <dgm:chPref val="3"/>
        </dgm:presLayoutVars>
      </dgm:prSet>
      <dgm:spPr/>
    </dgm:pt>
    <dgm:pt modelId="{E0B2ABDC-58D6-4742-B090-E6A6696D0F5A}" type="pres">
      <dgm:prSet presAssocID="{9275EA6A-7B7D-054A-9D4C-74C4A48F5C43}" presName="rootConnector" presStyleLbl="node2" presStyleIdx="1" presStyleCnt="6"/>
      <dgm:spPr/>
    </dgm:pt>
    <dgm:pt modelId="{68A2CCCE-6709-D043-907E-2D0B2EDD0C43}" type="pres">
      <dgm:prSet presAssocID="{9275EA6A-7B7D-054A-9D4C-74C4A48F5C43}" presName="hierChild4" presStyleCnt="0"/>
      <dgm:spPr/>
    </dgm:pt>
    <dgm:pt modelId="{1CB662DD-693C-1F47-825E-9BA7DB4B971E}" type="pres">
      <dgm:prSet presAssocID="{A9F5435F-1035-0148-A62F-0ED465431016}" presName="Name37" presStyleLbl="parChTrans1D3" presStyleIdx="3" presStyleCnt="13"/>
      <dgm:spPr/>
    </dgm:pt>
    <dgm:pt modelId="{B697DFE1-C4FD-C34B-AFC6-1E87B2D89D90}" type="pres">
      <dgm:prSet presAssocID="{2B2CE159-D4DA-D34E-86A5-143953E999DB}" presName="hierRoot2" presStyleCnt="0">
        <dgm:presLayoutVars>
          <dgm:hierBranch val="init"/>
        </dgm:presLayoutVars>
      </dgm:prSet>
      <dgm:spPr/>
    </dgm:pt>
    <dgm:pt modelId="{0A553B8B-F1CC-D341-BC60-D6FEEF7C6538}" type="pres">
      <dgm:prSet presAssocID="{2B2CE159-D4DA-D34E-86A5-143953E999DB}" presName="rootComposite" presStyleCnt="0"/>
      <dgm:spPr/>
    </dgm:pt>
    <dgm:pt modelId="{E7E8BED9-A1F4-0546-931C-7CD42CB3648A}" type="pres">
      <dgm:prSet presAssocID="{2B2CE159-D4DA-D34E-86A5-143953E999DB}" presName="rootText" presStyleLbl="node3" presStyleIdx="3" presStyleCnt="13">
        <dgm:presLayoutVars>
          <dgm:chPref val="3"/>
        </dgm:presLayoutVars>
      </dgm:prSet>
      <dgm:spPr/>
    </dgm:pt>
    <dgm:pt modelId="{0B5FD5A9-6736-2B4C-99A5-B706E111635C}" type="pres">
      <dgm:prSet presAssocID="{2B2CE159-D4DA-D34E-86A5-143953E999DB}" presName="rootConnector" presStyleLbl="node3" presStyleIdx="3" presStyleCnt="13"/>
      <dgm:spPr/>
    </dgm:pt>
    <dgm:pt modelId="{DC412711-05C4-BA4F-AD72-E503BAE66682}" type="pres">
      <dgm:prSet presAssocID="{2B2CE159-D4DA-D34E-86A5-143953E999DB}" presName="hierChild4" presStyleCnt="0"/>
      <dgm:spPr/>
    </dgm:pt>
    <dgm:pt modelId="{6EBE3EED-AE33-D242-A597-F39383AB4F1F}" type="pres">
      <dgm:prSet presAssocID="{2B2CE159-D4DA-D34E-86A5-143953E999DB}" presName="hierChild5" presStyleCnt="0"/>
      <dgm:spPr/>
    </dgm:pt>
    <dgm:pt modelId="{D629ECD5-305B-654D-A148-8BAB6D3D2428}" type="pres">
      <dgm:prSet presAssocID="{0ACEF3A1-F732-BF40-B2EA-2817575803B8}" presName="Name37" presStyleLbl="parChTrans1D3" presStyleIdx="4" presStyleCnt="13"/>
      <dgm:spPr/>
    </dgm:pt>
    <dgm:pt modelId="{08AC4132-9003-CA4A-8CF1-CEC3741490F2}" type="pres">
      <dgm:prSet presAssocID="{E4049B82-A026-2E40-AAA3-E64309A4C425}" presName="hierRoot2" presStyleCnt="0">
        <dgm:presLayoutVars>
          <dgm:hierBranch val="init"/>
        </dgm:presLayoutVars>
      </dgm:prSet>
      <dgm:spPr/>
    </dgm:pt>
    <dgm:pt modelId="{581641DB-ADAE-9C49-816F-25D19129A1AC}" type="pres">
      <dgm:prSet presAssocID="{E4049B82-A026-2E40-AAA3-E64309A4C425}" presName="rootComposite" presStyleCnt="0"/>
      <dgm:spPr/>
    </dgm:pt>
    <dgm:pt modelId="{A84710A8-540F-D946-B2B7-BCA8B549A837}" type="pres">
      <dgm:prSet presAssocID="{E4049B82-A026-2E40-AAA3-E64309A4C425}" presName="rootText" presStyleLbl="node3" presStyleIdx="4" presStyleCnt="13">
        <dgm:presLayoutVars>
          <dgm:chPref val="3"/>
        </dgm:presLayoutVars>
      </dgm:prSet>
      <dgm:spPr/>
    </dgm:pt>
    <dgm:pt modelId="{E08715F9-14D8-F949-BED0-67D687F5D2F9}" type="pres">
      <dgm:prSet presAssocID="{E4049B82-A026-2E40-AAA3-E64309A4C425}" presName="rootConnector" presStyleLbl="node3" presStyleIdx="4" presStyleCnt="13"/>
      <dgm:spPr/>
    </dgm:pt>
    <dgm:pt modelId="{6A12609C-4225-824D-B2CA-2BFD4C01FE00}" type="pres">
      <dgm:prSet presAssocID="{E4049B82-A026-2E40-AAA3-E64309A4C425}" presName="hierChild4" presStyleCnt="0"/>
      <dgm:spPr/>
    </dgm:pt>
    <dgm:pt modelId="{8010FF03-73B8-B34A-9261-365F1EDB1E31}" type="pres">
      <dgm:prSet presAssocID="{E4049B82-A026-2E40-AAA3-E64309A4C425}" presName="hierChild5" presStyleCnt="0"/>
      <dgm:spPr/>
    </dgm:pt>
    <dgm:pt modelId="{72FB3094-2A4D-CA49-884B-FC1263FDD77B}" type="pres">
      <dgm:prSet presAssocID="{9D545AF5-0D6B-A449-8E9C-E748E7A4CBBF}" presName="Name37" presStyleLbl="parChTrans1D3" presStyleIdx="5" presStyleCnt="13"/>
      <dgm:spPr/>
    </dgm:pt>
    <dgm:pt modelId="{D406F562-7F2E-3C43-A70E-E4F655FA50B6}" type="pres">
      <dgm:prSet presAssocID="{0DA14199-3360-0442-96F4-4E92A2C5B452}" presName="hierRoot2" presStyleCnt="0">
        <dgm:presLayoutVars>
          <dgm:hierBranch val="init"/>
        </dgm:presLayoutVars>
      </dgm:prSet>
      <dgm:spPr/>
    </dgm:pt>
    <dgm:pt modelId="{2FEA05C9-7015-2747-90C6-0532142D4099}" type="pres">
      <dgm:prSet presAssocID="{0DA14199-3360-0442-96F4-4E92A2C5B452}" presName="rootComposite" presStyleCnt="0"/>
      <dgm:spPr/>
    </dgm:pt>
    <dgm:pt modelId="{9ADFC089-7D7F-5D47-BA18-C934E6334BF0}" type="pres">
      <dgm:prSet presAssocID="{0DA14199-3360-0442-96F4-4E92A2C5B452}" presName="rootText" presStyleLbl="node3" presStyleIdx="5" presStyleCnt="13">
        <dgm:presLayoutVars>
          <dgm:chPref val="3"/>
        </dgm:presLayoutVars>
      </dgm:prSet>
      <dgm:spPr/>
    </dgm:pt>
    <dgm:pt modelId="{A38EF6A5-BF9E-2A4B-AEBA-F546B15ECC5C}" type="pres">
      <dgm:prSet presAssocID="{0DA14199-3360-0442-96F4-4E92A2C5B452}" presName="rootConnector" presStyleLbl="node3" presStyleIdx="5" presStyleCnt="13"/>
      <dgm:spPr/>
    </dgm:pt>
    <dgm:pt modelId="{11A4B5D8-8753-8248-ACFC-0FE70ADB0924}" type="pres">
      <dgm:prSet presAssocID="{0DA14199-3360-0442-96F4-4E92A2C5B452}" presName="hierChild4" presStyleCnt="0"/>
      <dgm:spPr/>
    </dgm:pt>
    <dgm:pt modelId="{584138A7-79A7-8648-A91D-01A8D8F9F84F}" type="pres">
      <dgm:prSet presAssocID="{0DA14199-3360-0442-96F4-4E92A2C5B452}" presName="hierChild5" presStyleCnt="0"/>
      <dgm:spPr/>
    </dgm:pt>
    <dgm:pt modelId="{16995F98-2025-5743-AED2-297D55C8D42F}" type="pres">
      <dgm:prSet presAssocID="{9275EA6A-7B7D-054A-9D4C-74C4A48F5C43}" presName="hierChild5" presStyleCnt="0"/>
      <dgm:spPr/>
    </dgm:pt>
    <dgm:pt modelId="{3C148A37-410C-EA46-B27F-513F0A468A65}" type="pres">
      <dgm:prSet presAssocID="{A5C56DA8-8479-C64B-83C2-69F81908DC16}" presName="Name37" presStyleLbl="parChTrans1D2" presStyleIdx="2" presStyleCnt="6"/>
      <dgm:spPr/>
    </dgm:pt>
    <dgm:pt modelId="{056AE25F-2A36-FA41-8CCF-D160BCF78E31}" type="pres">
      <dgm:prSet presAssocID="{38171877-F763-604B-8034-79691C76287C}" presName="hierRoot2" presStyleCnt="0">
        <dgm:presLayoutVars>
          <dgm:hierBranch val="init"/>
        </dgm:presLayoutVars>
      </dgm:prSet>
      <dgm:spPr/>
    </dgm:pt>
    <dgm:pt modelId="{FAE15C54-0526-3D45-9474-1A4D27FFA521}" type="pres">
      <dgm:prSet presAssocID="{38171877-F763-604B-8034-79691C76287C}" presName="rootComposite" presStyleCnt="0"/>
      <dgm:spPr/>
    </dgm:pt>
    <dgm:pt modelId="{B5E80EA6-8240-A142-AB9D-F4C4C911CBB7}" type="pres">
      <dgm:prSet presAssocID="{38171877-F763-604B-8034-79691C76287C}" presName="rootText" presStyleLbl="node2" presStyleIdx="2" presStyleCnt="6">
        <dgm:presLayoutVars>
          <dgm:chPref val="3"/>
        </dgm:presLayoutVars>
      </dgm:prSet>
      <dgm:spPr/>
    </dgm:pt>
    <dgm:pt modelId="{5A799355-6EB4-9E41-93C3-221B18508A09}" type="pres">
      <dgm:prSet presAssocID="{38171877-F763-604B-8034-79691C76287C}" presName="rootConnector" presStyleLbl="node2" presStyleIdx="2" presStyleCnt="6"/>
      <dgm:spPr/>
    </dgm:pt>
    <dgm:pt modelId="{4FF43BEF-B046-AB43-81EC-49CE0B2CF7F3}" type="pres">
      <dgm:prSet presAssocID="{38171877-F763-604B-8034-79691C76287C}" presName="hierChild4" presStyleCnt="0"/>
      <dgm:spPr/>
    </dgm:pt>
    <dgm:pt modelId="{3C7316ED-0EF2-F843-82FC-3D3546754CD6}" type="pres">
      <dgm:prSet presAssocID="{9F01F5A8-977A-7244-9792-FA8A6C8C987D}" presName="Name37" presStyleLbl="parChTrans1D3" presStyleIdx="6" presStyleCnt="13"/>
      <dgm:spPr/>
    </dgm:pt>
    <dgm:pt modelId="{0ACA8AED-90E6-554C-A1D7-1D1A0D18F2FA}" type="pres">
      <dgm:prSet presAssocID="{5ADF528C-7CF7-584B-A165-E0BFCE27CAC5}" presName="hierRoot2" presStyleCnt="0">
        <dgm:presLayoutVars>
          <dgm:hierBranch val="init"/>
        </dgm:presLayoutVars>
      </dgm:prSet>
      <dgm:spPr/>
    </dgm:pt>
    <dgm:pt modelId="{25012A9F-B643-FA47-8DCB-3FB352DFC350}" type="pres">
      <dgm:prSet presAssocID="{5ADF528C-7CF7-584B-A165-E0BFCE27CAC5}" presName="rootComposite" presStyleCnt="0"/>
      <dgm:spPr/>
    </dgm:pt>
    <dgm:pt modelId="{8CB5486C-9C38-9B4A-BC01-584FD39AF7D2}" type="pres">
      <dgm:prSet presAssocID="{5ADF528C-7CF7-584B-A165-E0BFCE27CAC5}" presName="rootText" presStyleLbl="node3" presStyleIdx="6" presStyleCnt="13">
        <dgm:presLayoutVars>
          <dgm:chPref val="3"/>
        </dgm:presLayoutVars>
      </dgm:prSet>
      <dgm:spPr/>
    </dgm:pt>
    <dgm:pt modelId="{6B5205BB-452E-4F49-8ABF-59B8D1F21227}" type="pres">
      <dgm:prSet presAssocID="{5ADF528C-7CF7-584B-A165-E0BFCE27CAC5}" presName="rootConnector" presStyleLbl="node3" presStyleIdx="6" presStyleCnt="13"/>
      <dgm:spPr/>
    </dgm:pt>
    <dgm:pt modelId="{F57F4EB6-007C-ED44-BAF7-EEE2E97A83DB}" type="pres">
      <dgm:prSet presAssocID="{5ADF528C-7CF7-584B-A165-E0BFCE27CAC5}" presName="hierChild4" presStyleCnt="0"/>
      <dgm:spPr/>
    </dgm:pt>
    <dgm:pt modelId="{28185AB0-AC9B-6141-92F1-CA9F798E82A2}" type="pres">
      <dgm:prSet presAssocID="{5ADF528C-7CF7-584B-A165-E0BFCE27CAC5}" presName="hierChild5" presStyleCnt="0"/>
      <dgm:spPr/>
    </dgm:pt>
    <dgm:pt modelId="{70B775F0-9B52-1A4E-88AB-C4F6B1704297}" type="pres">
      <dgm:prSet presAssocID="{8B0E709C-E69D-8F4E-8121-9924E6556A73}" presName="Name37" presStyleLbl="parChTrans1D3" presStyleIdx="7" presStyleCnt="13"/>
      <dgm:spPr/>
    </dgm:pt>
    <dgm:pt modelId="{211B99C1-ABF6-A94D-A9E0-5F5F65918BB4}" type="pres">
      <dgm:prSet presAssocID="{D807462C-E66C-F74E-9E42-E627702B4E71}" presName="hierRoot2" presStyleCnt="0">
        <dgm:presLayoutVars>
          <dgm:hierBranch val="init"/>
        </dgm:presLayoutVars>
      </dgm:prSet>
      <dgm:spPr/>
    </dgm:pt>
    <dgm:pt modelId="{7FC7F7F6-3BEE-7C46-A88D-C152902B948B}" type="pres">
      <dgm:prSet presAssocID="{D807462C-E66C-F74E-9E42-E627702B4E71}" presName="rootComposite" presStyleCnt="0"/>
      <dgm:spPr/>
    </dgm:pt>
    <dgm:pt modelId="{4FFC5346-62FC-1643-9688-0D7DA354ECCE}" type="pres">
      <dgm:prSet presAssocID="{D807462C-E66C-F74E-9E42-E627702B4E71}" presName="rootText" presStyleLbl="node3" presStyleIdx="7" presStyleCnt="13">
        <dgm:presLayoutVars>
          <dgm:chPref val="3"/>
        </dgm:presLayoutVars>
      </dgm:prSet>
      <dgm:spPr/>
    </dgm:pt>
    <dgm:pt modelId="{45F5810C-390C-DE4D-AA50-AA4B18A46D10}" type="pres">
      <dgm:prSet presAssocID="{D807462C-E66C-F74E-9E42-E627702B4E71}" presName="rootConnector" presStyleLbl="node3" presStyleIdx="7" presStyleCnt="13"/>
      <dgm:spPr/>
    </dgm:pt>
    <dgm:pt modelId="{45472888-E3A9-A148-8DA5-5EDE250FFCCA}" type="pres">
      <dgm:prSet presAssocID="{D807462C-E66C-F74E-9E42-E627702B4E71}" presName="hierChild4" presStyleCnt="0"/>
      <dgm:spPr/>
    </dgm:pt>
    <dgm:pt modelId="{457EC1D9-714A-8F42-A4EF-EAE2B46449EE}" type="pres">
      <dgm:prSet presAssocID="{D807462C-E66C-F74E-9E42-E627702B4E71}" presName="hierChild5" presStyleCnt="0"/>
      <dgm:spPr/>
    </dgm:pt>
    <dgm:pt modelId="{2EEB2570-4324-5B45-962A-DABA1BA026E8}" type="pres">
      <dgm:prSet presAssocID="{38171877-F763-604B-8034-79691C76287C}" presName="hierChild5" presStyleCnt="0"/>
      <dgm:spPr/>
    </dgm:pt>
    <dgm:pt modelId="{26563218-6B26-C943-AB62-D46B24D80404}" type="pres">
      <dgm:prSet presAssocID="{0BC3E661-62DD-1C4A-A44B-1E1D94349C60}" presName="Name37" presStyleLbl="parChTrans1D2" presStyleIdx="3" presStyleCnt="6"/>
      <dgm:spPr/>
    </dgm:pt>
    <dgm:pt modelId="{4A59CB62-5FB6-E546-B201-66C0D7B5C547}" type="pres">
      <dgm:prSet presAssocID="{D71E650F-F688-C74F-BD03-BF81154CCA77}" presName="hierRoot2" presStyleCnt="0">
        <dgm:presLayoutVars>
          <dgm:hierBranch val="init"/>
        </dgm:presLayoutVars>
      </dgm:prSet>
      <dgm:spPr/>
    </dgm:pt>
    <dgm:pt modelId="{514B86C4-A1BC-B847-98AF-EDDFFF07D4E3}" type="pres">
      <dgm:prSet presAssocID="{D71E650F-F688-C74F-BD03-BF81154CCA77}" presName="rootComposite" presStyleCnt="0"/>
      <dgm:spPr/>
    </dgm:pt>
    <dgm:pt modelId="{32B7D9D4-7154-7548-87DD-31A51F699B50}" type="pres">
      <dgm:prSet presAssocID="{D71E650F-F688-C74F-BD03-BF81154CCA77}" presName="rootText" presStyleLbl="node2" presStyleIdx="3" presStyleCnt="6">
        <dgm:presLayoutVars>
          <dgm:chPref val="3"/>
        </dgm:presLayoutVars>
      </dgm:prSet>
      <dgm:spPr/>
    </dgm:pt>
    <dgm:pt modelId="{FAF6034B-5D2B-7943-9B7E-2D22E667C503}" type="pres">
      <dgm:prSet presAssocID="{D71E650F-F688-C74F-BD03-BF81154CCA77}" presName="rootConnector" presStyleLbl="node2" presStyleIdx="3" presStyleCnt="6"/>
      <dgm:spPr/>
    </dgm:pt>
    <dgm:pt modelId="{E50BEC45-9B77-6944-BA20-47DF8CF2A22E}" type="pres">
      <dgm:prSet presAssocID="{D71E650F-F688-C74F-BD03-BF81154CCA77}" presName="hierChild4" presStyleCnt="0"/>
      <dgm:spPr/>
    </dgm:pt>
    <dgm:pt modelId="{44B75D7E-857E-BC4F-96EB-E0542AC7230E}" type="pres">
      <dgm:prSet presAssocID="{6FEAF2EC-E022-4744-91E1-2BDFA4F178A4}" presName="Name37" presStyleLbl="parChTrans1D3" presStyleIdx="8" presStyleCnt="13"/>
      <dgm:spPr/>
    </dgm:pt>
    <dgm:pt modelId="{2EB61C06-4D54-A24E-AD1C-E6A9BE68B213}" type="pres">
      <dgm:prSet presAssocID="{B6085823-BF04-3140-96DE-FEAFC46E7339}" presName="hierRoot2" presStyleCnt="0">
        <dgm:presLayoutVars>
          <dgm:hierBranch val="init"/>
        </dgm:presLayoutVars>
      </dgm:prSet>
      <dgm:spPr/>
    </dgm:pt>
    <dgm:pt modelId="{2C9EA150-1D1C-1747-8211-6B7F8C79A2E5}" type="pres">
      <dgm:prSet presAssocID="{B6085823-BF04-3140-96DE-FEAFC46E7339}" presName="rootComposite" presStyleCnt="0"/>
      <dgm:spPr/>
    </dgm:pt>
    <dgm:pt modelId="{902DA849-582C-B449-A0C0-C2C638BDEB69}" type="pres">
      <dgm:prSet presAssocID="{B6085823-BF04-3140-96DE-FEAFC46E7339}" presName="rootText" presStyleLbl="node3" presStyleIdx="8" presStyleCnt="13">
        <dgm:presLayoutVars>
          <dgm:chPref val="3"/>
        </dgm:presLayoutVars>
      </dgm:prSet>
      <dgm:spPr/>
    </dgm:pt>
    <dgm:pt modelId="{9BE0AF07-39C6-CA4B-B886-E6BB980AD19C}" type="pres">
      <dgm:prSet presAssocID="{B6085823-BF04-3140-96DE-FEAFC46E7339}" presName="rootConnector" presStyleLbl="node3" presStyleIdx="8" presStyleCnt="13"/>
      <dgm:spPr/>
    </dgm:pt>
    <dgm:pt modelId="{05DD69FD-2EFC-DB47-9E6A-3F27AEA2AD5F}" type="pres">
      <dgm:prSet presAssocID="{B6085823-BF04-3140-96DE-FEAFC46E7339}" presName="hierChild4" presStyleCnt="0"/>
      <dgm:spPr/>
    </dgm:pt>
    <dgm:pt modelId="{47E6AA32-7B4B-9348-BCEB-13F214BED6C6}" type="pres">
      <dgm:prSet presAssocID="{B6085823-BF04-3140-96DE-FEAFC46E7339}" presName="hierChild5" presStyleCnt="0"/>
      <dgm:spPr/>
    </dgm:pt>
    <dgm:pt modelId="{AD85C689-AF7E-854D-8BC1-A2E0D09B02C2}" type="pres">
      <dgm:prSet presAssocID="{D71E650F-F688-C74F-BD03-BF81154CCA77}" presName="hierChild5" presStyleCnt="0"/>
      <dgm:spPr/>
    </dgm:pt>
    <dgm:pt modelId="{110CEF79-CAAE-DB49-90E7-16F246BFBCD0}" type="pres">
      <dgm:prSet presAssocID="{3A9015B0-E2C1-224C-9833-60985F661444}" presName="Name37" presStyleLbl="parChTrans1D2" presStyleIdx="4" presStyleCnt="6"/>
      <dgm:spPr/>
    </dgm:pt>
    <dgm:pt modelId="{7CACB3E4-9431-1149-B5A9-EEEA31ADF1F1}" type="pres">
      <dgm:prSet presAssocID="{A050D70A-99B2-2942-9BD8-9D3C7FC53DB3}" presName="hierRoot2" presStyleCnt="0">
        <dgm:presLayoutVars>
          <dgm:hierBranch val="init"/>
        </dgm:presLayoutVars>
      </dgm:prSet>
      <dgm:spPr/>
    </dgm:pt>
    <dgm:pt modelId="{7D97ECDD-B0E9-DB44-AE5B-2BA69B467F20}" type="pres">
      <dgm:prSet presAssocID="{A050D70A-99B2-2942-9BD8-9D3C7FC53DB3}" presName="rootComposite" presStyleCnt="0"/>
      <dgm:spPr/>
    </dgm:pt>
    <dgm:pt modelId="{017DC09C-3D92-3646-99E1-A3D70A4712F3}" type="pres">
      <dgm:prSet presAssocID="{A050D70A-99B2-2942-9BD8-9D3C7FC53DB3}" presName="rootText" presStyleLbl="node2" presStyleIdx="4" presStyleCnt="6">
        <dgm:presLayoutVars>
          <dgm:chPref val="3"/>
        </dgm:presLayoutVars>
      </dgm:prSet>
      <dgm:spPr/>
    </dgm:pt>
    <dgm:pt modelId="{2AAADC47-B84A-654D-B3FA-6D25FF4B1EE3}" type="pres">
      <dgm:prSet presAssocID="{A050D70A-99B2-2942-9BD8-9D3C7FC53DB3}" presName="rootConnector" presStyleLbl="node2" presStyleIdx="4" presStyleCnt="6"/>
      <dgm:spPr/>
    </dgm:pt>
    <dgm:pt modelId="{340C2DE2-6EAE-5845-9CCE-184D52B792D6}" type="pres">
      <dgm:prSet presAssocID="{A050D70A-99B2-2942-9BD8-9D3C7FC53DB3}" presName="hierChild4" presStyleCnt="0"/>
      <dgm:spPr/>
    </dgm:pt>
    <dgm:pt modelId="{202A1DDF-C13B-7744-AADD-CAA933EA0D7B}" type="pres">
      <dgm:prSet presAssocID="{A050D70A-99B2-2942-9BD8-9D3C7FC53DB3}" presName="hierChild5" presStyleCnt="0"/>
      <dgm:spPr/>
    </dgm:pt>
    <dgm:pt modelId="{81C75B0B-6919-3F4A-A533-EAE296B90262}" type="pres">
      <dgm:prSet presAssocID="{F462B1C6-6602-2E4C-ABF5-3075AA88879F}" presName="hierChild3" presStyleCnt="0"/>
      <dgm:spPr/>
    </dgm:pt>
    <dgm:pt modelId="{9E921751-F392-8040-9620-EDA349DFE6C8}" type="pres">
      <dgm:prSet presAssocID="{ADA34BA2-357E-CF4C-8B24-795EF3E862D2}" presName="hierRoot1" presStyleCnt="0">
        <dgm:presLayoutVars>
          <dgm:hierBranch val="init"/>
        </dgm:presLayoutVars>
      </dgm:prSet>
      <dgm:spPr/>
    </dgm:pt>
    <dgm:pt modelId="{1A7AD800-9E5F-C846-9200-461770A9A1BB}" type="pres">
      <dgm:prSet presAssocID="{ADA34BA2-357E-CF4C-8B24-795EF3E862D2}" presName="rootComposite1" presStyleCnt="0"/>
      <dgm:spPr/>
    </dgm:pt>
    <dgm:pt modelId="{ED52FCE0-A800-FE43-96E5-B61F1D5811E6}" type="pres">
      <dgm:prSet presAssocID="{ADA34BA2-357E-CF4C-8B24-795EF3E862D2}" presName="rootText1" presStyleLbl="node0" presStyleIdx="1" presStyleCnt="2">
        <dgm:presLayoutVars>
          <dgm:chPref val="3"/>
        </dgm:presLayoutVars>
      </dgm:prSet>
      <dgm:spPr/>
    </dgm:pt>
    <dgm:pt modelId="{A944C2A2-72A9-8544-9A91-378969327EFB}" type="pres">
      <dgm:prSet presAssocID="{ADA34BA2-357E-CF4C-8B24-795EF3E862D2}" presName="rootConnector1" presStyleLbl="node1" presStyleIdx="0" presStyleCnt="0"/>
      <dgm:spPr/>
    </dgm:pt>
    <dgm:pt modelId="{FF72EF14-754A-084A-8138-3E815AC22B92}" type="pres">
      <dgm:prSet presAssocID="{ADA34BA2-357E-CF4C-8B24-795EF3E862D2}" presName="hierChild2" presStyleCnt="0"/>
      <dgm:spPr/>
    </dgm:pt>
    <dgm:pt modelId="{666D5789-60F5-4744-933D-E0B6C245E241}" type="pres">
      <dgm:prSet presAssocID="{7905F395-1E50-F242-BA8B-CCA8E824B097}" presName="Name37" presStyleLbl="parChTrans1D2" presStyleIdx="5" presStyleCnt="6"/>
      <dgm:spPr/>
    </dgm:pt>
    <dgm:pt modelId="{D913F449-723D-4C4C-AE85-772ACBC7656F}" type="pres">
      <dgm:prSet presAssocID="{A2A2B1FC-AB21-D845-8E63-3A9488FA0618}" presName="hierRoot2" presStyleCnt="0">
        <dgm:presLayoutVars>
          <dgm:hierBranch val="init"/>
        </dgm:presLayoutVars>
      </dgm:prSet>
      <dgm:spPr/>
    </dgm:pt>
    <dgm:pt modelId="{0089AD71-312A-9743-AD8C-943AA8E804A5}" type="pres">
      <dgm:prSet presAssocID="{A2A2B1FC-AB21-D845-8E63-3A9488FA0618}" presName="rootComposite" presStyleCnt="0"/>
      <dgm:spPr/>
    </dgm:pt>
    <dgm:pt modelId="{137B30D9-1445-5C4E-9F76-698590002316}" type="pres">
      <dgm:prSet presAssocID="{A2A2B1FC-AB21-D845-8E63-3A9488FA0618}" presName="rootText" presStyleLbl="node2" presStyleIdx="5" presStyleCnt="6">
        <dgm:presLayoutVars>
          <dgm:chPref val="3"/>
        </dgm:presLayoutVars>
      </dgm:prSet>
      <dgm:spPr/>
    </dgm:pt>
    <dgm:pt modelId="{0713F6FC-B602-5F4F-8043-7FF405441697}" type="pres">
      <dgm:prSet presAssocID="{A2A2B1FC-AB21-D845-8E63-3A9488FA0618}" presName="rootConnector" presStyleLbl="node2" presStyleIdx="5" presStyleCnt="6"/>
      <dgm:spPr/>
    </dgm:pt>
    <dgm:pt modelId="{62C8511D-A958-3F42-BAF9-ECBFE13F3F19}" type="pres">
      <dgm:prSet presAssocID="{A2A2B1FC-AB21-D845-8E63-3A9488FA0618}" presName="hierChild4" presStyleCnt="0"/>
      <dgm:spPr/>
    </dgm:pt>
    <dgm:pt modelId="{E19AFD87-DA92-0949-8DE1-DA0A02DC57DE}" type="pres">
      <dgm:prSet presAssocID="{70A5FE55-35F1-BA41-8C82-B0003AA1BE25}" presName="Name37" presStyleLbl="parChTrans1D3" presStyleIdx="9" presStyleCnt="13"/>
      <dgm:spPr/>
    </dgm:pt>
    <dgm:pt modelId="{B4729F6B-C8D2-A749-B656-A4EA1151AD5A}" type="pres">
      <dgm:prSet presAssocID="{B60BB8C0-3B03-CD44-A2E9-4C83DFCB91C8}" presName="hierRoot2" presStyleCnt="0">
        <dgm:presLayoutVars>
          <dgm:hierBranch val="init"/>
        </dgm:presLayoutVars>
      </dgm:prSet>
      <dgm:spPr/>
    </dgm:pt>
    <dgm:pt modelId="{F548781E-9875-F04F-AC88-01E5AEBFAB4B}" type="pres">
      <dgm:prSet presAssocID="{B60BB8C0-3B03-CD44-A2E9-4C83DFCB91C8}" presName="rootComposite" presStyleCnt="0"/>
      <dgm:spPr/>
    </dgm:pt>
    <dgm:pt modelId="{85EBA9CC-E67C-2243-AA53-3852B0D101C9}" type="pres">
      <dgm:prSet presAssocID="{B60BB8C0-3B03-CD44-A2E9-4C83DFCB91C8}" presName="rootText" presStyleLbl="node3" presStyleIdx="9" presStyleCnt="13">
        <dgm:presLayoutVars>
          <dgm:chPref val="3"/>
        </dgm:presLayoutVars>
      </dgm:prSet>
      <dgm:spPr/>
    </dgm:pt>
    <dgm:pt modelId="{3DCF049A-1C05-3442-B942-7F9A122F1DD5}" type="pres">
      <dgm:prSet presAssocID="{B60BB8C0-3B03-CD44-A2E9-4C83DFCB91C8}" presName="rootConnector" presStyleLbl="node3" presStyleIdx="9" presStyleCnt="13"/>
      <dgm:spPr/>
    </dgm:pt>
    <dgm:pt modelId="{C3B875A6-7BFF-3D40-B6B6-05C69D83583C}" type="pres">
      <dgm:prSet presAssocID="{B60BB8C0-3B03-CD44-A2E9-4C83DFCB91C8}" presName="hierChild4" presStyleCnt="0"/>
      <dgm:spPr/>
    </dgm:pt>
    <dgm:pt modelId="{6D03E663-5528-5F4C-9649-61CD8092F8CB}" type="pres">
      <dgm:prSet presAssocID="{B60BB8C0-3B03-CD44-A2E9-4C83DFCB91C8}" presName="hierChild5" presStyleCnt="0"/>
      <dgm:spPr/>
    </dgm:pt>
    <dgm:pt modelId="{5D6D1714-BF63-BE40-8BA2-B05257B90603}" type="pres">
      <dgm:prSet presAssocID="{0DF6943F-D58E-2C4D-832C-6B9E1BC41029}" presName="Name37" presStyleLbl="parChTrans1D3" presStyleIdx="10" presStyleCnt="13"/>
      <dgm:spPr/>
    </dgm:pt>
    <dgm:pt modelId="{E23A63B9-73BC-3442-9DE1-6FEBC0506611}" type="pres">
      <dgm:prSet presAssocID="{F8CA60D8-F41B-814A-8BDB-1E75CF3AEFC5}" presName="hierRoot2" presStyleCnt="0">
        <dgm:presLayoutVars>
          <dgm:hierBranch val="init"/>
        </dgm:presLayoutVars>
      </dgm:prSet>
      <dgm:spPr/>
    </dgm:pt>
    <dgm:pt modelId="{F595E1FD-F3DC-D840-8F40-B43FD5824FD1}" type="pres">
      <dgm:prSet presAssocID="{F8CA60D8-F41B-814A-8BDB-1E75CF3AEFC5}" presName="rootComposite" presStyleCnt="0"/>
      <dgm:spPr/>
    </dgm:pt>
    <dgm:pt modelId="{82AAE423-C519-3A4D-9CAA-5BD8FCDD2DEB}" type="pres">
      <dgm:prSet presAssocID="{F8CA60D8-F41B-814A-8BDB-1E75CF3AEFC5}" presName="rootText" presStyleLbl="node3" presStyleIdx="10" presStyleCnt="13">
        <dgm:presLayoutVars>
          <dgm:chPref val="3"/>
        </dgm:presLayoutVars>
      </dgm:prSet>
      <dgm:spPr/>
    </dgm:pt>
    <dgm:pt modelId="{DD3FD034-2C60-414F-B260-AFC615E5D23B}" type="pres">
      <dgm:prSet presAssocID="{F8CA60D8-F41B-814A-8BDB-1E75CF3AEFC5}" presName="rootConnector" presStyleLbl="node3" presStyleIdx="10" presStyleCnt="13"/>
      <dgm:spPr/>
    </dgm:pt>
    <dgm:pt modelId="{FF2F8D74-0F39-184A-AF12-2CBD59D8014D}" type="pres">
      <dgm:prSet presAssocID="{F8CA60D8-F41B-814A-8BDB-1E75CF3AEFC5}" presName="hierChild4" presStyleCnt="0"/>
      <dgm:spPr/>
    </dgm:pt>
    <dgm:pt modelId="{E71840BB-626B-6243-8941-41F0F2B0EAC1}" type="pres">
      <dgm:prSet presAssocID="{F8CA60D8-F41B-814A-8BDB-1E75CF3AEFC5}" presName="hierChild5" presStyleCnt="0"/>
      <dgm:spPr/>
    </dgm:pt>
    <dgm:pt modelId="{60BCC307-62A3-454F-9CA7-5AE2C25E8AD2}" type="pres">
      <dgm:prSet presAssocID="{5BC44C6E-40AA-EB44-A023-CC159D4C25A4}" presName="Name37" presStyleLbl="parChTrans1D3" presStyleIdx="11" presStyleCnt="13"/>
      <dgm:spPr/>
    </dgm:pt>
    <dgm:pt modelId="{CAB3DAC8-B0CA-4E40-8081-1A7C850A3861}" type="pres">
      <dgm:prSet presAssocID="{C9B05E9D-31B6-784C-8173-578512A300D4}" presName="hierRoot2" presStyleCnt="0">
        <dgm:presLayoutVars>
          <dgm:hierBranch val="init"/>
        </dgm:presLayoutVars>
      </dgm:prSet>
      <dgm:spPr/>
    </dgm:pt>
    <dgm:pt modelId="{9AC96450-0F19-EE44-A60B-B8BACE84ADA6}" type="pres">
      <dgm:prSet presAssocID="{C9B05E9D-31B6-784C-8173-578512A300D4}" presName="rootComposite" presStyleCnt="0"/>
      <dgm:spPr/>
    </dgm:pt>
    <dgm:pt modelId="{48E145E7-8252-2543-86F6-1B4083AF0F27}" type="pres">
      <dgm:prSet presAssocID="{C9B05E9D-31B6-784C-8173-578512A300D4}" presName="rootText" presStyleLbl="node3" presStyleIdx="11" presStyleCnt="13">
        <dgm:presLayoutVars>
          <dgm:chPref val="3"/>
        </dgm:presLayoutVars>
      </dgm:prSet>
      <dgm:spPr/>
    </dgm:pt>
    <dgm:pt modelId="{F87DB1B4-E4A5-7B4F-A89F-CA0D4254BEBE}" type="pres">
      <dgm:prSet presAssocID="{C9B05E9D-31B6-784C-8173-578512A300D4}" presName="rootConnector" presStyleLbl="node3" presStyleIdx="11" presStyleCnt="13"/>
      <dgm:spPr/>
    </dgm:pt>
    <dgm:pt modelId="{8C994A92-4943-C640-8E25-A9C78FD71C3D}" type="pres">
      <dgm:prSet presAssocID="{C9B05E9D-31B6-784C-8173-578512A300D4}" presName="hierChild4" presStyleCnt="0"/>
      <dgm:spPr/>
    </dgm:pt>
    <dgm:pt modelId="{12B2B99E-F2D9-D841-94D5-53294F14C5FC}" type="pres">
      <dgm:prSet presAssocID="{C9B05E9D-31B6-784C-8173-578512A300D4}" presName="hierChild5" presStyleCnt="0"/>
      <dgm:spPr/>
    </dgm:pt>
    <dgm:pt modelId="{D198F810-9429-2542-A796-79ED6CBA43A9}" type="pres">
      <dgm:prSet presAssocID="{06C7B2BD-A2B3-ED47-9D84-5343DDE32B6E}" presName="Name37" presStyleLbl="parChTrans1D3" presStyleIdx="12" presStyleCnt="13"/>
      <dgm:spPr/>
    </dgm:pt>
    <dgm:pt modelId="{FF3DD11C-6088-2444-BCC8-6C7492A26EDA}" type="pres">
      <dgm:prSet presAssocID="{17D18928-8E3D-464A-B32E-79737BFCFFBA}" presName="hierRoot2" presStyleCnt="0">
        <dgm:presLayoutVars>
          <dgm:hierBranch val="init"/>
        </dgm:presLayoutVars>
      </dgm:prSet>
      <dgm:spPr/>
    </dgm:pt>
    <dgm:pt modelId="{00426F45-6C13-B244-9DA5-BC65B4833B79}" type="pres">
      <dgm:prSet presAssocID="{17D18928-8E3D-464A-B32E-79737BFCFFBA}" presName="rootComposite" presStyleCnt="0"/>
      <dgm:spPr/>
    </dgm:pt>
    <dgm:pt modelId="{3CE91239-F98E-EA4F-A2B6-5FF85D15D175}" type="pres">
      <dgm:prSet presAssocID="{17D18928-8E3D-464A-B32E-79737BFCFFBA}" presName="rootText" presStyleLbl="node3" presStyleIdx="12" presStyleCnt="13">
        <dgm:presLayoutVars>
          <dgm:chPref val="3"/>
        </dgm:presLayoutVars>
      </dgm:prSet>
      <dgm:spPr/>
    </dgm:pt>
    <dgm:pt modelId="{8D1739F8-383F-4A4B-A35B-9A12B4E389A5}" type="pres">
      <dgm:prSet presAssocID="{17D18928-8E3D-464A-B32E-79737BFCFFBA}" presName="rootConnector" presStyleLbl="node3" presStyleIdx="12" presStyleCnt="13"/>
      <dgm:spPr/>
    </dgm:pt>
    <dgm:pt modelId="{F9801274-3B49-DE48-B6D3-8C4AABDF5C48}" type="pres">
      <dgm:prSet presAssocID="{17D18928-8E3D-464A-B32E-79737BFCFFBA}" presName="hierChild4" presStyleCnt="0"/>
      <dgm:spPr/>
    </dgm:pt>
    <dgm:pt modelId="{1B49789A-1DF6-F249-8782-C3B4E1364906}" type="pres">
      <dgm:prSet presAssocID="{17D18928-8E3D-464A-B32E-79737BFCFFBA}" presName="hierChild5" presStyleCnt="0"/>
      <dgm:spPr/>
    </dgm:pt>
    <dgm:pt modelId="{F1DAD161-154C-1545-AA9A-BFD583AAF72B}" type="pres">
      <dgm:prSet presAssocID="{A2A2B1FC-AB21-D845-8E63-3A9488FA0618}" presName="hierChild5" presStyleCnt="0"/>
      <dgm:spPr/>
    </dgm:pt>
    <dgm:pt modelId="{40E46BC3-F702-8048-907E-D6F872DF2E28}" type="pres">
      <dgm:prSet presAssocID="{ADA34BA2-357E-CF4C-8B24-795EF3E862D2}" presName="hierChild3" presStyleCnt="0"/>
      <dgm:spPr/>
    </dgm:pt>
  </dgm:ptLst>
  <dgm:cxnLst>
    <dgm:cxn modelId="{33736E01-5D4C-441E-8304-68F7616E680A}" type="presOf" srcId="{ADA34BA2-357E-CF4C-8B24-795EF3E862D2}" destId="{A944C2A2-72A9-8544-9A91-378969327EFB}" srcOrd="1" destOrd="0" presId="urn:microsoft.com/office/officeart/2005/8/layout/orgChart1"/>
    <dgm:cxn modelId="{6A998003-04C6-4B86-9D96-648201E1A467}" type="presOf" srcId="{D9335E89-0F23-414B-BC25-64CBBA97E26C}" destId="{BF482B52-E317-B948-98A8-6066092901EF}" srcOrd="0" destOrd="0" presId="urn:microsoft.com/office/officeart/2005/8/layout/orgChart1"/>
    <dgm:cxn modelId="{95C7E607-25D9-40D9-9629-2885F3396E72}" type="presOf" srcId="{D71E650F-F688-C74F-BD03-BF81154CCA77}" destId="{32B7D9D4-7154-7548-87DD-31A51F699B50}" srcOrd="0" destOrd="0" presId="urn:microsoft.com/office/officeart/2005/8/layout/orgChart1"/>
    <dgm:cxn modelId="{3F80FB12-3748-41FF-BFAB-1A129CFA01D5}" type="presOf" srcId="{9D545AF5-0D6B-A449-8E9C-E748E7A4CBBF}" destId="{72FB3094-2A4D-CA49-884B-FC1263FDD77B}" srcOrd="0" destOrd="0" presId="urn:microsoft.com/office/officeart/2005/8/layout/orgChart1"/>
    <dgm:cxn modelId="{7CA50F16-9AE0-4203-BDCC-EF9AFA1889C1}" type="presOf" srcId="{F8CA60D8-F41B-814A-8BDB-1E75CF3AEFC5}" destId="{DD3FD034-2C60-414F-B260-AFC615E5D23B}" srcOrd="1" destOrd="0" presId="urn:microsoft.com/office/officeart/2005/8/layout/orgChart1"/>
    <dgm:cxn modelId="{1CFA6B18-EB36-493D-B7DA-1E9B39B545BC}" type="presOf" srcId="{2B2CE159-D4DA-D34E-86A5-143953E999DB}" destId="{0B5FD5A9-6736-2B4C-99A5-B706E111635C}" srcOrd="1" destOrd="0" presId="urn:microsoft.com/office/officeart/2005/8/layout/orgChart1"/>
    <dgm:cxn modelId="{AB29AC18-1B24-6842-AC83-6E6679D8AF01}" srcId="{D9335E89-0F23-414B-BC25-64CBBA97E26C}" destId="{79938382-EE7A-5845-83C1-F6EF0F07232C}" srcOrd="2" destOrd="0" parTransId="{A748B77A-D9E2-4E42-B85D-D9945C829416}" sibTransId="{36D6B9BA-3DD1-F549-9AD1-C3E1B6D32C4A}"/>
    <dgm:cxn modelId="{41DB041B-CAB2-4EFE-AD45-8A9A7E85FD61}" type="presOf" srcId="{79938382-EE7A-5845-83C1-F6EF0F07232C}" destId="{A480ACE3-8576-1E47-AFA1-91D0D094639E}" srcOrd="0" destOrd="0" presId="urn:microsoft.com/office/officeart/2005/8/layout/orgChart1"/>
    <dgm:cxn modelId="{AE34B91B-A81B-4F62-81C5-2C7B6822EA7B}" type="presOf" srcId="{17D18928-8E3D-464A-B32E-79737BFCFFBA}" destId="{8D1739F8-383F-4A4B-A35B-9A12B4E389A5}" srcOrd="1" destOrd="0" presId="urn:microsoft.com/office/officeart/2005/8/layout/orgChart1"/>
    <dgm:cxn modelId="{74EA261C-1BB6-CA4F-8748-B4B268A4F6F3}" srcId="{A2A2B1FC-AB21-D845-8E63-3A9488FA0618}" destId="{B60BB8C0-3B03-CD44-A2E9-4C83DFCB91C8}" srcOrd="0" destOrd="0" parTransId="{70A5FE55-35F1-BA41-8C82-B0003AA1BE25}" sibTransId="{99034930-9C23-1A4B-BCFB-90EB3ACA1756}"/>
    <dgm:cxn modelId="{51D49F1F-29A6-4A9F-9497-F2C9D50A3D8E}" type="presOf" srcId="{8B0E709C-E69D-8F4E-8121-9924E6556A73}" destId="{70B775F0-9B52-1A4E-88AB-C4F6B1704297}" srcOrd="0" destOrd="0" presId="urn:microsoft.com/office/officeart/2005/8/layout/orgChart1"/>
    <dgm:cxn modelId="{570C6126-0B97-4410-AB31-D2A7DC73B046}" type="presOf" srcId="{A748B77A-D9E2-4E42-B85D-D9945C829416}" destId="{E361D838-76E9-E846-9180-3D702CD1B84F}" srcOrd="0" destOrd="0" presId="urn:microsoft.com/office/officeart/2005/8/layout/orgChart1"/>
    <dgm:cxn modelId="{B8AE582A-8804-43CC-AEF2-DBF1DA47005B}" type="presOf" srcId="{9F01F5A8-977A-7244-9792-FA8A6C8C987D}" destId="{3C7316ED-0EF2-F843-82FC-3D3546754CD6}" srcOrd="0" destOrd="0" presId="urn:microsoft.com/office/officeart/2005/8/layout/orgChart1"/>
    <dgm:cxn modelId="{519C3B2C-2D88-48FC-A2E1-8935DEFA61CC}" type="presOf" srcId="{B6085823-BF04-3140-96DE-FEAFC46E7339}" destId="{9BE0AF07-39C6-CA4B-B886-E6BB980AD19C}" srcOrd="1" destOrd="0" presId="urn:microsoft.com/office/officeart/2005/8/layout/orgChart1"/>
    <dgm:cxn modelId="{C2A9B82C-5DEE-4D4D-BB88-4C033DBB46F3}" srcId="{F462B1C6-6602-2E4C-ABF5-3075AA88879F}" destId="{D71E650F-F688-C74F-BD03-BF81154CCA77}" srcOrd="3" destOrd="0" parTransId="{0BC3E661-62DD-1C4A-A44B-1E1D94349C60}" sibTransId="{5707F31B-CCC5-6540-AE57-9AB4B6F6CF76}"/>
    <dgm:cxn modelId="{7DEC462D-9AE6-4ED8-9EF4-2A1B8154EC51}" type="presOf" srcId="{F0581869-7EC9-4044-AA86-F3FB6829025F}" destId="{1DC3C304-1A14-EA46-A6B9-5914ED66C050}" srcOrd="1" destOrd="0" presId="urn:microsoft.com/office/officeart/2005/8/layout/orgChart1"/>
    <dgm:cxn modelId="{D343842F-9698-4D7E-A459-06C1749CE9DA}" type="presOf" srcId="{A9F5435F-1035-0148-A62F-0ED465431016}" destId="{1CB662DD-693C-1F47-825E-9BA7DB4B971E}" srcOrd="0" destOrd="0" presId="urn:microsoft.com/office/officeart/2005/8/layout/orgChart1"/>
    <dgm:cxn modelId="{39B2DE32-F711-41BB-9D15-2B877BD71078}" type="presOf" srcId="{38171877-F763-604B-8034-79691C76287C}" destId="{5A799355-6EB4-9E41-93C3-221B18508A09}" srcOrd="1" destOrd="0" presId="urn:microsoft.com/office/officeart/2005/8/layout/orgChart1"/>
    <dgm:cxn modelId="{DD084933-3C2B-4CB9-B8D2-24AF3C4BAA35}" type="presOf" srcId="{38171877-F763-604B-8034-79691C76287C}" destId="{B5E80EA6-8240-A142-AB9D-F4C4C911CBB7}" srcOrd="0" destOrd="0" presId="urn:microsoft.com/office/officeart/2005/8/layout/orgChart1"/>
    <dgm:cxn modelId="{2C7DC033-67D1-4AAE-9829-2575DAB46440}" type="presOf" srcId="{1BD1882B-2337-4048-A141-8490A66D2324}" destId="{513B8F1D-1E6F-3E46-85FE-0A93F5EFE338}" srcOrd="0" destOrd="0" presId="urn:microsoft.com/office/officeart/2005/8/layout/orgChart1"/>
    <dgm:cxn modelId="{174E7C39-8566-BE4B-9903-A93AE88399F0}" srcId="{F462B1C6-6602-2E4C-ABF5-3075AA88879F}" destId="{A050D70A-99B2-2942-9BD8-9D3C7FC53DB3}" srcOrd="4" destOrd="0" parTransId="{3A9015B0-E2C1-224C-9833-60985F661444}" sibTransId="{9DA08338-05BF-8A47-BC9D-9F9EA0712D25}"/>
    <dgm:cxn modelId="{742A333F-5CCE-49E7-A262-72E54B8BAD58}" type="presOf" srcId="{6FEAF2EC-E022-4744-91E1-2BDFA4F178A4}" destId="{44B75D7E-857E-BC4F-96EB-E0542AC7230E}" srcOrd="0" destOrd="0" presId="urn:microsoft.com/office/officeart/2005/8/layout/orgChart1"/>
    <dgm:cxn modelId="{87638241-544A-4001-A5F6-AA4873DBD329}" type="presOf" srcId="{2B2CE159-D4DA-D34E-86A5-143953E999DB}" destId="{E7E8BED9-A1F4-0546-931C-7CD42CB3648A}" srcOrd="0" destOrd="0" presId="urn:microsoft.com/office/officeart/2005/8/layout/orgChart1"/>
    <dgm:cxn modelId="{EB9E1944-912B-4080-8C30-79FD84A94664}" type="presOf" srcId="{8F0D34F8-3A61-A640-A961-49BB4A94A1D4}" destId="{97CF8786-CBC4-A24B-A768-8BF398D165A7}" srcOrd="0" destOrd="0" presId="urn:microsoft.com/office/officeart/2005/8/layout/orgChart1"/>
    <dgm:cxn modelId="{B4EEAA48-C844-4A20-81CB-BFBB5223343B}" type="presOf" srcId="{F462B1C6-6602-2E4C-ABF5-3075AA88879F}" destId="{F18A6BB7-CF35-034E-A475-66A742F4D41B}" srcOrd="0" destOrd="0" presId="urn:microsoft.com/office/officeart/2005/8/layout/orgChart1"/>
    <dgm:cxn modelId="{7E60D94C-AFB5-BC48-8521-4E62710F78BC}" srcId="{A2A2B1FC-AB21-D845-8E63-3A9488FA0618}" destId="{F8CA60D8-F41B-814A-8BDB-1E75CF3AEFC5}" srcOrd="1" destOrd="0" parTransId="{0DF6943F-D58E-2C4D-832C-6B9E1BC41029}" sibTransId="{262DC2BF-1F08-534D-AAC1-573C82CE80DE}"/>
    <dgm:cxn modelId="{7A23E34C-FB89-614B-AE60-BB7FA4AF2A9C}" srcId="{8F0D34F8-3A61-A640-A961-49BB4A94A1D4}" destId="{ADA34BA2-357E-CF4C-8B24-795EF3E862D2}" srcOrd="1" destOrd="0" parTransId="{E976FD63-B0CF-3A43-B3EF-FCC7D2372CD1}" sibTransId="{D7E1078D-401E-6C48-930C-97D829069C79}"/>
    <dgm:cxn modelId="{96D20C4E-DAA9-4D72-97C4-D8AEE36749D8}" type="presOf" srcId="{0DF6943F-D58E-2C4D-832C-6B9E1BC41029}" destId="{5D6D1714-BF63-BE40-8BA2-B05257B90603}" srcOrd="0" destOrd="0" presId="urn:microsoft.com/office/officeart/2005/8/layout/orgChart1"/>
    <dgm:cxn modelId="{DF059950-5B2E-4FE4-80CC-3EB71D3C7780}" type="presOf" srcId="{A5C56DA8-8479-C64B-83C2-69F81908DC16}" destId="{3C148A37-410C-EA46-B27F-513F0A468A65}" srcOrd="0" destOrd="0" presId="urn:microsoft.com/office/officeart/2005/8/layout/orgChart1"/>
    <dgm:cxn modelId="{E716E650-6B56-47F4-A955-33CC25488BBE}" type="presOf" srcId="{A2A2B1FC-AB21-D845-8E63-3A9488FA0618}" destId="{137B30D9-1445-5C4E-9F76-698590002316}" srcOrd="0" destOrd="0" presId="urn:microsoft.com/office/officeart/2005/8/layout/orgChart1"/>
    <dgm:cxn modelId="{E8EF4D52-F43E-4334-82A9-C237E3E356D8}" type="presOf" srcId="{9275EA6A-7B7D-054A-9D4C-74C4A48F5C43}" destId="{E0B2ABDC-58D6-4742-B090-E6A6696D0F5A}" srcOrd="1" destOrd="0" presId="urn:microsoft.com/office/officeart/2005/8/layout/orgChart1"/>
    <dgm:cxn modelId="{0786BA52-50DD-BC48-B082-43D4E049446B}" srcId="{F462B1C6-6602-2E4C-ABF5-3075AA88879F}" destId="{38171877-F763-604B-8034-79691C76287C}" srcOrd="2" destOrd="0" parTransId="{A5C56DA8-8479-C64B-83C2-69F81908DC16}" sibTransId="{FE1E4E7E-0CED-F743-BBCC-EFA2B83FEE21}"/>
    <dgm:cxn modelId="{00FFEF5A-268C-124C-836E-DD68E83003B5}" srcId="{ADA34BA2-357E-CF4C-8B24-795EF3E862D2}" destId="{A2A2B1FC-AB21-D845-8E63-3A9488FA0618}" srcOrd="0" destOrd="0" parTransId="{7905F395-1E50-F242-BA8B-CCA8E824B097}" sibTransId="{65521E51-6693-B04E-8592-0D0E11E0B4D0}"/>
    <dgm:cxn modelId="{19D7E65B-2FB2-48E3-9B7D-1B1500BDFACD}" type="presOf" srcId="{5ADF528C-7CF7-584B-A165-E0BFCE27CAC5}" destId="{8CB5486C-9C38-9B4A-BC01-584FD39AF7D2}" srcOrd="0" destOrd="0" presId="urn:microsoft.com/office/officeart/2005/8/layout/orgChart1"/>
    <dgm:cxn modelId="{9753F95F-E946-459D-ACE3-32DBFD777D4D}" type="presOf" srcId="{C9B05E9D-31B6-784C-8173-578512A300D4}" destId="{F87DB1B4-E4A5-7B4F-A89F-CA0D4254BEBE}" srcOrd="1" destOrd="0" presId="urn:microsoft.com/office/officeart/2005/8/layout/orgChart1"/>
    <dgm:cxn modelId="{585C0A61-6E6C-D84C-A8F5-77E5E8BCDC11}" srcId="{A2A2B1FC-AB21-D845-8E63-3A9488FA0618}" destId="{C9B05E9D-31B6-784C-8173-578512A300D4}" srcOrd="2" destOrd="0" parTransId="{5BC44C6E-40AA-EB44-A023-CC159D4C25A4}" sibTransId="{C1BC6E23-62C5-954B-9DE5-BDE6FDFB07D5}"/>
    <dgm:cxn modelId="{54BB2564-0640-43F1-A1C8-B3DD3A4BD0AE}" type="presOf" srcId="{E4049B82-A026-2E40-AAA3-E64309A4C425}" destId="{E08715F9-14D8-F949-BED0-67D687F5D2F9}" srcOrd="1" destOrd="0" presId="urn:microsoft.com/office/officeart/2005/8/layout/orgChart1"/>
    <dgm:cxn modelId="{F2C5026D-154C-43DA-8CC7-1A7456F52883}" type="presOf" srcId="{26521197-43BD-6842-8063-119A780D7E45}" destId="{E4B27767-8A73-9841-99B3-ADDF33D100CF}" srcOrd="0" destOrd="0" presId="urn:microsoft.com/office/officeart/2005/8/layout/orgChart1"/>
    <dgm:cxn modelId="{7FCF3377-5D1C-BF48-9808-C841F5710985}" srcId="{D9335E89-0F23-414B-BC25-64CBBA97E26C}" destId="{B1C97C5E-EE40-D243-880E-5403415BF86C}" srcOrd="0" destOrd="0" parTransId="{44210F5D-7D87-FA42-B5F7-DD78DD11621F}" sibTransId="{682BE68B-3BF9-3F46-9083-EDFFC6423924}"/>
    <dgm:cxn modelId="{5F05FB79-65E9-4BCF-A08E-8D382B9B8BAE}" type="presOf" srcId="{0DA14199-3360-0442-96F4-4E92A2C5B452}" destId="{A38EF6A5-BF9E-2A4B-AEBA-F546B15ECC5C}" srcOrd="1" destOrd="0" presId="urn:microsoft.com/office/officeart/2005/8/layout/orgChart1"/>
    <dgm:cxn modelId="{51AA227F-04D1-4A33-93D0-C321CFD80561}" type="presOf" srcId="{06C7B2BD-A2B3-ED47-9D84-5343DDE32B6E}" destId="{D198F810-9429-2542-A796-79ED6CBA43A9}" srcOrd="0" destOrd="0" presId="urn:microsoft.com/office/officeart/2005/8/layout/orgChart1"/>
    <dgm:cxn modelId="{9A076B80-9942-AE45-9F54-9E50060F68E0}" srcId="{F462B1C6-6602-2E4C-ABF5-3075AA88879F}" destId="{9275EA6A-7B7D-054A-9D4C-74C4A48F5C43}" srcOrd="1" destOrd="0" parTransId="{1BD1882B-2337-4048-A141-8490A66D2324}" sibTransId="{1253BDB5-E418-C648-BF07-6AD9C7DC82C8}"/>
    <dgm:cxn modelId="{75FAB883-3691-43BB-A0A8-74BC11BBA8A8}" type="presOf" srcId="{A2A2B1FC-AB21-D845-8E63-3A9488FA0618}" destId="{0713F6FC-B602-5F4F-8043-7FF405441697}" srcOrd="1" destOrd="0" presId="urn:microsoft.com/office/officeart/2005/8/layout/orgChart1"/>
    <dgm:cxn modelId="{EA794287-1587-BF47-9327-1B8AB4E6B3A3}" srcId="{38171877-F763-604B-8034-79691C76287C}" destId="{D807462C-E66C-F74E-9E42-E627702B4E71}" srcOrd="1" destOrd="0" parTransId="{8B0E709C-E69D-8F4E-8121-9924E6556A73}" sibTransId="{F05CDB13-C419-6049-BC9A-5DE2F98EF5F5}"/>
    <dgm:cxn modelId="{E6CA738A-42A2-6B4F-938A-414F5E10C611}" srcId="{38171877-F763-604B-8034-79691C76287C}" destId="{5ADF528C-7CF7-584B-A165-E0BFCE27CAC5}" srcOrd="0" destOrd="0" parTransId="{9F01F5A8-977A-7244-9792-FA8A6C8C987D}" sibTransId="{10ADFEF2-4FAC-2448-A94B-15BE9A4FB712}"/>
    <dgm:cxn modelId="{DCD6608E-FCE4-4E3D-A417-42DB9AACBF4D}" type="presOf" srcId="{0DA14199-3360-0442-96F4-4E92A2C5B452}" destId="{9ADFC089-7D7F-5D47-BA18-C934E6334BF0}" srcOrd="0" destOrd="0" presId="urn:microsoft.com/office/officeart/2005/8/layout/orgChart1"/>
    <dgm:cxn modelId="{D638758F-7E33-40F7-8ACA-581F843AEB12}" type="presOf" srcId="{C9B05E9D-31B6-784C-8173-578512A300D4}" destId="{48E145E7-8252-2543-86F6-1B4083AF0F27}" srcOrd="0" destOrd="0" presId="urn:microsoft.com/office/officeart/2005/8/layout/orgChart1"/>
    <dgm:cxn modelId="{D244E797-F0F1-41D6-B3C5-FD43249C4D20}" type="presOf" srcId="{70A5FE55-35F1-BA41-8C82-B0003AA1BE25}" destId="{E19AFD87-DA92-0949-8DE1-DA0A02DC57DE}" srcOrd="0" destOrd="0" presId="urn:microsoft.com/office/officeart/2005/8/layout/orgChart1"/>
    <dgm:cxn modelId="{8C10BE9C-D837-4ADE-A857-DB459BB07A73}" type="presOf" srcId="{E4049B82-A026-2E40-AAA3-E64309A4C425}" destId="{A84710A8-540F-D946-B2B7-BCA8B549A837}" srcOrd="0" destOrd="0" presId="urn:microsoft.com/office/officeart/2005/8/layout/orgChart1"/>
    <dgm:cxn modelId="{9A785B9F-F54C-4071-BC6E-45A87B7F915C}" type="presOf" srcId="{8BEE4B8A-19B1-AE4D-AB36-44C4A6502924}" destId="{8734B650-CBB1-7347-9186-E1AB86F54B1A}" srcOrd="0" destOrd="0" presId="urn:microsoft.com/office/officeart/2005/8/layout/orgChart1"/>
    <dgm:cxn modelId="{ED33A3A0-6067-F54E-9AF5-95BA9F713D4F}" srcId="{9275EA6A-7B7D-054A-9D4C-74C4A48F5C43}" destId="{E4049B82-A026-2E40-AAA3-E64309A4C425}" srcOrd="1" destOrd="0" parTransId="{0ACEF3A1-F732-BF40-B2EA-2817575803B8}" sibTransId="{146F410D-BA50-194C-B410-D9FDCFDE5F43}"/>
    <dgm:cxn modelId="{21C583A3-DFFB-4559-98A0-616D533FA0A0}" type="presOf" srcId="{5BC44C6E-40AA-EB44-A023-CC159D4C25A4}" destId="{60BCC307-62A3-454F-9CA7-5AE2C25E8AD2}" srcOrd="0" destOrd="0" presId="urn:microsoft.com/office/officeart/2005/8/layout/orgChart1"/>
    <dgm:cxn modelId="{7AD62BA5-4B0F-4F68-A6DC-5D0728B21BA9}" type="presOf" srcId="{F462B1C6-6602-2E4C-ABF5-3075AA88879F}" destId="{1E77632D-AA61-2542-8B72-0941D42BBB16}" srcOrd="1" destOrd="0" presId="urn:microsoft.com/office/officeart/2005/8/layout/orgChart1"/>
    <dgm:cxn modelId="{230283B0-C22A-A447-B552-12A3D3C64335}" srcId="{D9335E89-0F23-414B-BC25-64CBBA97E26C}" destId="{F0581869-7EC9-4044-AA86-F3FB6829025F}" srcOrd="1" destOrd="0" parTransId="{26521197-43BD-6842-8063-119A780D7E45}" sibTransId="{24768D58-C080-D548-92C3-D9F6FA435640}"/>
    <dgm:cxn modelId="{12D6D4B1-91DD-41B5-A8A4-2AB0496577C3}" type="presOf" srcId="{ADA34BA2-357E-CF4C-8B24-795EF3E862D2}" destId="{ED52FCE0-A800-FE43-96E5-B61F1D5811E6}" srcOrd="0" destOrd="0" presId="urn:microsoft.com/office/officeart/2005/8/layout/orgChart1"/>
    <dgm:cxn modelId="{394A6AB2-2727-478C-A23D-99AB256998B2}" type="presOf" srcId="{7905F395-1E50-F242-BA8B-CCA8E824B097}" destId="{666D5789-60F5-4744-933D-E0B6C245E241}" srcOrd="0" destOrd="0" presId="urn:microsoft.com/office/officeart/2005/8/layout/orgChart1"/>
    <dgm:cxn modelId="{97256DB5-FA48-49B2-9517-DC1FC3E7A188}" type="presOf" srcId="{F0581869-7EC9-4044-AA86-F3FB6829025F}" destId="{017E128A-9A6E-E749-8934-3222E2C0B6BA}" srcOrd="0" destOrd="0" presId="urn:microsoft.com/office/officeart/2005/8/layout/orgChart1"/>
    <dgm:cxn modelId="{A1523CBF-AAED-43D5-9E94-1EEF431DD62C}" type="presOf" srcId="{D807462C-E66C-F74E-9E42-E627702B4E71}" destId="{4FFC5346-62FC-1643-9688-0D7DA354ECCE}" srcOrd="0" destOrd="0" presId="urn:microsoft.com/office/officeart/2005/8/layout/orgChart1"/>
    <dgm:cxn modelId="{EA169DBF-9D29-4AD6-ACBD-09760CBD284F}" type="presOf" srcId="{44210F5D-7D87-FA42-B5F7-DD78DD11621F}" destId="{58CFF3EF-F7B4-7345-9FE5-E722ED677332}" srcOrd="0" destOrd="0" presId="urn:microsoft.com/office/officeart/2005/8/layout/orgChart1"/>
    <dgm:cxn modelId="{67047BC0-2842-40EE-8474-AAE878E13D11}" type="presOf" srcId="{D807462C-E66C-F74E-9E42-E627702B4E71}" destId="{45F5810C-390C-DE4D-AA50-AA4B18A46D10}" srcOrd="1" destOrd="0" presId="urn:microsoft.com/office/officeart/2005/8/layout/orgChart1"/>
    <dgm:cxn modelId="{2326AEC6-C563-40F2-BABF-26300E6B003A}" type="presOf" srcId="{B1C97C5E-EE40-D243-880E-5403415BF86C}" destId="{A523AA2C-15A4-6A49-B1CF-E141E08E364F}" srcOrd="1" destOrd="0" presId="urn:microsoft.com/office/officeart/2005/8/layout/orgChart1"/>
    <dgm:cxn modelId="{50A1DBC6-D4CC-B14A-80E1-CB151CA9BCD2}" srcId="{F462B1C6-6602-2E4C-ABF5-3075AA88879F}" destId="{D9335E89-0F23-414B-BC25-64CBBA97E26C}" srcOrd="0" destOrd="0" parTransId="{8BEE4B8A-19B1-AE4D-AB36-44C4A6502924}" sibTransId="{B2DE43C6-C4B5-6444-9A22-43C8FA95B9B6}"/>
    <dgm:cxn modelId="{93F168C7-4521-834F-A16B-77C461D442C4}" srcId="{9275EA6A-7B7D-054A-9D4C-74C4A48F5C43}" destId="{0DA14199-3360-0442-96F4-4E92A2C5B452}" srcOrd="2" destOrd="0" parTransId="{9D545AF5-0D6B-A449-8E9C-E748E7A4CBBF}" sibTransId="{AA21538F-4DF2-2142-AD53-B75E5E08ECB7}"/>
    <dgm:cxn modelId="{3F9178C8-B74B-4925-8F1D-54075E4C3F2B}" type="presOf" srcId="{9275EA6A-7B7D-054A-9D4C-74C4A48F5C43}" destId="{82BFA034-7332-AC48-ADE5-107791E8BA9F}" srcOrd="0" destOrd="0" presId="urn:microsoft.com/office/officeart/2005/8/layout/orgChart1"/>
    <dgm:cxn modelId="{E0A5FBCF-B6F6-4967-98DD-0E0875895A9F}" type="presOf" srcId="{79938382-EE7A-5845-83C1-F6EF0F07232C}" destId="{AEC6164F-2DD6-6C4A-B9EF-12D43B9E7DBD}" srcOrd="1" destOrd="0" presId="urn:microsoft.com/office/officeart/2005/8/layout/orgChart1"/>
    <dgm:cxn modelId="{FB2AF7D3-C0B5-460E-9F0B-6D648DDD2030}" type="presOf" srcId="{3A9015B0-E2C1-224C-9833-60985F661444}" destId="{110CEF79-CAAE-DB49-90E7-16F246BFBCD0}" srcOrd="0" destOrd="0" presId="urn:microsoft.com/office/officeart/2005/8/layout/orgChart1"/>
    <dgm:cxn modelId="{365C27D8-D7F0-394D-BFAA-F255E639B280}" srcId="{A2A2B1FC-AB21-D845-8E63-3A9488FA0618}" destId="{17D18928-8E3D-464A-B32E-79737BFCFFBA}" srcOrd="3" destOrd="0" parTransId="{06C7B2BD-A2B3-ED47-9D84-5343DDE32B6E}" sibTransId="{D86496CA-1BF9-234C-915C-136B7D223237}"/>
    <dgm:cxn modelId="{F9A15ED9-CC96-4641-9BEF-63CD29E7177B}" srcId="{8F0D34F8-3A61-A640-A961-49BB4A94A1D4}" destId="{F462B1C6-6602-2E4C-ABF5-3075AA88879F}" srcOrd="0" destOrd="0" parTransId="{65FE184C-6031-F749-A820-F2A8F4E27B55}" sibTransId="{2F53323D-A494-8C46-B40D-C743874F7BAC}"/>
    <dgm:cxn modelId="{47C16CDA-EF39-4E51-88D1-E309C3C0E3A0}" type="presOf" srcId="{A050D70A-99B2-2942-9BD8-9D3C7FC53DB3}" destId="{017DC09C-3D92-3646-99E1-A3D70A4712F3}" srcOrd="0" destOrd="0" presId="urn:microsoft.com/office/officeart/2005/8/layout/orgChart1"/>
    <dgm:cxn modelId="{CCA1CDDA-1EAF-394D-849D-EBE9404F2157}" srcId="{D71E650F-F688-C74F-BD03-BF81154CCA77}" destId="{B6085823-BF04-3140-96DE-FEAFC46E7339}" srcOrd="0" destOrd="0" parTransId="{6FEAF2EC-E022-4744-91E1-2BDFA4F178A4}" sibTransId="{CC980DB0-8B80-FB43-8958-D6523A21B96D}"/>
    <dgm:cxn modelId="{8C025BDD-6C21-4132-AF6E-13A98CBA8B9F}" type="presOf" srcId="{D9335E89-0F23-414B-BC25-64CBBA97E26C}" destId="{4256420E-9D6B-F84F-B706-40417EED7141}" srcOrd="1" destOrd="0" presId="urn:microsoft.com/office/officeart/2005/8/layout/orgChart1"/>
    <dgm:cxn modelId="{02FD47E1-29B4-4B7B-B196-25B82017A7EA}" type="presOf" srcId="{D71E650F-F688-C74F-BD03-BF81154CCA77}" destId="{FAF6034B-5D2B-7943-9B7E-2D22E667C503}" srcOrd="1" destOrd="0" presId="urn:microsoft.com/office/officeart/2005/8/layout/orgChart1"/>
    <dgm:cxn modelId="{C6B8B2E7-3E61-4BF0-AD7D-799F44437ECB}" type="presOf" srcId="{5ADF528C-7CF7-584B-A165-E0BFCE27CAC5}" destId="{6B5205BB-452E-4F49-8ABF-59B8D1F21227}" srcOrd="1" destOrd="0" presId="urn:microsoft.com/office/officeart/2005/8/layout/orgChart1"/>
    <dgm:cxn modelId="{5D2541E8-E78A-48C6-8706-D37755838194}" type="presOf" srcId="{B1C97C5E-EE40-D243-880E-5403415BF86C}" destId="{4AA58F45-E615-3D4A-B253-222989082C9A}" srcOrd="0" destOrd="0" presId="urn:microsoft.com/office/officeart/2005/8/layout/orgChart1"/>
    <dgm:cxn modelId="{488B9DE8-AD04-4002-B9B5-B58D9E2972AC}" type="presOf" srcId="{0BC3E661-62DD-1C4A-A44B-1E1D94349C60}" destId="{26563218-6B26-C943-AB62-D46B24D80404}" srcOrd="0" destOrd="0" presId="urn:microsoft.com/office/officeart/2005/8/layout/orgChart1"/>
    <dgm:cxn modelId="{AE92CBEA-5097-48A2-9A32-077AB58C7352}" type="presOf" srcId="{B60BB8C0-3B03-CD44-A2E9-4C83DFCB91C8}" destId="{3DCF049A-1C05-3442-B942-7F9A122F1DD5}" srcOrd="1" destOrd="0" presId="urn:microsoft.com/office/officeart/2005/8/layout/orgChart1"/>
    <dgm:cxn modelId="{8E2379EE-93AA-43F6-80B0-00B27498B5A4}" type="presOf" srcId="{17D18928-8E3D-464A-B32E-79737BFCFFBA}" destId="{3CE91239-F98E-EA4F-A2B6-5FF85D15D175}" srcOrd="0" destOrd="0" presId="urn:microsoft.com/office/officeart/2005/8/layout/orgChart1"/>
    <dgm:cxn modelId="{7EA662F7-BDC6-D543-B0E9-E3111CEB8453}" srcId="{9275EA6A-7B7D-054A-9D4C-74C4A48F5C43}" destId="{2B2CE159-D4DA-D34E-86A5-143953E999DB}" srcOrd="0" destOrd="0" parTransId="{A9F5435F-1035-0148-A62F-0ED465431016}" sibTransId="{1FF6130D-B369-0B4D-BF77-296FD75AD2B6}"/>
    <dgm:cxn modelId="{9A7B72F7-F614-45F8-8B21-62C1AAFA31A6}" type="presOf" srcId="{F8CA60D8-F41B-814A-8BDB-1E75CF3AEFC5}" destId="{82AAE423-C519-3A4D-9CAA-5BD8FCDD2DEB}" srcOrd="0" destOrd="0" presId="urn:microsoft.com/office/officeart/2005/8/layout/orgChart1"/>
    <dgm:cxn modelId="{797769F8-5F99-47E3-A5C3-8D8C66C847A3}" type="presOf" srcId="{B6085823-BF04-3140-96DE-FEAFC46E7339}" destId="{902DA849-582C-B449-A0C0-C2C638BDEB69}" srcOrd="0" destOrd="0" presId="urn:microsoft.com/office/officeart/2005/8/layout/orgChart1"/>
    <dgm:cxn modelId="{276D88F8-4F6C-42F6-9A45-38ADCBED247C}" type="presOf" srcId="{0ACEF3A1-F732-BF40-B2EA-2817575803B8}" destId="{D629ECD5-305B-654D-A148-8BAB6D3D2428}" srcOrd="0" destOrd="0" presId="urn:microsoft.com/office/officeart/2005/8/layout/orgChart1"/>
    <dgm:cxn modelId="{85A0FDF9-B7B5-4A59-98D7-1E925179B55D}" type="presOf" srcId="{B60BB8C0-3B03-CD44-A2E9-4C83DFCB91C8}" destId="{85EBA9CC-E67C-2243-AA53-3852B0D101C9}" srcOrd="0" destOrd="0" presId="urn:microsoft.com/office/officeart/2005/8/layout/orgChart1"/>
    <dgm:cxn modelId="{6C0CCBFB-2DC4-4ADB-97CE-375D30A56E84}" type="presOf" srcId="{A050D70A-99B2-2942-9BD8-9D3C7FC53DB3}" destId="{2AAADC47-B84A-654D-B3FA-6D25FF4B1EE3}" srcOrd="1" destOrd="0" presId="urn:microsoft.com/office/officeart/2005/8/layout/orgChart1"/>
    <dgm:cxn modelId="{513586CD-6F7B-4C6C-9346-BAE23220E538}" type="presParOf" srcId="{97CF8786-CBC4-A24B-A768-8BF398D165A7}" destId="{5B95125E-0DDA-E940-99C0-F356E42DE1D0}" srcOrd="0" destOrd="0" presId="urn:microsoft.com/office/officeart/2005/8/layout/orgChart1"/>
    <dgm:cxn modelId="{7991F895-6C37-41E3-B9DB-EB0F454E4CE7}" type="presParOf" srcId="{5B95125E-0DDA-E940-99C0-F356E42DE1D0}" destId="{C7282ADC-FE70-F547-B853-98974E471FA0}" srcOrd="0" destOrd="0" presId="urn:microsoft.com/office/officeart/2005/8/layout/orgChart1"/>
    <dgm:cxn modelId="{640B4270-9356-4E7B-8C19-409538E9CD7A}" type="presParOf" srcId="{C7282ADC-FE70-F547-B853-98974E471FA0}" destId="{F18A6BB7-CF35-034E-A475-66A742F4D41B}" srcOrd="0" destOrd="0" presId="urn:microsoft.com/office/officeart/2005/8/layout/orgChart1"/>
    <dgm:cxn modelId="{581FA71F-585F-4440-910C-F81659024024}" type="presParOf" srcId="{C7282ADC-FE70-F547-B853-98974E471FA0}" destId="{1E77632D-AA61-2542-8B72-0941D42BBB16}" srcOrd="1" destOrd="0" presId="urn:microsoft.com/office/officeart/2005/8/layout/orgChart1"/>
    <dgm:cxn modelId="{8D3A0512-669D-41D7-A4BB-4D6803728F25}" type="presParOf" srcId="{5B95125E-0DDA-E940-99C0-F356E42DE1D0}" destId="{55FF203D-AA22-1A4E-85FE-EF7271BE4A3D}" srcOrd="1" destOrd="0" presId="urn:microsoft.com/office/officeart/2005/8/layout/orgChart1"/>
    <dgm:cxn modelId="{7326C84A-99BF-426A-B658-45CDC6D103B0}" type="presParOf" srcId="{55FF203D-AA22-1A4E-85FE-EF7271BE4A3D}" destId="{8734B650-CBB1-7347-9186-E1AB86F54B1A}" srcOrd="0" destOrd="0" presId="urn:microsoft.com/office/officeart/2005/8/layout/orgChart1"/>
    <dgm:cxn modelId="{3222401D-4DAA-410C-8BE6-08179938BEAC}" type="presParOf" srcId="{55FF203D-AA22-1A4E-85FE-EF7271BE4A3D}" destId="{B1F9BCDF-659E-9A42-BAA1-F8CA75FB1DA4}" srcOrd="1" destOrd="0" presId="urn:microsoft.com/office/officeart/2005/8/layout/orgChart1"/>
    <dgm:cxn modelId="{9235B3F8-D530-42CD-83CC-B79E4C4CF70B}" type="presParOf" srcId="{B1F9BCDF-659E-9A42-BAA1-F8CA75FB1DA4}" destId="{3C1DAF1B-533B-1E48-8C51-FEF1C758D18B}" srcOrd="0" destOrd="0" presId="urn:microsoft.com/office/officeart/2005/8/layout/orgChart1"/>
    <dgm:cxn modelId="{6E8A89FD-B026-4D82-B733-5661A56C9ECF}" type="presParOf" srcId="{3C1DAF1B-533B-1E48-8C51-FEF1C758D18B}" destId="{BF482B52-E317-B948-98A8-6066092901EF}" srcOrd="0" destOrd="0" presId="urn:microsoft.com/office/officeart/2005/8/layout/orgChart1"/>
    <dgm:cxn modelId="{9D5065FA-06E5-4C62-ADC4-B62619964B77}" type="presParOf" srcId="{3C1DAF1B-533B-1E48-8C51-FEF1C758D18B}" destId="{4256420E-9D6B-F84F-B706-40417EED7141}" srcOrd="1" destOrd="0" presId="urn:microsoft.com/office/officeart/2005/8/layout/orgChart1"/>
    <dgm:cxn modelId="{84591A32-3951-427C-94C1-7F868F5C0BB0}" type="presParOf" srcId="{B1F9BCDF-659E-9A42-BAA1-F8CA75FB1DA4}" destId="{6E8D7187-68B6-6F45-93B5-9D6BA78D3ACE}" srcOrd="1" destOrd="0" presId="urn:microsoft.com/office/officeart/2005/8/layout/orgChart1"/>
    <dgm:cxn modelId="{20C22207-F7DC-4B62-AF31-11C8756D2C4F}" type="presParOf" srcId="{6E8D7187-68B6-6F45-93B5-9D6BA78D3ACE}" destId="{58CFF3EF-F7B4-7345-9FE5-E722ED677332}" srcOrd="0" destOrd="0" presId="urn:microsoft.com/office/officeart/2005/8/layout/orgChart1"/>
    <dgm:cxn modelId="{1935FC06-B9D1-4A2D-807E-8869831B73D9}" type="presParOf" srcId="{6E8D7187-68B6-6F45-93B5-9D6BA78D3ACE}" destId="{EDA5FE45-8902-AC42-97FF-CA21F27B101A}" srcOrd="1" destOrd="0" presId="urn:microsoft.com/office/officeart/2005/8/layout/orgChart1"/>
    <dgm:cxn modelId="{25A583CE-76E9-4A45-A8D9-E970EC073249}" type="presParOf" srcId="{EDA5FE45-8902-AC42-97FF-CA21F27B101A}" destId="{18362FF8-B30A-6B4F-8E10-DD5593589A7E}" srcOrd="0" destOrd="0" presId="urn:microsoft.com/office/officeart/2005/8/layout/orgChart1"/>
    <dgm:cxn modelId="{71152BB2-744F-4EB8-9917-E7767B0797EE}" type="presParOf" srcId="{18362FF8-B30A-6B4F-8E10-DD5593589A7E}" destId="{4AA58F45-E615-3D4A-B253-222989082C9A}" srcOrd="0" destOrd="0" presId="urn:microsoft.com/office/officeart/2005/8/layout/orgChart1"/>
    <dgm:cxn modelId="{8D380D35-38A2-4CF2-8B87-1D1FF85D12F6}" type="presParOf" srcId="{18362FF8-B30A-6B4F-8E10-DD5593589A7E}" destId="{A523AA2C-15A4-6A49-B1CF-E141E08E364F}" srcOrd="1" destOrd="0" presId="urn:microsoft.com/office/officeart/2005/8/layout/orgChart1"/>
    <dgm:cxn modelId="{F348EC51-09A2-4B9F-9FE8-00561466A1DE}" type="presParOf" srcId="{EDA5FE45-8902-AC42-97FF-CA21F27B101A}" destId="{D04852B1-A875-204B-966F-C0EA0A12C4F7}" srcOrd="1" destOrd="0" presId="urn:microsoft.com/office/officeart/2005/8/layout/orgChart1"/>
    <dgm:cxn modelId="{925430F8-6A12-4826-94ED-A0452DACD9FA}" type="presParOf" srcId="{EDA5FE45-8902-AC42-97FF-CA21F27B101A}" destId="{E7C19803-ADF7-0142-B95C-B6ACE5AD6D03}" srcOrd="2" destOrd="0" presId="urn:microsoft.com/office/officeart/2005/8/layout/orgChart1"/>
    <dgm:cxn modelId="{3C86C16E-D9EB-40A2-BDEE-B2A13540FDDF}" type="presParOf" srcId="{6E8D7187-68B6-6F45-93B5-9D6BA78D3ACE}" destId="{E4B27767-8A73-9841-99B3-ADDF33D100CF}" srcOrd="2" destOrd="0" presId="urn:microsoft.com/office/officeart/2005/8/layout/orgChart1"/>
    <dgm:cxn modelId="{4A7B454B-455F-450B-A889-A24BAA0C0CCD}" type="presParOf" srcId="{6E8D7187-68B6-6F45-93B5-9D6BA78D3ACE}" destId="{9E1B08AE-64F4-9C46-A363-BD71CFEC9529}" srcOrd="3" destOrd="0" presId="urn:microsoft.com/office/officeart/2005/8/layout/orgChart1"/>
    <dgm:cxn modelId="{A2EF978C-036B-476A-8B4B-3227CD345C0B}" type="presParOf" srcId="{9E1B08AE-64F4-9C46-A363-BD71CFEC9529}" destId="{765D2858-E365-2941-BB91-9A5821785176}" srcOrd="0" destOrd="0" presId="urn:microsoft.com/office/officeart/2005/8/layout/orgChart1"/>
    <dgm:cxn modelId="{69D081E7-429A-4E27-BF50-4433E588024B}" type="presParOf" srcId="{765D2858-E365-2941-BB91-9A5821785176}" destId="{017E128A-9A6E-E749-8934-3222E2C0B6BA}" srcOrd="0" destOrd="0" presId="urn:microsoft.com/office/officeart/2005/8/layout/orgChart1"/>
    <dgm:cxn modelId="{98708AA3-8D55-487F-881C-D92DC1E8868F}" type="presParOf" srcId="{765D2858-E365-2941-BB91-9A5821785176}" destId="{1DC3C304-1A14-EA46-A6B9-5914ED66C050}" srcOrd="1" destOrd="0" presId="urn:microsoft.com/office/officeart/2005/8/layout/orgChart1"/>
    <dgm:cxn modelId="{A4D512FA-2602-4DCD-BDFF-45B563510900}" type="presParOf" srcId="{9E1B08AE-64F4-9C46-A363-BD71CFEC9529}" destId="{CD96F423-D012-854A-8BDF-881017FEE355}" srcOrd="1" destOrd="0" presId="urn:microsoft.com/office/officeart/2005/8/layout/orgChart1"/>
    <dgm:cxn modelId="{76887491-00AB-4146-BDE1-57B255E5ADFD}" type="presParOf" srcId="{9E1B08AE-64F4-9C46-A363-BD71CFEC9529}" destId="{6842093F-217F-B249-B8D4-B34FD9D6D1FF}" srcOrd="2" destOrd="0" presId="urn:microsoft.com/office/officeart/2005/8/layout/orgChart1"/>
    <dgm:cxn modelId="{D1E032FB-583A-4430-8D0B-23859D9558CB}" type="presParOf" srcId="{6E8D7187-68B6-6F45-93B5-9D6BA78D3ACE}" destId="{E361D838-76E9-E846-9180-3D702CD1B84F}" srcOrd="4" destOrd="0" presId="urn:microsoft.com/office/officeart/2005/8/layout/orgChart1"/>
    <dgm:cxn modelId="{E7B44687-04BD-4EA4-83B0-0F6DB8D5B8B5}" type="presParOf" srcId="{6E8D7187-68B6-6F45-93B5-9D6BA78D3ACE}" destId="{3EE20D32-8133-5649-917D-C7F36806D1FB}" srcOrd="5" destOrd="0" presId="urn:microsoft.com/office/officeart/2005/8/layout/orgChart1"/>
    <dgm:cxn modelId="{B36A0D3A-D546-41DA-8F95-BF3618591ED1}" type="presParOf" srcId="{3EE20D32-8133-5649-917D-C7F36806D1FB}" destId="{BD9BC8F2-1F1E-104A-916E-4885B53B23F2}" srcOrd="0" destOrd="0" presId="urn:microsoft.com/office/officeart/2005/8/layout/orgChart1"/>
    <dgm:cxn modelId="{9143863E-721C-4571-A787-BA29923B86E2}" type="presParOf" srcId="{BD9BC8F2-1F1E-104A-916E-4885B53B23F2}" destId="{A480ACE3-8576-1E47-AFA1-91D0D094639E}" srcOrd="0" destOrd="0" presId="urn:microsoft.com/office/officeart/2005/8/layout/orgChart1"/>
    <dgm:cxn modelId="{CDFA282F-9391-45C6-BD72-B87E27E765D4}" type="presParOf" srcId="{BD9BC8F2-1F1E-104A-916E-4885B53B23F2}" destId="{AEC6164F-2DD6-6C4A-B9EF-12D43B9E7DBD}" srcOrd="1" destOrd="0" presId="urn:microsoft.com/office/officeart/2005/8/layout/orgChart1"/>
    <dgm:cxn modelId="{59ABAA53-DF33-41BB-97F6-C05A525BB17F}" type="presParOf" srcId="{3EE20D32-8133-5649-917D-C7F36806D1FB}" destId="{81F6687E-660B-2A4C-BAFC-DF7187F8195A}" srcOrd="1" destOrd="0" presId="urn:microsoft.com/office/officeart/2005/8/layout/orgChart1"/>
    <dgm:cxn modelId="{ECED3E7D-52CE-4FB7-8E43-058EECE3E4C4}" type="presParOf" srcId="{3EE20D32-8133-5649-917D-C7F36806D1FB}" destId="{BC0F43EE-2443-854C-9EBA-D54051D32D35}" srcOrd="2" destOrd="0" presId="urn:microsoft.com/office/officeart/2005/8/layout/orgChart1"/>
    <dgm:cxn modelId="{9AEC0CB6-DA24-4542-95D5-3ACF684603B4}" type="presParOf" srcId="{B1F9BCDF-659E-9A42-BAA1-F8CA75FB1DA4}" destId="{C13D52E5-2DB8-6541-A7A2-47DFA6470A97}" srcOrd="2" destOrd="0" presId="urn:microsoft.com/office/officeart/2005/8/layout/orgChart1"/>
    <dgm:cxn modelId="{0B372E16-28AB-44C4-9E0A-F5074F40B994}" type="presParOf" srcId="{55FF203D-AA22-1A4E-85FE-EF7271BE4A3D}" destId="{513B8F1D-1E6F-3E46-85FE-0A93F5EFE338}" srcOrd="2" destOrd="0" presId="urn:microsoft.com/office/officeart/2005/8/layout/orgChart1"/>
    <dgm:cxn modelId="{01A4EE73-6F37-4A9F-B76C-664B7BBA28CF}" type="presParOf" srcId="{55FF203D-AA22-1A4E-85FE-EF7271BE4A3D}" destId="{8AEB8BC7-CAD2-8742-BE10-A7543DA4B46E}" srcOrd="3" destOrd="0" presId="urn:microsoft.com/office/officeart/2005/8/layout/orgChart1"/>
    <dgm:cxn modelId="{637A7644-A7EF-48FE-8F82-CB87AB042AB6}" type="presParOf" srcId="{8AEB8BC7-CAD2-8742-BE10-A7543DA4B46E}" destId="{2D7A300B-9B61-E84B-B09C-F2DBD83BCE45}" srcOrd="0" destOrd="0" presId="urn:microsoft.com/office/officeart/2005/8/layout/orgChart1"/>
    <dgm:cxn modelId="{54BE0B1D-51BC-4D83-AF53-75F1545533EB}" type="presParOf" srcId="{2D7A300B-9B61-E84B-B09C-F2DBD83BCE45}" destId="{82BFA034-7332-AC48-ADE5-107791E8BA9F}" srcOrd="0" destOrd="0" presId="urn:microsoft.com/office/officeart/2005/8/layout/orgChart1"/>
    <dgm:cxn modelId="{B0D807C8-7C04-482A-AD66-FA27CDF92CBA}" type="presParOf" srcId="{2D7A300B-9B61-E84B-B09C-F2DBD83BCE45}" destId="{E0B2ABDC-58D6-4742-B090-E6A6696D0F5A}" srcOrd="1" destOrd="0" presId="urn:microsoft.com/office/officeart/2005/8/layout/orgChart1"/>
    <dgm:cxn modelId="{BF9A155C-497D-4A52-8C4E-E64851BBAB02}" type="presParOf" srcId="{8AEB8BC7-CAD2-8742-BE10-A7543DA4B46E}" destId="{68A2CCCE-6709-D043-907E-2D0B2EDD0C43}" srcOrd="1" destOrd="0" presId="urn:microsoft.com/office/officeart/2005/8/layout/orgChart1"/>
    <dgm:cxn modelId="{A5BF4B65-03BF-4E5F-ADF7-6E5D9FFCC089}" type="presParOf" srcId="{68A2CCCE-6709-D043-907E-2D0B2EDD0C43}" destId="{1CB662DD-693C-1F47-825E-9BA7DB4B971E}" srcOrd="0" destOrd="0" presId="urn:microsoft.com/office/officeart/2005/8/layout/orgChart1"/>
    <dgm:cxn modelId="{8784896C-9240-41E8-B612-06332C2ACF33}" type="presParOf" srcId="{68A2CCCE-6709-D043-907E-2D0B2EDD0C43}" destId="{B697DFE1-C4FD-C34B-AFC6-1E87B2D89D90}" srcOrd="1" destOrd="0" presId="urn:microsoft.com/office/officeart/2005/8/layout/orgChart1"/>
    <dgm:cxn modelId="{B4041DD4-80C0-499D-8266-B46D2B671A50}" type="presParOf" srcId="{B697DFE1-C4FD-C34B-AFC6-1E87B2D89D90}" destId="{0A553B8B-F1CC-D341-BC60-D6FEEF7C6538}" srcOrd="0" destOrd="0" presId="urn:microsoft.com/office/officeart/2005/8/layout/orgChart1"/>
    <dgm:cxn modelId="{98A2D988-2476-4928-948B-FC2697322B4D}" type="presParOf" srcId="{0A553B8B-F1CC-D341-BC60-D6FEEF7C6538}" destId="{E7E8BED9-A1F4-0546-931C-7CD42CB3648A}" srcOrd="0" destOrd="0" presId="urn:microsoft.com/office/officeart/2005/8/layout/orgChart1"/>
    <dgm:cxn modelId="{3FB7477F-5699-47BC-9F83-741A50A1B1AB}" type="presParOf" srcId="{0A553B8B-F1CC-D341-BC60-D6FEEF7C6538}" destId="{0B5FD5A9-6736-2B4C-99A5-B706E111635C}" srcOrd="1" destOrd="0" presId="urn:microsoft.com/office/officeart/2005/8/layout/orgChart1"/>
    <dgm:cxn modelId="{62E8F23E-02E5-470C-8D5A-08370DD30DAD}" type="presParOf" srcId="{B697DFE1-C4FD-C34B-AFC6-1E87B2D89D90}" destId="{DC412711-05C4-BA4F-AD72-E503BAE66682}" srcOrd="1" destOrd="0" presId="urn:microsoft.com/office/officeart/2005/8/layout/orgChart1"/>
    <dgm:cxn modelId="{DA3C695E-3DA3-407A-B46E-1B01C8020535}" type="presParOf" srcId="{B697DFE1-C4FD-C34B-AFC6-1E87B2D89D90}" destId="{6EBE3EED-AE33-D242-A597-F39383AB4F1F}" srcOrd="2" destOrd="0" presId="urn:microsoft.com/office/officeart/2005/8/layout/orgChart1"/>
    <dgm:cxn modelId="{8A53002C-BD4E-480B-B9E8-06E9B528EA43}" type="presParOf" srcId="{68A2CCCE-6709-D043-907E-2D0B2EDD0C43}" destId="{D629ECD5-305B-654D-A148-8BAB6D3D2428}" srcOrd="2" destOrd="0" presId="urn:microsoft.com/office/officeart/2005/8/layout/orgChart1"/>
    <dgm:cxn modelId="{56332A6B-F611-4605-8054-E4C602CC02FF}" type="presParOf" srcId="{68A2CCCE-6709-D043-907E-2D0B2EDD0C43}" destId="{08AC4132-9003-CA4A-8CF1-CEC3741490F2}" srcOrd="3" destOrd="0" presId="urn:microsoft.com/office/officeart/2005/8/layout/orgChart1"/>
    <dgm:cxn modelId="{2FCD6359-63E8-4448-9FAB-63BB5B1A6318}" type="presParOf" srcId="{08AC4132-9003-CA4A-8CF1-CEC3741490F2}" destId="{581641DB-ADAE-9C49-816F-25D19129A1AC}" srcOrd="0" destOrd="0" presId="urn:microsoft.com/office/officeart/2005/8/layout/orgChart1"/>
    <dgm:cxn modelId="{AFC475AA-1619-43B0-BCED-871580ED6954}" type="presParOf" srcId="{581641DB-ADAE-9C49-816F-25D19129A1AC}" destId="{A84710A8-540F-D946-B2B7-BCA8B549A837}" srcOrd="0" destOrd="0" presId="urn:microsoft.com/office/officeart/2005/8/layout/orgChart1"/>
    <dgm:cxn modelId="{F3C34585-31EE-401C-8EB0-ECF98C5E9B6C}" type="presParOf" srcId="{581641DB-ADAE-9C49-816F-25D19129A1AC}" destId="{E08715F9-14D8-F949-BED0-67D687F5D2F9}" srcOrd="1" destOrd="0" presId="urn:microsoft.com/office/officeart/2005/8/layout/orgChart1"/>
    <dgm:cxn modelId="{40D8591F-4479-4ECA-ABC8-296869FAA2BE}" type="presParOf" srcId="{08AC4132-9003-CA4A-8CF1-CEC3741490F2}" destId="{6A12609C-4225-824D-B2CA-2BFD4C01FE00}" srcOrd="1" destOrd="0" presId="urn:microsoft.com/office/officeart/2005/8/layout/orgChart1"/>
    <dgm:cxn modelId="{1E183AA8-2D31-47AB-B4CF-DCCC944579D9}" type="presParOf" srcId="{08AC4132-9003-CA4A-8CF1-CEC3741490F2}" destId="{8010FF03-73B8-B34A-9261-365F1EDB1E31}" srcOrd="2" destOrd="0" presId="urn:microsoft.com/office/officeart/2005/8/layout/orgChart1"/>
    <dgm:cxn modelId="{E19CA086-442B-41F5-9472-54324AB30CE5}" type="presParOf" srcId="{68A2CCCE-6709-D043-907E-2D0B2EDD0C43}" destId="{72FB3094-2A4D-CA49-884B-FC1263FDD77B}" srcOrd="4" destOrd="0" presId="urn:microsoft.com/office/officeart/2005/8/layout/orgChart1"/>
    <dgm:cxn modelId="{BAA9E49E-661E-4366-92F5-E5E986961395}" type="presParOf" srcId="{68A2CCCE-6709-D043-907E-2D0B2EDD0C43}" destId="{D406F562-7F2E-3C43-A70E-E4F655FA50B6}" srcOrd="5" destOrd="0" presId="urn:microsoft.com/office/officeart/2005/8/layout/orgChart1"/>
    <dgm:cxn modelId="{2A6F7FC6-B682-4EA2-A5FF-E2AFE05C9BEA}" type="presParOf" srcId="{D406F562-7F2E-3C43-A70E-E4F655FA50B6}" destId="{2FEA05C9-7015-2747-90C6-0532142D4099}" srcOrd="0" destOrd="0" presId="urn:microsoft.com/office/officeart/2005/8/layout/orgChart1"/>
    <dgm:cxn modelId="{55B8F43F-BF8A-4903-9999-A30043529D09}" type="presParOf" srcId="{2FEA05C9-7015-2747-90C6-0532142D4099}" destId="{9ADFC089-7D7F-5D47-BA18-C934E6334BF0}" srcOrd="0" destOrd="0" presId="urn:microsoft.com/office/officeart/2005/8/layout/orgChart1"/>
    <dgm:cxn modelId="{C7B53DF4-A2E7-4754-8046-9C0CC2733285}" type="presParOf" srcId="{2FEA05C9-7015-2747-90C6-0532142D4099}" destId="{A38EF6A5-BF9E-2A4B-AEBA-F546B15ECC5C}" srcOrd="1" destOrd="0" presId="urn:microsoft.com/office/officeart/2005/8/layout/orgChart1"/>
    <dgm:cxn modelId="{197AC4E7-0361-4AC7-A2AA-6768EC51FC74}" type="presParOf" srcId="{D406F562-7F2E-3C43-A70E-E4F655FA50B6}" destId="{11A4B5D8-8753-8248-ACFC-0FE70ADB0924}" srcOrd="1" destOrd="0" presId="urn:microsoft.com/office/officeart/2005/8/layout/orgChart1"/>
    <dgm:cxn modelId="{E9D554EF-9AD9-4684-8B86-AE13A2D4F915}" type="presParOf" srcId="{D406F562-7F2E-3C43-A70E-E4F655FA50B6}" destId="{584138A7-79A7-8648-A91D-01A8D8F9F84F}" srcOrd="2" destOrd="0" presId="urn:microsoft.com/office/officeart/2005/8/layout/orgChart1"/>
    <dgm:cxn modelId="{71D25793-5DF2-4F1A-AEA3-BDC922108145}" type="presParOf" srcId="{8AEB8BC7-CAD2-8742-BE10-A7543DA4B46E}" destId="{16995F98-2025-5743-AED2-297D55C8D42F}" srcOrd="2" destOrd="0" presId="urn:microsoft.com/office/officeart/2005/8/layout/orgChart1"/>
    <dgm:cxn modelId="{37414AE3-8F47-43B7-A8BC-F3012BD6411D}" type="presParOf" srcId="{55FF203D-AA22-1A4E-85FE-EF7271BE4A3D}" destId="{3C148A37-410C-EA46-B27F-513F0A468A65}" srcOrd="4" destOrd="0" presId="urn:microsoft.com/office/officeart/2005/8/layout/orgChart1"/>
    <dgm:cxn modelId="{88B82DAD-F330-4343-9BEF-5D093D3FC61B}" type="presParOf" srcId="{55FF203D-AA22-1A4E-85FE-EF7271BE4A3D}" destId="{056AE25F-2A36-FA41-8CCF-D160BCF78E31}" srcOrd="5" destOrd="0" presId="urn:microsoft.com/office/officeart/2005/8/layout/orgChart1"/>
    <dgm:cxn modelId="{A7596DC3-C57E-433D-9F17-AB1D62BDE374}" type="presParOf" srcId="{056AE25F-2A36-FA41-8CCF-D160BCF78E31}" destId="{FAE15C54-0526-3D45-9474-1A4D27FFA521}" srcOrd="0" destOrd="0" presId="urn:microsoft.com/office/officeart/2005/8/layout/orgChart1"/>
    <dgm:cxn modelId="{E4EA8B3D-C0E8-4EAE-B78C-0C19E84FD7F9}" type="presParOf" srcId="{FAE15C54-0526-3D45-9474-1A4D27FFA521}" destId="{B5E80EA6-8240-A142-AB9D-F4C4C911CBB7}" srcOrd="0" destOrd="0" presId="urn:microsoft.com/office/officeart/2005/8/layout/orgChart1"/>
    <dgm:cxn modelId="{71D3BBD5-A891-48BB-8206-1122CFDAB029}" type="presParOf" srcId="{FAE15C54-0526-3D45-9474-1A4D27FFA521}" destId="{5A799355-6EB4-9E41-93C3-221B18508A09}" srcOrd="1" destOrd="0" presId="urn:microsoft.com/office/officeart/2005/8/layout/orgChart1"/>
    <dgm:cxn modelId="{1344B0D7-7233-4E1E-A723-144E28788713}" type="presParOf" srcId="{056AE25F-2A36-FA41-8CCF-D160BCF78E31}" destId="{4FF43BEF-B046-AB43-81EC-49CE0B2CF7F3}" srcOrd="1" destOrd="0" presId="urn:microsoft.com/office/officeart/2005/8/layout/orgChart1"/>
    <dgm:cxn modelId="{64D6A984-5933-4A11-8234-FB9DA9777AF4}" type="presParOf" srcId="{4FF43BEF-B046-AB43-81EC-49CE0B2CF7F3}" destId="{3C7316ED-0EF2-F843-82FC-3D3546754CD6}" srcOrd="0" destOrd="0" presId="urn:microsoft.com/office/officeart/2005/8/layout/orgChart1"/>
    <dgm:cxn modelId="{9C7968CC-490C-48C2-B890-473BE05174C8}" type="presParOf" srcId="{4FF43BEF-B046-AB43-81EC-49CE0B2CF7F3}" destId="{0ACA8AED-90E6-554C-A1D7-1D1A0D18F2FA}" srcOrd="1" destOrd="0" presId="urn:microsoft.com/office/officeart/2005/8/layout/orgChart1"/>
    <dgm:cxn modelId="{7F281C0B-DDA6-44C8-979D-347E6295F12F}" type="presParOf" srcId="{0ACA8AED-90E6-554C-A1D7-1D1A0D18F2FA}" destId="{25012A9F-B643-FA47-8DCB-3FB352DFC350}" srcOrd="0" destOrd="0" presId="urn:microsoft.com/office/officeart/2005/8/layout/orgChart1"/>
    <dgm:cxn modelId="{3FFE02E0-8A17-479B-AFF3-673BD100A776}" type="presParOf" srcId="{25012A9F-B643-FA47-8DCB-3FB352DFC350}" destId="{8CB5486C-9C38-9B4A-BC01-584FD39AF7D2}" srcOrd="0" destOrd="0" presId="urn:microsoft.com/office/officeart/2005/8/layout/orgChart1"/>
    <dgm:cxn modelId="{2D71BF3F-45EC-4BDE-882F-F3794332F74D}" type="presParOf" srcId="{25012A9F-B643-FA47-8DCB-3FB352DFC350}" destId="{6B5205BB-452E-4F49-8ABF-59B8D1F21227}" srcOrd="1" destOrd="0" presId="urn:microsoft.com/office/officeart/2005/8/layout/orgChart1"/>
    <dgm:cxn modelId="{CED63966-7CCE-414B-8A77-E18AC51CB75C}" type="presParOf" srcId="{0ACA8AED-90E6-554C-A1D7-1D1A0D18F2FA}" destId="{F57F4EB6-007C-ED44-BAF7-EEE2E97A83DB}" srcOrd="1" destOrd="0" presId="urn:microsoft.com/office/officeart/2005/8/layout/orgChart1"/>
    <dgm:cxn modelId="{72D10BD7-A4CA-4A45-8BDF-FBFB679A3DC6}" type="presParOf" srcId="{0ACA8AED-90E6-554C-A1D7-1D1A0D18F2FA}" destId="{28185AB0-AC9B-6141-92F1-CA9F798E82A2}" srcOrd="2" destOrd="0" presId="urn:microsoft.com/office/officeart/2005/8/layout/orgChart1"/>
    <dgm:cxn modelId="{78D4D557-3003-4953-B0A3-EDA54B49C35C}" type="presParOf" srcId="{4FF43BEF-B046-AB43-81EC-49CE0B2CF7F3}" destId="{70B775F0-9B52-1A4E-88AB-C4F6B1704297}" srcOrd="2" destOrd="0" presId="urn:microsoft.com/office/officeart/2005/8/layout/orgChart1"/>
    <dgm:cxn modelId="{B208BE4A-F048-4B34-BDF5-170F60DBB10E}" type="presParOf" srcId="{4FF43BEF-B046-AB43-81EC-49CE0B2CF7F3}" destId="{211B99C1-ABF6-A94D-A9E0-5F5F65918BB4}" srcOrd="3" destOrd="0" presId="urn:microsoft.com/office/officeart/2005/8/layout/orgChart1"/>
    <dgm:cxn modelId="{E6788379-08BA-4F84-AC84-5BA201E5021D}" type="presParOf" srcId="{211B99C1-ABF6-A94D-A9E0-5F5F65918BB4}" destId="{7FC7F7F6-3BEE-7C46-A88D-C152902B948B}" srcOrd="0" destOrd="0" presId="urn:microsoft.com/office/officeart/2005/8/layout/orgChart1"/>
    <dgm:cxn modelId="{0644AC08-B2B8-42BA-84CB-2A141B3589D3}" type="presParOf" srcId="{7FC7F7F6-3BEE-7C46-A88D-C152902B948B}" destId="{4FFC5346-62FC-1643-9688-0D7DA354ECCE}" srcOrd="0" destOrd="0" presId="urn:microsoft.com/office/officeart/2005/8/layout/orgChart1"/>
    <dgm:cxn modelId="{16664CD5-634C-4F46-AB3E-AA5B43CA7CA2}" type="presParOf" srcId="{7FC7F7F6-3BEE-7C46-A88D-C152902B948B}" destId="{45F5810C-390C-DE4D-AA50-AA4B18A46D10}" srcOrd="1" destOrd="0" presId="urn:microsoft.com/office/officeart/2005/8/layout/orgChart1"/>
    <dgm:cxn modelId="{BC706126-9C99-4349-8543-E662009D825A}" type="presParOf" srcId="{211B99C1-ABF6-A94D-A9E0-5F5F65918BB4}" destId="{45472888-E3A9-A148-8DA5-5EDE250FFCCA}" srcOrd="1" destOrd="0" presId="urn:microsoft.com/office/officeart/2005/8/layout/orgChart1"/>
    <dgm:cxn modelId="{C38F4FB1-715A-4D11-AD06-3E33896DE5D0}" type="presParOf" srcId="{211B99C1-ABF6-A94D-A9E0-5F5F65918BB4}" destId="{457EC1D9-714A-8F42-A4EF-EAE2B46449EE}" srcOrd="2" destOrd="0" presId="urn:microsoft.com/office/officeart/2005/8/layout/orgChart1"/>
    <dgm:cxn modelId="{236F364E-2AF0-4488-97DA-9E31C49BC7C2}" type="presParOf" srcId="{056AE25F-2A36-FA41-8CCF-D160BCF78E31}" destId="{2EEB2570-4324-5B45-962A-DABA1BA026E8}" srcOrd="2" destOrd="0" presId="urn:microsoft.com/office/officeart/2005/8/layout/orgChart1"/>
    <dgm:cxn modelId="{E0D02E36-58AD-4492-8935-5C6E16B0EF27}" type="presParOf" srcId="{55FF203D-AA22-1A4E-85FE-EF7271BE4A3D}" destId="{26563218-6B26-C943-AB62-D46B24D80404}" srcOrd="6" destOrd="0" presId="urn:microsoft.com/office/officeart/2005/8/layout/orgChart1"/>
    <dgm:cxn modelId="{9EE71D30-2A9C-4906-91E0-F5ABB7EBFF81}" type="presParOf" srcId="{55FF203D-AA22-1A4E-85FE-EF7271BE4A3D}" destId="{4A59CB62-5FB6-E546-B201-66C0D7B5C547}" srcOrd="7" destOrd="0" presId="urn:microsoft.com/office/officeart/2005/8/layout/orgChart1"/>
    <dgm:cxn modelId="{9B046B84-682A-4D82-9358-6926770CF253}" type="presParOf" srcId="{4A59CB62-5FB6-E546-B201-66C0D7B5C547}" destId="{514B86C4-A1BC-B847-98AF-EDDFFF07D4E3}" srcOrd="0" destOrd="0" presId="urn:microsoft.com/office/officeart/2005/8/layout/orgChart1"/>
    <dgm:cxn modelId="{69F01435-0E5F-41B0-B7C4-E6A6BF1DC2BA}" type="presParOf" srcId="{514B86C4-A1BC-B847-98AF-EDDFFF07D4E3}" destId="{32B7D9D4-7154-7548-87DD-31A51F699B50}" srcOrd="0" destOrd="0" presId="urn:microsoft.com/office/officeart/2005/8/layout/orgChart1"/>
    <dgm:cxn modelId="{A99E69A2-CE33-49B7-AA0B-69FC73F2EF8A}" type="presParOf" srcId="{514B86C4-A1BC-B847-98AF-EDDFFF07D4E3}" destId="{FAF6034B-5D2B-7943-9B7E-2D22E667C503}" srcOrd="1" destOrd="0" presId="urn:microsoft.com/office/officeart/2005/8/layout/orgChart1"/>
    <dgm:cxn modelId="{3E86BCAB-D750-40C2-B710-8485BC8BACDE}" type="presParOf" srcId="{4A59CB62-5FB6-E546-B201-66C0D7B5C547}" destId="{E50BEC45-9B77-6944-BA20-47DF8CF2A22E}" srcOrd="1" destOrd="0" presId="urn:microsoft.com/office/officeart/2005/8/layout/orgChart1"/>
    <dgm:cxn modelId="{204DF37B-5184-49C3-93DE-CE1BFADB35BA}" type="presParOf" srcId="{E50BEC45-9B77-6944-BA20-47DF8CF2A22E}" destId="{44B75D7E-857E-BC4F-96EB-E0542AC7230E}" srcOrd="0" destOrd="0" presId="urn:microsoft.com/office/officeart/2005/8/layout/orgChart1"/>
    <dgm:cxn modelId="{05680988-348B-4D81-8C0E-94F3D4037F0C}" type="presParOf" srcId="{E50BEC45-9B77-6944-BA20-47DF8CF2A22E}" destId="{2EB61C06-4D54-A24E-AD1C-E6A9BE68B213}" srcOrd="1" destOrd="0" presId="urn:microsoft.com/office/officeart/2005/8/layout/orgChart1"/>
    <dgm:cxn modelId="{524E7324-4408-43B7-A391-15368B5701A2}" type="presParOf" srcId="{2EB61C06-4D54-A24E-AD1C-E6A9BE68B213}" destId="{2C9EA150-1D1C-1747-8211-6B7F8C79A2E5}" srcOrd="0" destOrd="0" presId="urn:microsoft.com/office/officeart/2005/8/layout/orgChart1"/>
    <dgm:cxn modelId="{19ABDC42-AB40-4FE7-B170-6640A1605B98}" type="presParOf" srcId="{2C9EA150-1D1C-1747-8211-6B7F8C79A2E5}" destId="{902DA849-582C-B449-A0C0-C2C638BDEB69}" srcOrd="0" destOrd="0" presId="urn:microsoft.com/office/officeart/2005/8/layout/orgChart1"/>
    <dgm:cxn modelId="{B8CED6F4-2A68-429E-A368-BE7FB86C3BB2}" type="presParOf" srcId="{2C9EA150-1D1C-1747-8211-6B7F8C79A2E5}" destId="{9BE0AF07-39C6-CA4B-B886-E6BB980AD19C}" srcOrd="1" destOrd="0" presId="urn:microsoft.com/office/officeart/2005/8/layout/orgChart1"/>
    <dgm:cxn modelId="{54C0F9CB-3028-4F78-8BAE-6A723CD97806}" type="presParOf" srcId="{2EB61C06-4D54-A24E-AD1C-E6A9BE68B213}" destId="{05DD69FD-2EFC-DB47-9E6A-3F27AEA2AD5F}" srcOrd="1" destOrd="0" presId="urn:microsoft.com/office/officeart/2005/8/layout/orgChart1"/>
    <dgm:cxn modelId="{725A9BF5-D693-497D-A4C6-64399DAA2862}" type="presParOf" srcId="{2EB61C06-4D54-A24E-AD1C-E6A9BE68B213}" destId="{47E6AA32-7B4B-9348-BCEB-13F214BED6C6}" srcOrd="2" destOrd="0" presId="urn:microsoft.com/office/officeart/2005/8/layout/orgChart1"/>
    <dgm:cxn modelId="{1864AEDC-F695-4C20-9102-DB52C36C9DDC}" type="presParOf" srcId="{4A59CB62-5FB6-E546-B201-66C0D7B5C547}" destId="{AD85C689-AF7E-854D-8BC1-A2E0D09B02C2}" srcOrd="2" destOrd="0" presId="urn:microsoft.com/office/officeart/2005/8/layout/orgChart1"/>
    <dgm:cxn modelId="{F9A5ADC6-5908-4990-A5EF-6B3613A08EC6}" type="presParOf" srcId="{55FF203D-AA22-1A4E-85FE-EF7271BE4A3D}" destId="{110CEF79-CAAE-DB49-90E7-16F246BFBCD0}" srcOrd="8" destOrd="0" presId="urn:microsoft.com/office/officeart/2005/8/layout/orgChart1"/>
    <dgm:cxn modelId="{151276C8-2E78-4F48-B894-8DDF389A23C6}" type="presParOf" srcId="{55FF203D-AA22-1A4E-85FE-EF7271BE4A3D}" destId="{7CACB3E4-9431-1149-B5A9-EEEA31ADF1F1}" srcOrd="9" destOrd="0" presId="urn:microsoft.com/office/officeart/2005/8/layout/orgChart1"/>
    <dgm:cxn modelId="{A87EADC9-E09F-4308-8582-C8DD388E7961}" type="presParOf" srcId="{7CACB3E4-9431-1149-B5A9-EEEA31ADF1F1}" destId="{7D97ECDD-B0E9-DB44-AE5B-2BA69B467F20}" srcOrd="0" destOrd="0" presId="urn:microsoft.com/office/officeart/2005/8/layout/orgChart1"/>
    <dgm:cxn modelId="{8C16484A-7641-4308-97F3-CC8E322B3726}" type="presParOf" srcId="{7D97ECDD-B0E9-DB44-AE5B-2BA69B467F20}" destId="{017DC09C-3D92-3646-99E1-A3D70A4712F3}" srcOrd="0" destOrd="0" presId="urn:microsoft.com/office/officeart/2005/8/layout/orgChart1"/>
    <dgm:cxn modelId="{848D21BC-87FB-4223-9224-0A50227A274E}" type="presParOf" srcId="{7D97ECDD-B0E9-DB44-AE5B-2BA69B467F20}" destId="{2AAADC47-B84A-654D-B3FA-6D25FF4B1EE3}" srcOrd="1" destOrd="0" presId="urn:microsoft.com/office/officeart/2005/8/layout/orgChart1"/>
    <dgm:cxn modelId="{673EC2B5-E6E8-4670-A678-BC3447785115}" type="presParOf" srcId="{7CACB3E4-9431-1149-B5A9-EEEA31ADF1F1}" destId="{340C2DE2-6EAE-5845-9CCE-184D52B792D6}" srcOrd="1" destOrd="0" presId="urn:microsoft.com/office/officeart/2005/8/layout/orgChart1"/>
    <dgm:cxn modelId="{2E8D85CA-97FC-473D-A9F5-4F6D678FB1BF}" type="presParOf" srcId="{7CACB3E4-9431-1149-B5A9-EEEA31ADF1F1}" destId="{202A1DDF-C13B-7744-AADD-CAA933EA0D7B}" srcOrd="2" destOrd="0" presId="urn:microsoft.com/office/officeart/2005/8/layout/orgChart1"/>
    <dgm:cxn modelId="{8AC3422F-F6CB-487F-AD41-B8E19470F8C2}" type="presParOf" srcId="{5B95125E-0DDA-E940-99C0-F356E42DE1D0}" destId="{81C75B0B-6919-3F4A-A533-EAE296B90262}" srcOrd="2" destOrd="0" presId="urn:microsoft.com/office/officeart/2005/8/layout/orgChart1"/>
    <dgm:cxn modelId="{7B0ED2B8-55E9-4100-B376-2D3CEA80B0A0}" type="presParOf" srcId="{97CF8786-CBC4-A24B-A768-8BF398D165A7}" destId="{9E921751-F392-8040-9620-EDA349DFE6C8}" srcOrd="1" destOrd="0" presId="urn:microsoft.com/office/officeart/2005/8/layout/orgChart1"/>
    <dgm:cxn modelId="{A96F9DF5-CD94-4562-98DD-2F8FC9F44CA1}" type="presParOf" srcId="{9E921751-F392-8040-9620-EDA349DFE6C8}" destId="{1A7AD800-9E5F-C846-9200-461770A9A1BB}" srcOrd="0" destOrd="0" presId="urn:microsoft.com/office/officeart/2005/8/layout/orgChart1"/>
    <dgm:cxn modelId="{BDE71C13-F3E5-46E5-89AF-C69F6D1159C6}" type="presParOf" srcId="{1A7AD800-9E5F-C846-9200-461770A9A1BB}" destId="{ED52FCE0-A800-FE43-96E5-B61F1D5811E6}" srcOrd="0" destOrd="0" presId="urn:microsoft.com/office/officeart/2005/8/layout/orgChart1"/>
    <dgm:cxn modelId="{FCC78BF2-AF0C-46EC-A876-79D927CC776E}" type="presParOf" srcId="{1A7AD800-9E5F-C846-9200-461770A9A1BB}" destId="{A944C2A2-72A9-8544-9A91-378969327EFB}" srcOrd="1" destOrd="0" presId="urn:microsoft.com/office/officeart/2005/8/layout/orgChart1"/>
    <dgm:cxn modelId="{D9278E6A-B8EA-40F9-AF49-2B5AB0ED1E1E}" type="presParOf" srcId="{9E921751-F392-8040-9620-EDA349DFE6C8}" destId="{FF72EF14-754A-084A-8138-3E815AC22B92}" srcOrd="1" destOrd="0" presId="urn:microsoft.com/office/officeart/2005/8/layout/orgChart1"/>
    <dgm:cxn modelId="{82AE6BB7-2162-4549-9FED-C93E5BFDFAC8}" type="presParOf" srcId="{FF72EF14-754A-084A-8138-3E815AC22B92}" destId="{666D5789-60F5-4744-933D-E0B6C245E241}" srcOrd="0" destOrd="0" presId="urn:microsoft.com/office/officeart/2005/8/layout/orgChart1"/>
    <dgm:cxn modelId="{14C59A84-DB41-4C66-8222-B17BC081D6E8}" type="presParOf" srcId="{FF72EF14-754A-084A-8138-3E815AC22B92}" destId="{D913F449-723D-4C4C-AE85-772ACBC7656F}" srcOrd="1" destOrd="0" presId="urn:microsoft.com/office/officeart/2005/8/layout/orgChart1"/>
    <dgm:cxn modelId="{5E4801B3-4189-44B0-86B6-EBB7C7CF0A54}" type="presParOf" srcId="{D913F449-723D-4C4C-AE85-772ACBC7656F}" destId="{0089AD71-312A-9743-AD8C-943AA8E804A5}" srcOrd="0" destOrd="0" presId="urn:microsoft.com/office/officeart/2005/8/layout/orgChart1"/>
    <dgm:cxn modelId="{96E0D698-FB95-4D21-8F0B-7B2AA8E9A110}" type="presParOf" srcId="{0089AD71-312A-9743-AD8C-943AA8E804A5}" destId="{137B30D9-1445-5C4E-9F76-698590002316}" srcOrd="0" destOrd="0" presId="urn:microsoft.com/office/officeart/2005/8/layout/orgChart1"/>
    <dgm:cxn modelId="{3CE4BD4C-67D0-4D7F-A861-739D1A470887}" type="presParOf" srcId="{0089AD71-312A-9743-AD8C-943AA8E804A5}" destId="{0713F6FC-B602-5F4F-8043-7FF405441697}" srcOrd="1" destOrd="0" presId="urn:microsoft.com/office/officeart/2005/8/layout/orgChart1"/>
    <dgm:cxn modelId="{10125209-12E2-4695-8F1F-643D8F7A6469}" type="presParOf" srcId="{D913F449-723D-4C4C-AE85-772ACBC7656F}" destId="{62C8511D-A958-3F42-BAF9-ECBFE13F3F19}" srcOrd="1" destOrd="0" presId="urn:microsoft.com/office/officeart/2005/8/layout/orgChart1"/>
    <dgm:cxn modelId="{8B1D96AB-D226-4012-9F90-40886D55497A}" type="presParOf" srcId="{62C8511D-A958-3F42-BAF9-ECBFE13F3F19}" destId="{E19AFD87-DA92-0949-8DE1-DA0A02DC57DE}" srcOrd="0" destOrd="0" presId="urn:microsoft.com/office/officeart/2005/8/layout/orgChart1"/>
    <dgm:cxn modelId="{BD6E164D-A720-4183-8B98-5BD220C6C69F}" type="presParOf" srcId="{62C8511D-A958-3F42-BAF9-ECBFE13F3F19}" destId="{B4729F6B-C8D2-A749-B656-A4EA1151AD5A}" srcOrd="1" destOrd="0" presId="urn:microsoft.com/office/officeart/2005/8/layout/orgChart1"/>
    <dgm:cxn modelId="{3A46C56A-3CCA-41CD-964A-FBA9B351CF5A}" type="presParOf" srcId="{B4729F6B-C8D2-A749-B656-A4EA1151AD5A}" destId="{F548781E-9875-F04F-AC88-01E5AEBFAB4B}" srcOrd="0" destOrd="0" presId="urn:microsoft.com/office/officeart/2005/8/layout/orgChart1"/>
    <dgm:cxn modelId="{B789E238-92F6-4047-8109-31934DA2EF4E}" type="presParOf" srcId="{F548781E-9875-F04F-AC88-01E5AEBFAB4B}" destId="{85EBA9CC-E67C-2243-AA53-3852B0D101C9}" srcOrd="0" destOrd="0" presId="urn:microsoft.com/office/officeart/2005/8/layout/orgChart1"/>
    <dgm:cxn modelId="{5DEC2801-F5A4-4E3D-AF8E-636562D10714}" type="presParOf" srcId="{F548781E-9875-F04F-AC88-01E5AEBFAB4B}" destId="{3DCF049A-1C05-3442-B942-7F9A122F1DD5}" srcOrd="1" destOrd="0" presId="urn:microsoft.com/office/officeart/2005/8/layout/orgChart1"/>
    <dgm:cxn modelId="{619F36FA-0D82-401E-9AC0-975004CF483D}" type="presParOf" srcId="{B4729F6B-C8D2-A749-B656-A4EA1151AD5A}" destId="{C3B875A6-7BFF-3D40-B6B6-05C69D83583C}" srcOrd="1" destOrd="0" presId="urn:microsoft.com/office/officeart/2005/8/layout/orgChart1"/>
    <dgm:cxn modelId="{F39FBE72-1A31-4472-BDE2-8452FBAF92B8}" type="presParOf" srcId="{B4729F6B-C8D2-A749-B656-A4EA1151AD5A}" destId="{6D03E663-5528-5F4C-9649-61CD8092F8CB}" srcOrd="2" destOrd="0" presId="urn:microsoft.com/office/officeart/2005/8/layout/orgChart1"/>
    <dgm:cxn modelId="{B28E4B94-7590-40A5-8C33-61D24D08FCFC}" type="presParOf" srcId="{62C8511D-A958-3F42-BAF9-ECBFE13F3F19}" destId="{5D6D1714-BF63-BE40-8BA2-B05257B90603}" srcOrd="2" destOrd="0" presId="urn:microsoft.com/office/officeart/2005/8/layout/orgChart1"/>
    <dgm:cxn modelId="{3E3EF14F-6ACD-4188-8A42-ACA49C2CFE95}" type="presParOf" srcId="{62C8511D-A958-3F42-BAF9-ECBFE13F3F19}" destId="{E23A63B9-73BC-3442-9DE1-6FEBC0506611}" srcOrd="3" destOrd="0" presId="urn:microsoft.com/office/officeart/2005/8/layout/orgChart1"/>
    <dgm:cxn modelId="{B5B5039B-68AE-4AD0-8465-C9CD42DA37B1}" type="presParOf" srcId="{E23A63B9-73BC-3442-9DE1-6FEBC0506611}" destId="{F595E1FD-F3DC-D840-8F40-B43FD5824FD1}" srcOrd="0" destOrd="0" presId="urn:microsoft.com/office/officeart/2005/8/layout/orgChart1"/>
    <dgm:cxn modelId="{794D2D90-71BA-4581-B8FA-DCD9EF36A4D5}" type="presParOf" srcId="{F595E1FD-F3DC-D840-8F40-B43FD5824FD1}" destId="{82AAE423-C519-3A4D-9CAA-5BD8FCDD2DEB}" srcOrd="0" destOrd="0" presId="urn:microsoft.com/office/officeart/2005/8/layout/orgChart1"/>
    <dgm:cxn modelId="{B2357AF1-E782-41B2-BF29-3848F4D6B745}" type="presParOf" srcId="{F595E1FD-F3DC-D840-8F40-B43FD5824FD1}" destId="{DD3FD034-2C60-414F-B260-AFC615E5D23B}" srcOrd="1" destOrd="0" presId="urn:microsoft.com/office/officeart/2005/8/layout/orgChart1"/>
    <dgm:cxn modelId="{34221FF2-F129-492F-8273-D88816EA26DE}" type="presParOf" srcId="{E23A63B9-73BC-3442-9DE1-6FEBC0506611}" destId="{FF2F8D74-0F39-184A-AF12-2CBD59D8014D}" srcOrd="1" destOrd="0" presId="urn:microsoft.com/office/officeart/2005/8/layout/orgChart1"/>
    <dgm:cxn modelId="{8669161D-A3E5-4AA3-A823-092803E89871}" type="presParOf" srcId="{E23A63B9-73BC-3442-9DE1-6FEBC0506611}" destId="{E71840BB-626B-6243-8941-41F0F2B0EAC1}" srcOrd="2" destOrd="0" presId="urn:microsoft.com/office/officeart/2005/8/layout/orgChart1"/>
    <dgm:cxn modelId="{9C3A7126-5742-4CFB-97D5-CEBBC6F97AAA}" type="presParOf" srcId="{62C8511D-A958-3F42-BAF9-ECBFE13F3F19}" destId="{60BCC307-62A3-454F-9CA7-5AE2C25E8AD2}" srcOrd="4" destOrd="0" presId="urn:microsoft.com/office/officeart/2005/8/layout/orgChart1"/>
    <dgm:cxn modelId="{6204359D-C29F-4774-94F1-E86B65C6E551}" type="presParOf" srcId="{62C8511D-A958-3F42-BAF9-ECBFE13F3F19}" destId="{CAB3DAC8-B0CA-4E40-8081-1A7C850A3861}" srcOrd="5" destOrd="0" presId="urn:microsoft.com/office/officeart/2005/8/layout/orgChart1"/>
    <dgm:cxn modelId="{0E1D9A5A-FA9D-408A-A66D-777C9E585387}" type="presParOf" srcId="{CAB3DAC8-B0CA-4E40-8081-1A7C850A3861}" destId="{9AC96450-0F19-EE44-A60B-B8BACE84ADA6}" srcOrd="0" destOrd="0" presId="urn:microsoft.com/office/officeart/2005/8/layout/orgChart1"/>
    <dgm:cxn modelId="{57AECD3F-73CA-44BE-8F0D-BC67CA509854}" type="presParOf" srcId="{9AC96450-0F19-EE44-A60B-B8BACE84ADA6}" destId="{48E145E7-8252-2543-86F6-1B4083AF0F27}" srcOrd="0" destOrd="0" presId="urn:microsoft.com/office/officeart/2005/8/layout/orgChart1"/>
    <dgm:cxn modelId="{94F7AF6F-BD27-4108-9D5D-304BD63CF7DD}" type="presParOf" srcId="{9AC96450-0F19-EE44-A60B-B8BACE84ADA6}" destId="{F87DB1B4-E4A5-7B4F-A89F-CA0D4254BEBE}" srcOrd="1" destOrd="0" presId="urn:microsoft.com/office/officeart/2005/8/layout/orgChart1"/>
    <dgm:cxn modelId="{0CBE321F-7D4D-430E-B936-274CD48CF3BB}" type="presParOf" srcId="{CAB3DAC8-B0CA-4E40-8081-1A7C850A3861}" destId="{8C994A92-4943-C640-8E25-A9C78FD71C3D}" srcOrd="1" destOrd="0" presId="urn:microsoft.com/office/officeart/2005/8/layout/orgChart1"/>
    <dgm:cxn modelId="{1F19FA3E-AE2B-4988-A6BA-4D71E48E2EC3}" type="presParOf" srcId="{CAB3DAC8-B0CA-4E40-8081-1A7C850A3861}" destId="{12B2B99E-F2D9-D841-94D5-53294F14C5FC}" srcOrd="2" destOrd="0" presId="urn:microsoft.com/office/officeart/2005/8/layout/orgChart1"/>
    <dgm:cxn modelId="{AB38D226-CB86-46F5-BEDA-616B0A0B2948}" type="presParOf" srcId="{62C8511D-A958-3F42-BAF9-ECBFE13F3F19}" destId="{D198F810-9429-2542-A796-79ED6CBA43A9}" srcOrd="6" destOrd="0" presId="urn:microsoft.com/office/officeart/2005/8/layout/orgChart1"/>
    <dgm:cxn modelId="{EFDCCF2F-F30B-4BAA-9BFB-2CFDB6229363}" type="presParOf" srcId="{62C8511D-A958-3F42-BAF9-ECBFE13F3F19}" destId="{FF3DD11C-6088-2444-BCC8-6C7492A26EDA}" srcOrd="7" destOrd="0" presId="urn:microsoft.com/office/officeart/2005/8/layout/orgChart1"/>
    <dgm:cxn modelId="{0FE18F41-3618-4FC0-88FB-EB5892B5D007}" type="presParOf" srcId="{FF3DD11C-6088-2444-BCC8-6C7492A26EDA}" destId="{00426F45-6C13-B244-9DA5-BC65B4833B79}" srcOrd="0" destOrd="0" presId="urn:microsoft.com/office/officeart/2005/8/layout/orgChart1"/>
    <dgm:cxn modelId="{E6C46B70-4685-4043-A2FA-CF4A299531EF}" type="presParOf" srcId="{00426F45-6C13-B244-9DA5-BC65B4833B79}" destId="{3CE91239-F98E-EA4F-A2B6-5FF85D15D175}" srcOrd="0" destOrd="0" presId="urn:microsoft.com/office/officeart/2005/8/layout/orgChart1"/>
    <dgm:cxn modelId="{68EF56E2-7F5E-49F7-B22F-F4142C4B9A0A}" type="presParOf" srcId="{00426F45-6C13-B244-9DA5-BC65B4833B79}" destId="{8D1739F8-383F-4A4B-A35B-9A12B4E389A5}" srcOrd="1" destOrd="0" presId="urn:microsoft.com/office/officeart/2005/8/layout/orgChart1"/>
    <dgm:cxn modelId="{DEA7B23C-87FB-40D3-98C2-531840BC7896}" type="presParOf" srcId="{FF3DD11C-6088-2444-BCC8-6C7492A26EDA}" destId="{F9801274-3B49-DE48-B6D3-8C4AABDF5C48}" srcOrd="1" destOrd="0" presId="urn:microsoft.com/office/officeart/2005/8/layout/orgChart1"/>
    <dgm:cxn modelId="{50CA0B36-CB06-440D-851B-471FC4FCFC45}" type="presParOf" srcId="{FF3DD11C-6088-2444-BCC8-6C7492A26EDA}" destId="{1B49789A-1DF6-F249-8782-C3B4E1364906}" srcOrd="2" destOrd="0" presId="urn:microsoft.com/office/officeart/2005/8/layout/orgChart1"/>
    <dgm:cxn modelId="{63406A03-FD50-4271-BF2D-B2748770C4B7}" type="presParOf" srcId="{D913F449-723D-4C4C-AE85-772ACBC7656F}" destId="{F1DAD161-154C-1545-AA9A-BFD583AAF72B}" srcOrd="2" destOrd="0" presId="urn:microsoft.com/office/officeart/2005/8/layout/orgChart1"/>
    <dgm:cxn modelId="{E6A0A9C2-8905-4F8A-8514-AC21A66B5210}" type="presParOf" srcId="{9E921751-F392-8040-9620-EDA349DFE6C8}" destId="{40E46BC3-F702-8048-907E-D6F872DF2E28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0D34F8-3A61-A640-A961-49BB4A94A1D4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B1C6-6602-2E4C-ABF5-3075AA88879F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Team Lead</a:t>
          </a:r>
        </a:p>
      </dgm:t>
    </dgm:pt>
    <dgm:pt modelId="{65FE184C-6031-F749-A820-F2A8F4E27B55}" type="parTrans" cxnId="{F9A15ED9-CC96-4641-9BEF-63CD29E7177B}">
      <dgm:prSet/>
      <dgm:spPr/>
      <dgm:t>
        <a:bodyPr/>
        <a:lstStyle/>
        <a:p>
          <a:endParaRPr lang="en-US" sz="1000"/>
        </a:p>
      </dgm:t>
    </dgm:pt>
    <dgm:pt modelId="{2F53323D-A494-8C46-B40D-C743874F7BAC}" type="sibTrans" cxnId="{F9A15ED9-CC96-4641-9BEF-63CD29E7177B}">
      <dgm:prSet/>
      <dgm:spPr/>
      <dgm:t>
        <a:bodyPr/>
        <a:lstStyle/>
        <a:p>
          <a:endParaRPr lang="en-US" sz="1000"/>
        </a:p>
      </dgm:t>
    </dgm:pt>
    <dgm:pt modelId="{9275EA6A-7B7D-054A-9D4C-74C4A48F5C43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Architect</a:t>
          </a:r>
        </a:p>
      </dgm:t>
    </dgm:pt>
    <dgm:pt modelId="{1BD1882B-2337-4048-A141-8490A66D2324}" type="parTrans" cxnId="{9A076B80-9942-AE45-9F54-9E50060F68E0}">
      <dgm:prSet/>
      <dgm:spPr/>
      <dgm:t>
        <a:bodyPr/>
        <a:lstStyle/>
        <a:p>
          <a:endParaRPr lang="en-US" sz="1000"/>
        </a:p>
      </dgm:t>
    </dgm:pt>
    <dgm:pt modelId="{1253BDB5-E418-C648-BF07-6AD9C7DC82C8}" type="sibTrans" cxnId="{9A076B80-9942-AE45-9F54-9E50060F68E0}">
      <dgm:prSet/>
      <dgm:spPr/>
      <dgm:t>
        <a:bodyPr/>
        <a:lstStyle/>
        <a:p>
          <a:endParaRPr lang="en-US" sz="1000"/>
        </a:p>
      </dgm:t>
    </dgm:pt>
    <dgm:pt modelId="{2B2CE159-D4DA-D34E-86A5-143953E999DB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Database Migration Specialist</a:t>
          </a:r>
        </a:p>
      </dgm:t>
    </dgm:pt>
    <dgm:pt modelId="{A9F5435F-1035-0148-A62F-0ED465431016}" type="parTrans" cxnId="{7EA662F7-BDC6-D543-B0E9-E3111CEB8453}">
      <dgm:prSet/>
      <dgm:spPr/>
      <dgm:t>
        <a:bodyPr/>
        <a:lstStyle/>
        <a:p>
          <a:endParaRPr lang="en-US" sz="1000"/>
        </a:p>
      </dgm:t>
    </dgm:pt>
    <dgm:pt modelId="{1FF6130D-B369-0B4D-BF77-296FD75AD2B6}" type="sibTrans" cxnId="{7EA662F7-BDC6-D543-B0E9-E3111CEB8453}">
      <dgm:prSet/>
      <dgm:spPr/>
      <dgm:t>
        <a:bodyPr/>
        <a:lstStyle/>
        <a:p>
          <a:endParaRPr lang="en-US" sz="1000"/>
        </a:p>
      </dgm:t>
    </dgm:pt>
    <dgm:pt modelId="{D71E650F-F688-C74F-BD03-BF81154CCA7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Business Analytics Lead</a:t>
          </a:r>
        </a:p>
      </dgm:t>
    </dgm:pt>
    <dgm:pt modelId="{0BC3E661-62DD-1C4A-A44B-1E1D94349C60}" type="parTrans" cxnId="{C2A9B82C-5DEE-4D4D-BB88-4C033DBB46F3}">
      <dgm:prSet/>
      <dgm:spPr/>
      <dgm:t>
        <a:bodyPr/>
        <a:lstStyle/>
        <a:p>
          <a:endParaRPr lang="en-US" sz="1000"/>
        </a:p>
      </dgm:t>
    </dgm:pt>
    <dgm:pt modelId="{5707F31B-CCC5-6540-AE57-9AB4B6F6CF76}" type="sibTrans" cxnId="{C2A9B82C-5DEE-4D4D-BB88-4C033DBB46F3}">
      <dgm:prSet/>
      <dgm:spPr/>
      <dgm:t>
        <a:bodyPr/>
        <a:lstStyle/>
        <a:p>
          <a:endParaRPr lang="en-US" sz="1000"/>
        </a:p>
      </dgm:t>
    </dgm:pt>
    <dgm:pt modelId="{5ADF528C-7CF7-584B-A165-E0BFCE27CAC5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Web/</a:t>
          </a:r>
          <a:r>
            <a:rPr lang="en-US" sz="1000" baseline="0" dirty="0"/>
            <a:t> </a:t>
          </a:r>
          <a:r>
            <a:rPr lang="en-US" sz="1000" dirty="0"/>
            <a:t>Mobile App Architect</a:t>
          </a:r>
        </a:p>
      </dgm:t>
    </dgm:pt>
    <dgm:pt modelId="{9F01F5A8-977A-7244-9792-FA8A6C8C987D}" type="parTrans" cxnId="{E6CA738A-42A2-6B4F-938A-414F5E10C611}">
      <dgm:prSet/>
      <dgm:spPr/>
      <dgm:t>
        <a:bodyPr/>
        <a:lstStyle/>
        <a:p>
          <a:endParaRPr lang="en-US" sz="1000"/>
        </a:p>
      </dgm:t>
    </dgm:pt>
    <dgm:pt modelId="{10ADFEF2-4FAC-2448-A94B-15BE9A4FB712}" type="sibTrans" cxnId="{E6CA738A-42A2-6B4F-938A-414F5E10C611}">
      <dgm:prSet/>
      <dgm:spPr/>
      <dgm:t>
        <a:bodyPr/>
        <a:lstStyle/>
        <a:p>
          <a:endParaRPr lang="en-US" sz="1000"/>
        </a:p>
      </dgm:t>
    </dgm:pt>
    <dgm:pt modelId="{D9335E89-0F23-414B-BC25-64CBBA97E26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Program Lead</a:t>
          </a:r>
        </a:p>
      </dgm:t>
    </dgm:pt>
    <dgm:pt modelId="{8BEE4B8A-19B1-AE4D-AB36-44C4A6502924}" type="parTrans" cxnId="{50A1DBC6-D4CC-B14A-80E1-CB151CA9BCD2}">
      <dgm:prSet/>
      <dgm:spPr/>
      <dgm:t>
        <a:bodyPr/>
        <a:lstStyle/>
        <a:p>
          <a:endParaRPr lang="en-US" sz="1000"/>
        </a:p>
      </dgm:t>
    </dgm:pt>
    <dgm:pt modelId="{B2DE43C6-C4B5-6444-9A22-43C8FA95B9B6}" type="sibTrans" cxnId="{50A1DBC6-D4CC-B14A-80E1-CB151CA9BCD2}">
      <dgm:prSet/>
      <dgm:spPr/>
      <dgm:t>
        <a:bodyPr/>
        <a:lstStyle/>
        <a:p>
          <a:endParaRPr lang="en-US" sz="1000"/>
        </a:p>
      </dgm:t>
    </dgm:pt>
    <dgm:pt modelId="{B1C97C5E-EE40-D243-880E-5403415BF86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Project Manager</a:t>
          </a:r>
        </a:p>
      </dgm:t>
    </dgm:pt>
    <dgm:pt modelId="{44210F5D-7D87-FA42-B5F7-DD78DD11621F}" type="parTrans" cxnId="{7FCF3377-5D1C-BF48-9808-C841F5710985}">
      <dgm:prSet/>
      <dgm:spPr/>
      <dgm:t>
        <a:bodyPr/>
        <a:lstStyle/>
        <a:p>
          <a:endParaRPr lang="en-US" sz="1000"/>
        </a:p>
      </dgm:t>
    </dgm:pt>
    <dgm:pt modelId="{682BE68B-3BF9-3F46-9083-EDFFC6423924}" type="sibTrans" cxnId="{7FCF3377-5D1C-BF48-9808-C841F5710985}">
      <dgm:prSet/>
      <dgm:spPr/>
      <dgm:t>
        <a:bodyPr/>
        <a:lstStyle/>
        <a:p>
          <a:endParaRPr lang="en-US" sz="1000"/>
        </a:p>
      </dgm:t>
    </dgm:pt>
    <dgm:pt modelId="{38171877-F763-604B-8034-79691C76287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Application Architect</a:t>
          </a:r>
        </a:p>
      </dgm:t>
    </dgm:pt>
    <dgm:pt modelId="{A5C56DA8-8479-C64B-83C2-69F81908DC16}" type="parTrans" cxnId="{0786BA52-50DD-BC48-B082-43D4E049446B}">
      <dgm:prSet/>
      <dgm:spPr/>
      <dgm:t>
        <a:bodyPr/>
        <a:lstStyle/>
        <a:p>
          <a:endParaRPr lang="en-US" sz="1000"/>
        </a:p>
      </dgm:t>
    </dgm:pt>
    <dgm:pt modelId="{FE1E4E7E-0CED-F743-BBCC-EFA2B83FEE21}" type="sibTrans" cxnId="{0786BA52-50DD-BC48-B082-43D4E049446B}">
      <dgm:prSet/>
      <dgm:spPr/>
      <dgm:t>
        <a:bodyPr/>
        <a:lstStyle/>
        <a:p>
          <a:endParaRPr lang="en-US" sz="1000"/>
        </a:p>
      </dgm:t>
    </dgm:pt>
    <dgm:pt modelId="{D807462C-E66C-F74E-9E42-E627702B4E71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API </a:t>
          </a:r>
        </a:p>
        <a:p>
          <a:r>
            <a:rPr lang="en-US" sz="1000" dirty="0"/>
            <a:t>Developer</a:t>
          </a:r>
        </a:p>
      </dgm:t>
    </dgm:pt>
    <dgm:pt modelId="{8B0E709C-E69D-8F4E-8121-9924E6556A73}" type="parTrans" cxnId="{EA794287-1587-BF47-9327-1B8AB4E6B3A3}">
      <dgm:prSet/>
      <dgm:spPr/>
      <dgm:t>
        <a:bodyPr/>
        <a:lstStyle/>
        <a:p>
          <a:endParaRPr lang="en-US" sz="1000"/>
        </a:p>
      </dgm:t>
    </dgm:pt>
    <dgm:pt modelId="{F05CDB13-C419-6049-BC9A-5DE2F98EF5F5}" type="sibTrans" cxnId="{EA794287-1587-BF47-9327-1B8AB4E6B3A3}">
      <dgm:prSet/>
      <dgm:spPr/>
      <dgm:t>
        <a:bodyPr/>
        <a:lstStyle/>
        <a:p>
          <a:endParaRPr lang="en-US" sz="1000"/>
        </a:p>
      </dgm:t>
    </dgm:pt>
    <dgm:pt modelId="{F8CA60D8-F41B-814A-8BDB-1E75CF3AEFC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Legal </a:t>
          </a:r>
        </a:p>
      </dgm:t>
    </dgm:pt>
    <dgm:pt modelId="{0DF6943F-D58E-2C4D-832C-6B9E1BC41029}" type="parTrans" cxnId="{7E60D94C-AFB5-BC48-8521-4E62710F78BC}">
      <dgm:prSet/>
      <dgm:spPr/>
      <dgm:t>
        <a:bodyPr/>
        <a:lstStyle/>
        <a:p>
          <a:endParaRPr lang="en-US" sz="1000"/>
        </a:p>
      </dgm:t>
    </dgm:pt>
    <dgm:pt modelId="{262DC2BF-1F08-534D-AAC1-573C82CE80DE}" type="sibTrans" cxnId="{7E60D94C-AFB5-BC48-8521-4E62710F78BC}">
      <dgm:prSet/>
      <dgm:spPr/>
      <dgm:t>
        <a:bodyPr/>
        <a:lstStyle/>
        <a:p>
          <a:endParaRPr lang="en-US" sz="1000"/>
        </a:p>
      </dgm:t>
    </dgm:pt>
    <dgm:pt modelId="{C9B05E9D-31B6-784C-8173-578512A300D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Risk and Compliance Advisor </a:t>
          </a:r>
        </a:p>
      </dgm:t>
    </dgm:pt>
    <dgm:pt modelId="{5BC44C6E-40AA-EB44-A023-CC159D4C25A4}" type="parTrans" cxnId="{585C0A61-6E6C-D84C-A8F5-77E5E8BCDC11}">
      <dgm:prSet/>
      <dgm:spPr/>
      <dgm:t>
        <a:bodyPr/>
        <a:lstStyle/>
        <a:p>
          <a:endParaRPr lang="en-US" sz="1000"/>
        </a:p>
      </dgm:t>
    </dgm:pt>
    <dgm:pt modelId="{C1BC6E23-62C5-954B-9DE5-BDE6FDFB07D5}" type="sibTrans" cxnId="{585C0A61-6E6C-D84C-A8F5-77E5E8BCDC11}">
      <dgm:prSet/>
      <dgm:spPr/>
      <dgm:t>
        <a:bodyPr/>
        <a:lstStyle/>
        <a:p>
          <a:endParaRPr lang="en-US" sz="1000"/>
        </a:p>
      </dgm:t>
    </dgm:pt>
    <dgm:pt modelId="{A2A2B1FC-AB21-D845-8E63-3A9488FA061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Part Time or Partner</a:t>
          </a:r>
        </a:p>
      </dgm:t>
    </dgm:pt>
    <dgm:pt modelId="{7905F395-1E50-F242-BA8B-CCA8E824B097}" type="parTrans" cxnId="{00FFEF5A-268C-124C-836E-DD68E83003B5}">
      <dgm:prSet/>
      <dgm:spPr/>
      <dgm:t>
        <a:bodyPr/>
        <a:lstStyle/>
        <a:p>
          <a:endParaRPr lang="en-US" sz="1000"/>
        </a:p>
      </dgm:t>
    </dgm:pt>
    <dgm:pt modelId="{65521E51-6693-B04E-8592-0D0E11E0B4D0}" type="sibTrans" cxnId="{00FFEF5A-268C-124C-836E-DD68E83003B5}">
      <dgm:prSet/>
      <dgm:spPr/>
      <dgm:t>
        <a:bodyPr/>
        <a:lstStyle/>
        <a:p>
          <a:endParaRPr lang="en-US" sz="1000"/>
        </a:p>
      </dgm:t>
    </dgm:pt>
    <dgm:pt modelId="{B60BB8C0-3B03-CD44-A2E9-4C83DFCB91C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Procurement</a:t>
          </a:r>
        </a:p>
      </dgm:t>
    </dgm:pt>
    <dgm:pt modelId="{70A5FE55-35F1-BA41-8C82-B0003AA1BE25}" type="parTrans" cxnId="{74EA261C-1BB6-CA4F-8748-B4B268A4F6F3}">
      <dgm:prSet/>
      <dgm:spPr/>
      <dgm:t>
        <a:bodyPr/>
        <a:lstStyle/>
        <a:p>
          <a:endParaRPr lang="en-US" sz="1000"/>
        </a:p>
      </dgm:t>
    </dgm:pt>
    <dgm:pt modelId="{99034930-9C23-1A4B-BCFB-90EB3ACA1756}" type="sibTrans" cxnId="{74EA261C-1BB6-CA4F-8748-B4B268A4F6F3}">
      <dgm:prSet/>
      <dgm:spPr/>
      <dgm:t>
        <a:bodyPr/>
        <a:lstStyle/>
        <a:p>
          <a:endParaRPr lang="en-US" sz="1000"/>
        </a:p>
      </dgm:t>
    </dgm:pt>
    <dgm:pt modelId="{ADA34BA2-357E-CF4C-8B24-795EF3E862D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Support Org</a:t>
          </a:r>
        </a:p>
      </dgm:t>
    </dgm:pt>
    <dgm:pt modelId="{D7E1078D-401E-6C48-930C-97D829069C79}" type="sibTrans" cxnId="{7A23E34C-FB89-614B-AE60-BB7FA4AF2A9C}">
      <dgm:prSet/>
      <dgm:spPr/>
      <dgm:t>
        <a:bodyPr/>
        <a:lstStyle/>
        <a:p>
          <a:endParaRPr lang="en-US" sz="1000"/>
        </a:p>
      </dgm:t>
    </dgm:pt>
    <dgm:pt modelId="{E976FD63-B0CF-3A43-B3EF-FCC7D2372CD1}" type="parTrans" cxnId="{7A23E34C-FB89-614B-AE60-BB7FA4AF2A9C}">
      <dgm:prSet/>
      <dgm:spPr/>
      <dgm:t>
        <a:bodyPr/>
        <a:lstStyle/>
        <a:p>
          <a:endParaRPr lang="en-US" sz="1000"/>
        </a:p>
      </dgm:t>
    </dgm:pt>
    <dgm:pt modelId="{17D18928-8E3D-464A-B32E-79737BFCFFBA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/>
            <a:t>Storage</a:t>
          </a:r>
          <a:endParaRPr lang="en-US" sz="1000" dirty="0"/>
        </a:p>
        <a:p>
          <a:r>
            <a:rPr lang="en-US" sz="1000" dirty="0"/>
            <a:t>Engineer</a:t>
          </a:r>
        </a:p>
      </dgm:t>
    </dgm:pt>
    <dgm:pt modelId="{D86496CA-1BF9-234C-915C-136B7D223237}" type="sibTrans" cxnId="{365C27D8-D7F0-394D-BFAA-F255E639B280}">
      <dgm:prSet/>
      <dgm:spPr/>
      <dgm:t>
        <a:bodyPr/>
        <a:lstStyle/>
        <a:p>
          <a:endParaRPr lang="en-US" sz="1000"/>
        </a:p>
      </dgm:t>
    </dgm:pt>
    <dgm:pt modelId="{06C7B2BD-A2B3-ED47-9D84-5343DDE32B6E}" type="parTrans" cxnId="{365C27D8-D7F0-394D-BFAA-F255E639B280}">
      <dgm:prSet/>
      <dgm:spPr/>
      <dgm:t>
        <a:bodyPr/>
        <a:lstStyle/>
        <a:p>
          <a:endParaRPr lang="en-US" sz="1000"/>
        </a:p>
      </dgm:t>
    </dgm:pt>
    <dgm:pt modelId="{F0581869-7EC9-4044-AA86-F3FB6829025F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Service Management</a:t>
          </a:r>
          <a:r>
            <a:rPr lang="en-US" sz="1000" baseline="0" dirty="0"/>
            <a:t> Lead</a:t>
          </a:r>
          <a:endParaRPr lang="en-US" sz="1000" dirty="0"/>
        </a:p>
      </dgm:t>
    </dgm:pt>
    <dgm:pt modelId="{26521197-43BD-6842-8063-119A780D7E45}" type="parTrans" cxnId="{230283B0-C22A-A447-B552-12A3D3C64335}">
      <dgm:prSet/>
      <dgm:spPr/>
      <dgm:t>
        <a:bodyPr/>
        <a:lstStyle/>
        <a:p>
          <a:endParaRPr lang="en-US" sz="1000"/>
        </a:p>
      </dgm:t>
    </dgm:pt>
    <dgm:pt modelId="{24768D58-C080-D548-92C3-D9F6FA435640}" type="sibTrans" cxnId="{230283B0-C22A-A447-B552-12A3D3C64335}">
      <dgm:prSet/>
      <dgm:spPr/>
      <dgm:t>
        <a:bodyPr/>
        <a:lstStyle/>
        <a:p>
          <a:endParaRPr lang="en-US" sz="1000"/>
        </a:p>
      </dgm:t>
    </dgm:pt>
    <dgm:pt modelId="{E4049B82-A026-2E40-AAA3-E64309A4C425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Ops Integration Specialist</a:t>
          </a:r>
        </a:p>
      </dgm:t>
    </dgm:pt>
    <dgm:pt modelId="{0ACEF3A1-F732-BF40-B2EA-2817575803B8}" type="parTrans" cxnId="{ED33A3A0-6067-F54E-9AF5-95BA9F713D4F}">
      <dgm:prSet/>
      <dgm:spPr/>
      <dgm:t>
        <a:bodyPr/>
        <a:lstStyle/>
        <a:p>
          <a:endParaRPr lang="en-US" sz="1000"/>
        </a:p>
      </dgm:t>
    </dgm:pt>
    <dgm:pt modelId="{146F410D-BA50-194C-B410-D9FDCFDE5F43}" type="sibTrans" cxnId="{ED33A3A0-6067-F54E-9AF5-95BA9F713D4F}">
      <dgm:prSet/>
      <dgm:spPr/>
      <dgm:t>
        <a:bodyPr/>
        <a:lstStyle/>
        <a:p>
          <a:endParaRPr lang="en-US" sz="1000"/>
        </a:p>
      </dgm:t>
    </dgm:pt>
    <dgm:pt modelId="{0DA14199-3360-0442-96F4-4E92A2C5B452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Network Engineer</a:t>
          </a:r>
        </a:p>
      </dgm:t>
    </dgm:pt>
    <dgm:pt modelId="{AA21538F-4DF2-2142-AD53-B75E5E08ECB7}" type="sibTrans" cxnId="{93F168C7-4521-834F-A16B-77C461D442C4}">
      <dgm:prSet/>
      <dgm:spPr/>
      <dgm:t>
        <a:bodyPr/>
        <a:lstStyle/>
        <a:p>
          <a:endParaRPr lang="en-US" sz="1000"/>
        </a:p>
      </dgm:t>
    </dgm:pt>
    <dgm:pt modelId="{9D545AF5-0D6B-A449-8E9C-E748E7A4CBBF}" type="parTrans" cxnId="{93F168C7-4521-834F-A16B-77C461D442C4}">
      <dgm:prSet/>
      <dgm:spPr/>
      <dgm:t>
        <a:bodyPr/>
        <a:lstStyle/>
        <a:p>
          <a:endParaRPr lang="en-US" sz="1000"/>
        </a:p>
      </dgm:t>
    </dgm:pt>
    <dgm:pt modelId="{A050D70A-99B2-2942-9BD8-9D3C7FC53DB3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Security Engineer</a:t>
          </a:r>
        </a:p>
      </dgm:t>
    </dgm:pt>
    <dgm:pt modelId="{3A9015B0-E2C1-224C-9833-60985F661444}" type="parTrans" cxnId="{174E7C39-8566-BE4B-9903-A93AE88399F0}">
      <dgm:prSet/>
      <dgm:spPr/>
      <dgm:t>
        <a:bodyPr/>
        <a:lstStyle/>
        <a:p>
          <a:endParaRPr lang="en-US" sz="1000"/>
        </a:p>
      </dgm:t>
    </dgm:pt>
    <dgm:pt modelId="{9DA08338-05BF-8A47-BC9D-9F9EA0712D25}" type="sibTrans" cxnId="{174E7C39-8566-BE4B-9903-A93AE88399F0}">
      <dgm:prSet/>
      <dgm:spPr/>
      <dgm:t>
        <a:bodyPr/>
        <a:lstStyle/>
        <a:p>
          <a:endParaRPr lang="en-US" sz="1000"/>
        </a:p>
      </dgm:t>
    </dgm:pt>
    <dgm:pt modelId="{B6085823-BF04-3140-96DE-FEAFC46E7339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Business</a:t>
          </a:r>
          <a:r>
            <a:rPr lang="en-US" sz="1000" baseline="0" dirty="0"/>
            <a:t> Analyst</a:t>
          </a:r>
          <a:endParaRPr lang="en-US" sz="1000" dirty="0"/>
        </a:p>
      </dgm:t>
    </dgm:pt>
    <dgm:pt modelId="{6FEAF2EC-E022-4744-91E1-2BDFA4F178A4}" type="parTrans" cxnId="{CCA1CDDA-1EAF-394D-849D-EBE9404F2157}">
      <dgm:prSet/>
      <dgm:spPr/>
      <dgm:t>
        <a:bodyPr/>
        <a:lstStyle/>
        <a:p>
          <a:endParaRPr lang="en-US" sz="1000"/>
        </a:p>
      </dgm:t>
    </dgm:pt>
    <dgm:pt modelId="{CC980DB0-8B80-FB43-8958-D6523A21B96D}" type="sibTrans" cxnId="{CCA1CDDA-1EAF-394D-849D-EBE9404F2157}">
      <dgm:prSet/>
      <dgm:spPr/>
      <dgm:t>
        <a:bodyPr/>
        <a:lstStyle/>
        <a:p>
          <a:endParaRPr lang="en-US" sz="1000"/>
        </a:p>
      </dgm:t>
    </dgm:pt>
    <dgm:pt modelId="{79938382-EE7A-5845-83C1-F6EF0F07232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Financial Analyst</a:t>
          </a:r>
        </a:p>
      </dgm:t>
    </dgm:pt>
    <dgm:pt modelId="{A748B77A-D9E2-4E42-B85D-D9945C829416}" type="parTrans" cxnId="{AB29AC18-1B24-6842-AC83-6E6679D8AF01}">
      <dgm:prSet/>
      <dgm:spPr/>
      <dgm:t>
        <a:bodyPr/>
        <a:lstStyle/>
        <a:p>
          <a:endParaRPr lang="en-US" sz="1000"/>
        </a:p>
      </dgm:t>
    </dgm:pt>
    <dgm:pt modelId="{36D6B9BA-3DD1-F549-9AD1-C3E1B6D32C4A}" type="sibTrans" cxnId="{AB29AC18-1B24-6842-AC83-6E6679D8AF01}">
      <dgm:prSet/>
      <dgm:spPr/>
      <dgm:t>
        <a:bodyPr/>
        <a:lstStyle/>
        <a:p>
          <a:endParaRPr lang="en-US" sz="1000"/>
        </a:p>
      </dgm:t>
    </dgm:pt>
    <dgm:pt modelId="{97CF8786-CBC4-A24B-A768-8BF398D165A7}" type="pres">
      <dgm:prSet presAssocID="{8F0D34F8-3A61-A640-A961-49BB4A94A1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95125E-0DDA-E940-99C0-F356E42DE1D0}" type="pres">
      <dgm:prSet presAssocID="{F462B1C6-6602-2E4C-ABF5-3075AA88879F}" presName="hierRoot1" presStyleCnt="0">
        <dgm:presLayoutVars>
          <dgm:hierBranch val="init"/>
        </dgm:presLayoutVars>
      </dgm:prSet>
      <dgm:spPr/>
    </dgm:pt>
    <dgm:pt modelId="{C7282ADC-FE70-F547-B853-98974E471FA0}" type="pres">
      <dgm:prSet presAssocID="{F462B1C6-6602-2E4C-ABF5-3075AA88879F}" presName="rootComposite1" presStyleCnt="0"/>
      <dgm:spPr/>
    </dgm:pt>
    <dgm:pt modelId="{F18A6BB7-CF35-034E-A475-66A742F4D41B}" type="pres">
      <dgm:prSet presAssocID="{F462B1C6-6602-2E4C-ABF5-3075AA88879F}" presName="rootText1" presStyleLbl="node0" presStyleIdx="0" presStyleCnt="2">
        <dgm:presLayoutVars>
          <dgm:chPref val="3"/>
        </dgm:presLayoutVars>
      </dgm:prSet>
      <dgm:spPr/>
    </dgm:pt>
    <dgm:pt modelId="{1E77632D-AA61-2542-8B72-0941D42BBB16}" type="pres">
      <dgm:prSet presAssocID="{F462B1C6-6602-2E4C-ABF5-3075AA88879F}" presName="rootConnector1" presStyleLbl="node1" presStyleIdx="0" presStyleCnt="0"/>
      <dgm:spPr/>
    </dgm:pt>
    <dgm:pt modelId="{55FF203D-AA22-1A4E-85FE-EF7271BE4A3D}" type="pres">
      <dgm:prSet presAssocID="{F462B1C6-6602-2E4C-ABF5-3075AA88879F}" presName="hierChild2" presStyleCnt="0"/>
      <dgm:spPr/>
    </dgm:pt>
    <dgm:pt modelId="{8734B650-CBB1-7347-9186-E1AB86F54B1A}" type="pres">
      <dgm:prSet presAssocID="{8BEE4B8A-19B1-AE4D-AB36-44C4A6502924}" presName="Name37" presStyleLbl="parChTrans1D2" presStyleIdx="0" presStyleCnt="6"/>
      <dgm:spPr/>
    </dgm:pt>
    <dgm:pt modelId="{B1F9BCDF-659E-9A42-BAA1-F8CA75FB1DA4}" type="pres">
      <dgm:prSet presAssocID="{D9335E89-0F23-414B-BC25-64CBBA97E26C}" presName="hierRoot2" presStyleCnt="0">
        <dgm:presLayoutVars>
          <dgm:hierBranch val="init"/>
        </dgm:presLayoutVars>
      </dgm:prSet>
      <dgm:spPr/>
    </dgm:pt>
    <dgm:pt modelId="{3C1DAF1B-533B-1E48-8C51-FEF1C758D18B}" type="pres">
      <dgm:prSet presAssocID="{D9335E89-0F23-414B-BC25-64CBBA97E26C}" presName="rootComposite" presStyleCnt="0"/>
      <dgm:spPr/>
    </dgm:pt>
    <dgm:pt modelId="{BF482B52-E317-B948-98A8-6066092901EF}" type="pres">
      <dgm:prSet presAssocID="{D9335E89-0F23-414B-BC25-64CBBA97E26C}" presName="rootText" presStyleLbl="node2" presStyleIdx="0" presStyleCnt="6">
        <dgm:presLayoutVars>
          <dgm:chPref val="3"/>
        </dgm:presLayoutVars>
      </dgm:prSet>
      <dgm:spPr/>
    </dgm:pt>
    <dgm:pt modelId="{4256420E-9D6B-F84F-B706-40417EED7141}" type="pres">
      <dgm:prSet presAssocID="{D9335E89-0F23-414B-BC25-64CBBA97E26C}" presName="rootConnector" presStyleLbl="node2" presStyleIdx="0" presStyleCnt="6"/>
      <dgm:spPr/>
    </dgm:pt>
    <dgm:pt modelId="{6E8D7187-68B6-6F45-93B5-9D6BA78D3ACE}" type="pres">
      <dgm:prSet presAssocID="{D9335E89-0F23-414B-BC25-64CBBA97E26C}" presName="hierChild4" presStyleCnt="0"/>
      <dgm:spPr/>
    </dgm:pt>
    <dgm:pt modelId="{58CFF3EF-F7B4-7345-9FE5-E722ED677332}" type="pres">
      <dgm:prSet presAssocID="{44210F5D-7D87-FA42-B5F7-DD78DD11621F}" presName="Name37" presStyleLbl="parChTrans1D3" presStyleIdx="0" presStyleCnt="13"/>
      <dgm:spPr/>
    </dgm:pt>
    <dgm:pt modelId="{EDA5FE45-8902-AC42-97FF-CA21F27B101A}" type="pres">
      <dgm:prSet presAssocID="{B1C97C5E-EE40-D243-880E-5403415BF86C}" presName="hierRoot2" presStyleCnt="0">
        <dgm:presLayoutVars>
          <dgm:hierBranch val="init"/>
        </dgm:presLayoutVars>
      </dgm:prSet>
      <dgm:spPr/>
    </dgm:pt>
    <dgm:pt modelId="{18362FF8-B30A-6B4F-8E10-DD5593589A7E}" type="pres">
      <dgm:prSet presAssocID="{B1C97C5E-EE40-D243-880E-5403415BF86C}" presName="rootComposite" presStyleCnt="0"/>
      <dgm:spPr/>
    </dgm:pt>
    <dgm:pt modelId="{4AA58F45-E615-3D4A-B253-222989082C9A}" type="pres">
      <dgm:prSet presAssocID="{B1C97C5E-EE40-D243-880E-5403415BF86C}" presName="rootText" presStyleLbl="node3" presStyleIdx="0" presStyleCnt="13">
        <dgm:presLayoutVars>
          <dgm:chPref val="3"/>
        </dgm:presLayoutVars>
      </dgm:prSet>
      <dgm:spPr/>
    </dgm:pt>
    <dgm:pt modelId="{A523AA2C-15A4-6A49-B1CF-E141E08E364F}" type="pres">
      <dgm:prSet presAssocID="{B1C97C5E-EE40-D243-880E-5403415BF86C}" presName="rootConnector" presStyleLbl="node3" presStyleIdx="0" presStyleCnt="13"/>
      <dgm:spPr/>
    </dgm:pt>
    <dgm:pt modelId="{D04852B1-A875-204B-966F-C0EA0A12C4F7}" type="pres">
      <dgm:prSet presAssocID="{B1C97C5E-EE40-D243-880E-5403415BF86C}" presName="hierChild4" presStyleCnt="0"/>
      <dgm:spPr/>
    </dgm:pt>
    <dgm:pt modelId="{E7C19803-ADF7-0142-B95C-B6ACE5AD6D03}" type="pres">
      <dgm:prSet presAssocID="{B1C97C5E-EE40-D243-880E-5403415BF86C}" presName="hierChild5" presStyleCnt="0"/>
      <dgm:spPr/>
    </dgm:pt>
    <dgm:pt modelId="{E4B27767-8A73-9841-99B3-ADDF33D100CF}" type="pres">
      <dgm:prSet presAssocID="{26521197-43BD-6842-8063-119A780D7E45}" presName="Name37" presStyleLbl="parChTrans1D3" presStyleIdx="1" presStyleCnt="13"/>
      <dgm:spPr/>
    </dgm:pt>
    <dgm:pt modelId="{9E1B08AE-64F4-9C46-A363-BD71CFEC9529}" type="pres">
      <dgm:prSet presAssocID="{F0581869-7EC9-4044-AA86-F3FB6829025F}" presName="hierRoot2" presStyleCnt="0">
        <dgm:presLayoutVars>
          <dgm:hierBranch val="init"/>
        </dgm:presLayoutVars>
      </dgm:prSet>
      <dgm:spPr/>
    </dgm:pt>
    <dgm:pt modelId="{765D2858-E365-2941-BB91-9A5821785176}" type="pres">
      <dgm:prSet presAssocID="{F0581869-7EC9-4044-AA86-F3FB6829025F}" presName="rootComposite" presStyleCnt="0"/>
      <dgm:spPr/>
    </dgm:pt>
    <dgm:pt modelId="{017E128A-9A6E-E749-8934-3222E2C0B6BA}" type="pres">
      <dgm:prSet presAssocID="{F0581869-7EC9-4044-AA86-F3FB6829025F}" presName="rootText" presStyleLbl="node3" presStyleIdx="1" presStyleCnt="13">
        <dgm:presLayoutVars>
          <dgm:chPref val="3"/>
        </dgm:presLayoutVars>
      </dgm:prSet>
      <dgm:spPr/>
    </dgm:pt>
    <dgm:pt modelId="{1DC3C304-1A14-EA46-A6B9-5914ED66C050}" type="pres">
      <dgm:prSet presAssocID="{F0581869-7EC9-4044-AA86-F3FB6829025F}" presName="rootConnector" presStyleLbl="node3" presStyleIdx="1" presStyleCnt="13"/>
      <dgm:spPr/>
    </dgm:pt>
    <dgm:pt modelId="{CD96F423-D012-854A-8BDF-881017FEE355}" type="pres">
      <dgm:prSet presAssocID="{F0581869-7EC9-4044-AA86-F3FB6829025F}" presName="hierChild4" presStyleCnt="0"/>
      <dgm:spPr/>
    </dgm:pt>
    <dgm:pt modelId="{6842093F-217F-B249-B8D4-B34FD9D6D1FF}" type="pres">
      <dgm:prSet presAssocID="{F0581869-7EC9-4044-AA86-F3FB6829025F}" presName="hierChild5" presStyleCnt="0"/>
      <dgm:spPr/>
    </dgm:pt>
    <dgm:pt modelId="{E361D838-76E9-E846-9180-3D702CD1B84F}" type="pres">
      <dgm:prSet presAssocID="{A748B77A-D9E2-4E42-B85D-D9945C829416}" presName="Name37" presStyleLbl="parChTrans1D3" presStyleIdx="2" presStyleCnt="13"/>
      <dgm:spPr/>
    </dgm:pt>
    <dgm:pt modelId="{3EE20D32-8133-5649-917D-C7F36806D1FB}" type="pres">
      <dgm:prSet presAssocID="{79938382-EE7A-5845-83C1-F6EF0F07232C}" presName="hierRoot2" presStyleCnt="0">
        <dgm:presLayoutVars>
          <dgm:hierBranch val="init"/>
        </dgm:presLayoutVars>
      </dgm:prSet>
      <dgm:spPr/>
    </dgm:pt>
    <dgm:pt modelId="{BD9BC8F2-1F1E-104A-916E-4885B53B23F2}" type="pres">
      <dgm:prSet presAssocID="{79938382-EE7A-5845-83C1-F6EF0F07232C}" presName="rootComposite" presStyleCnt="0"/>
      <dgm:spPr/>
    </dgm:pt>
    <dgm:pt modelId="{A480ACE3-8576-1E47-AFA1-91D0D094639E}" type="pres">
      <dgm:prSet presAssocID="{79938382-EE7A-5845-83C1-F6EF0F07232C}" presName="rootText" presStyleLbl="node3" presStyleIdx="2" presStyleCnt="13">
        <dgm:presLayoutVars>
          <dgm:chPref val="3"/>
        </dgm:presLayoutVars>
      </dgm:prSet>
      <dgm:spPr/>
    </dgm:pt>
    <dgm:pt modelId="{AEC6164F-2DD6-6C4A-B9EF-12D43B9E7DBD}" type="pres">
      <dgm:prSet presAssocID="{79938382-EE7A-5845-83C1-F6EF0F07232C}" presName="rootConnector" presStyleLbl="node3" presStyleIdx="2" presStyleCnt="13"/>
      <dgm:spPr/>
    </dgm:pt>
    <dgm:pt modelId="{81F6687E-660B-2A4C-BAFC-DF7187F8195A}" type="pres">
      <dgm:prSet presAssocID="{79938382-EE7A-5845-83C1-F6EF0F07232C}" presName="hierChild4" presStyleCnt="0"/>
      <dgm:spPr/>
    </dgm:pt>
    <dgm:pt modelId="{BC0F43EE-2443-854C-9EBA-D54051D32D35}" type="pres">
      <dgm:prSet presAssocID="{79938382-EE7A-5845-83C1-F6EF0F07232C}" presName="hierChild5" presStyleCnt="0"/>
      <dgm:spPr/>
    </dgm:pt>
    <dgm:pt modelId="{C13D52E5-2DB8-6541-A7A2-47DFA6470A97}" type="pres">
      <dgm:prSet presAssocID="{D9335E89-0F23-414B-BC25-64CBBA97E26C}" presName="hierChild5" presStyleCnt="0"/>
      <dgm:spPr/>
    </dgm:pt>
    <dgm:pt modelId="{513B8F1D-1E6F-3E46-85FE-0A93F5EFE338}" type="pres">
      <dgm:prSet presAssocID="{1BD1882B-2337-4048-A141-8490A66D2324}" presName="Name37" presStyleLbl="parChTrans1D2" presStyleIdx="1" presStyleCnt="6"/>
      <dgm:spPr/>
    </dgm:pt>
    <dgm:pt modelId="{8AEB8BC7-CAD2-8742-BE10-A7543DA4B46E}" type="pres">
      <dgm:prSet presAssocID="{9275EA6A-7B7D-054A-9D4C-74C4A48F5C43}" presName="hierRoot2" presStyleCnt="0">
        <dgm:presLayoutVars>
          <dgm:hierBranch val="init"/>
        </dgm:presLayoutVars>
      </dgm:prSet>
      <dgm:spPr/>
    </dgm:pt>
    <dgm:pt modelId="{2D7A300B-9B61-E84B-B09C-F2DBD83BCE45}" type="pres">
      <dgm:prSet presAssocID="{9275EA6A-7B7D-054A-9D4C-74C4A48F5C43}" presName="rootComposite" presStyleCnt="0"/>
      <dgm:spPr/>
    </dgm:pt>
    <dgm:pt modelId="{82BFA034-7332-AC48-ADE5-107791E8BA9F}" type="pres">
      <dgm:prSet presAssocID="{9275EA6A-7B7D-054A-9D4C-74C4A48F5C43}" presName="rootText" presStyleLbl="node2" presStyleIdx="1" presStyleCnt="6">
        <dgm:presLayoutVars>
          <dgm:chPref val="3"/>
        </dgm:presLayoutVars>
      </dgm:prSet>
      <dgm:spPr/>
    </dgm:pt>
    <dgm:pt modelId="{E0B2ABDC-58D6-4742-B090-E6A6696D0F5A}" type="pres">
      <dgm:prSet presAssocID="{9275EA6A-7B7D-054A-9D4C-74C4A48F5C43}" presName="rootConnector" presStyleLbl="node2" presStyleIdx="1" presStyleCnt="6"/>
      <dgm:spPr/>
    </dgm:pt>
    <dgm:pt modelId="{68A2CCCE-6709-D043-907E-2D0B2EDD0C43}" type="pres">
      <dgm:prSet presAssocID="{9275EA6A-7B7D-054A-9D4C-74C4A48F5C43}" presName="hierChild4" presStyleCnt="0"/>
      <dgm:spPr/>
    </dgm:pt>
    <dgm:pt modelId="{1CB662DD-693C-1F47-825E-9BA7DB4B971E}" type="pres">
      <dgm:prSet presAssocID="{A9F5435F-1035-0148-A62F-0ED465431016}" presName="Name37" presStyleLbl="parChTrans1D3" presStyleIdx="3" presStyleCnt="13"/>
      <dgm:spPr/>
    </dgm:pt>
    <dgm:pt modelId="{B697DFE1-C4FD-C34B-AFC6-1E87B2D89D90}" type="pres">
      <dgm:prSet presAssocID="{2B2CE159-D4DA-D34E-86A5-143953E999DB}" presName="hierRoot2" presStyleCnt="0">
        <dgm:presLayoutVars>
          <dgm:hierBranch val="init"/>
        </dgm:presLayoutVars>
      </dgm:prSet>
      <dgm:spPr/>
    </dgm:pt>
    <dgm:pt modelId="{0A553B8B-F1CC-D341-BC60-D6FEEF7C6538}" type="pres">
      <dgm:prSet presAssocID="{2B2CE159-D4DA-D34E-86A5-143953E999DB}" presName="rootComposite" presStyleCnt="0"/>
      <dgm:spPr/>
    </dgm:pt>
    <dgm:pt modelId="{E7E8BED9-A1F4-0546-931C-7CD42CB3648A}" type="pres">
      <dgm:prSet presAssocID="{2B2CE159-D4DA-D34E-86A5-143953E999DB}" presName="rootText" presStyleLbl="node3" presStyleIdx="3" presStyleCnt="13">
        <dgm:presLayoutVars>
          <dgm:chPref val="3"/>
        </dgm:presLayoutVars>
      </dgm:prSet>
      <dgm:spPr/>
    </dgm:pt>
    <dgm:pt modelId="{0B5FD5A9-6736-2B4C-99A5-B706E111635C}" type="pres">
      <dgm:prSet presAssocID="{2B2CE159-D4DA-D34E-86A5-143953E999DB}" presName="rootConnector" presStyleLbl="node3" presStyleIdx="3" presStyleCnt="13"/>
      <dgm:spPr/>
    </dgm:pt>
    <dgm:pt modelId="{DC412711-05C4-BA4F-AD72-E503BAE66682}" type="pres">
      <dgm:prSet presAssocID="{2B2CE159-D4DA-D34E-86A5-143953E999DB}" presName="hierChild4" presStyleCnt="0"/>
      <dgm:spPr/>
    </dgm:pt>
    <dgm:pt modelId="{6EBE3EED-AE33-D242-A597-F39383AB4F1F}" type="pres">
      <dgm:prSet presAssocID="{2B2CE159-D4DA-D34E-86A5-143953E999DB}" presName="hierChild5" presStyleCnt="0"/>
      <dgm:spPr/>
    </dgm:pt>
    <dgm:pt modelId="{D629ECD5-305B-654D-A148-8BAB6D3D2428}" type="pres">
      <dgm:prSet presAssocID="{0ACEF3A1-F732-BF40-B2EA-2817575803B8}" presName="Name37" presStyleLbl="parChTrans1D3" presStyleIdx="4" presStyleCnt="13"/>
      <dgm:spPr/>
    </dgm:pt>
    <dgm:pt modelId="{08AC4132-9003-CA4A-8CF1-CEC3741490F2}" type="pres">
      <dgm:prSet presAssocID="{E4049B82-A026-2E40-AAA3-E64309A4C425}" presName="hierRoot2" presStyleCnt="0">
        <dgm:presLayoutVars>
          <dgm:hierBranch val="init"/>
        </dgm:presLayoutVars>
      </dgm:prSet>
      <dgm:spPr/>
    </dgm:pt>
    <dgm:pt modelId="{581641DB-ADAE-9C49-816F-25D19129A1AC}" type="pres">
      <dgm:prSet presAssocID="{E4049B82-A026-2E40-AAA3-E64309A4C425}" presName="rootComposite" presStyleCnt="0"/>
      <dgm:spPr/>
    </dgm:pt>
    <dgm:pt modelId="{A84710A8-540F-D946-B2B7-BCA8B549A837}" type="pres">
      <dgm:prSet presAssocID="{E4049B82-A026-2E40-AAA3-E64309A4C425}" presName="rootText" presStyleLbl="node3" presStyleIdx="4" presStyleCnt="13">
        <dgm:presLayoutVars>
          <dgm:chPref val="3"/>
        </dgm:presLayoutVars>
      </dgm:prSet>
      <dgm:spPr/>
    </dgm:pt>
    <dgm:pt modelId="{E08715F9-14D8-F949-BED0-67D687F5D2F9}" type="pres">
      <dgm:prSet presAssocID="{E4049B82-A026-2E40-AAA3-E64309A4C425}" presName="rootConnector" presStyleLbl="node3" presStyleIdx="4" presStyleCnt="13"/>
      <dgm:spPr/>
    </dgm:pt>
    <dgm:pt modelId="{6A12609C-4225-824D-B2CA-2BFD4C01FE00}" type="pres">
      <dgm:prSet presAssocID="{E4049B82-A026-2E40-AAA3-E64309A4C425}" presName="hierChild4" presStyleCnt="0"/>
      <dgm:spPr/>
    </dgm:pt>
    <dgm:pt modelId="{8010FF03-73B8-B34A-9261-365F1EDB1E31}" type="pres">
      <dgm:prSet presAssocID="{E4049B82-A026-2E40-AAA3-E64309A4C425}" presName="hierChild5" presStyleCnt="0"/>
      <dgm:spPr/>
    </dgm:pt>
    <dgm:pt modelId="{72FB3094-2A4D-CA49-884B-FC1263FDD77B}" type="pres">
      <dgm:prSet presAssocID="{9D545AF5-0D6B-A449-8E9C-E748E7A4CBBF}" presName="Name37" presStyleLbl="parChTrans1D3" presStyleIdx="5" presStyleCnt="13"/>
      <dgm:spPr/>
    </dgm:pt>
    <dgm:pt modelId="{D406F562-7F2E-3C43-A70E-E4F655FA50B6}" type="pres">
      <dgm:prSet presAssocID="{0DA14199-3360-0442-96F4-4E92A2C5B452}" presName="hierRoot2" presStyleCnt="0">
        <dgm:presLayoutVars>
          <dgm:hierBranch val="init"/>
        </dgm:presLayoutVars>
      </dgm:prSet>
      <dgm:spPr/>
    </dgm:pt>
    <dgm:pt modelId="{2FEA05C9-7015-2747-90C6-0532142D4099}" type="pres">
      <dgm:prSet presAssocID="{0DA14199-3360-0442-96F4-4E92A2C5B452}" presName="rootComposite" presStyleCnt="0"/>
      <dgm:spPr/>
    </dgm:pt>
    <dgm:pt modelId="{9ADFC089-7D7F-5D47-BA18-C934E6334BF0}" type="pres">
      <dgm:prSet presAssocID="{0DA14199-3360-0442-96F4-4E92A2C5B452}" presName="rootText" presStyleLbl="node3" presStyleIdx="5" presStyleCnt="13">
        <dgm:presLayoutVars>
          <dgm:chPref val="3"/>
        </dgm:presLayoutVars>
      </dgm:prSet>
      <dgm:spPr/>
    </dgm:pt>
    <dgm:pt modelId="{A38EF6A5-BF9E-2A4B-AEBA-F546B15ECC5C}" type="pres">
      <dgm:prSet presAssocID="{0DA14199-3360-0442-96F4-4E92A2C5B452}" presName="rootConnector" presStyleLbl="node3" presStyleIdx="5" presStyleCnt="13"/>
      <dgm:spPr/>
    </dgm:pt>
    <dgm:pt modelId="{11A4B5D8-8753-8248-ACFC-0FE70ADB0924}" type="pres">
      <dgm:prSet presAssocID="{0DA14199-3360-0442-96F4-4E92A2C5B452}" presName="hierChild4" presStyleCnt="0"/>
      <dgm:spPr/>
    </dgm:pt>
    <dgm:pt modelId="{584138A7-79A7-8648-A91D-01A8D8F9F84F}" type="pres">
      <dgm:prSet presAssocID="{0DA14199-3360-0442-96F4-4E92A2C5B452}" presName="hierChild5" presStyleCnt="0"/>
      <dgm:spPr/>
    </dgm:pt>
    <dgm:pt modelId="{16995F98-2025-5743-AED2-297D55C8D42F}" type="pres">
      <dgm:prSet presAssocID="{9275EA6A-7B7D-054A-9D4C-74C4A48F5C43}" presName="hierChild5" presStyleCnt="0"/>
      <dgm:spPr/>
    </dgm:pt>
    <dgm:pt modelId="{3C148A37-410C-EA46-B27F-513F0A468A65}" type="pres">
      <dgm:prSet presAssocID="{A5C56DA8-8479-C64B-83C2-69F81908DC16}" presName="Name37" presStyleLbl="parChTrans1D2" presStyleIdx="2" presStyleCnt="6"/>
      <dgm:spPr/>
    </dgm:pt>
    <dgm:pt modelId="{056AE25F-2A36-FA41-8CCF-D160BCF78E31}" type="pres">
      <dgm:prSet presAssocID="{38171877-F763-604B-8034-79691C76287C}" presName="hierRoot2" presStyleCnt="0">
        <dgm:presLayoutVars>
          <dgm:hierBranch val="init"/>
        </dgm:presLayoutVars>
      </dgm:prSet>
      <dgm:spPr/>
    </dgm:pt>
    <dgm:pt modelId="{FAE15C54-0526-3D45-9474-1A4D27FFA521}" type="pres">
      <dgm:prSet presAssocID="{38171877-F763-604B-8034-79691C76287C}" presName="rootComposite" presStyleCnt="0"/>
      <dgm:spPr/>
    </dgm:pt>
    <dgm:pt modelId="{B5E80EA6-8240-A142-AB9D-F4C4C911CBB7}" type="pres">
      <dgm:prSet presAssocID="{38171877-F763-604B-8034-79691C76287C}" presName="rootText" presStyleLbl="node2" presStyleIdx="2" presStyleCnt="6">
        <dgm:presLayoutVars>
          <dgm:chPref val="3"/>
        </dgm:presLayoutVars>
      </dgm:prSet>
      <dgm:spPr/>
    </dgm:pt>
    <dgm:pt modelId="{5A799355-6EB4-9E41-93C3-221B18508A09}" type="pres">
      <dgm:prSet presAssocID="{38171877-F763-604B-8034-79691C76287C}" presName="rootConnector" presStyleLbl="node2" presStyleIdx="2" presStyleCnt="6"/>
      <dgm:spPr/>
    </dgm:pt>
    <dgm:pt modelId="{4FF43BEF-B046-AB43-81EC-49CE0B2CF7F3}" type="pres">
      <dgm:prSet presAssocID="{38171877-F763-604B-8034-79691C76287C}" presName="hierChild4" presStyleCnt="0"/>
      <dgm:spPr/>
    </dgm:pt>
    <dgm:pt modelId="{3C7316ED-0EF2-F843-82FC-3D3546754CD6}" type="pres">
      <dgm:prSet presAssocID="{9F01F5A8-977A-7244-9792-FA8A6C8C987D}" presName="Name37" presStyleLbl="parChTrans1D3" presStyleIdx="6" presStyleCnt="13"/>
      <dgm:spPr/>
    </dgm:pt>
    <dgm:pt modelId="{0ACA8AED-90E6-554C-A1D7-1D1A0D18F2FA}" type="pres">
      <dgm:prSet presAssocID="{5ADF528C-7CF7-584B-A165-E0BFCE27CAC5}" presName="hierRoot2" presStyleCnt="0">
        <dgm:presLayoutVars>
          <dgm:hierBranch val="init"/>
        </dgm:presLayoutVars>
      </dgm:prSet>
      <dgm:spPr/>
    </dgm:pt>
    <dgm:pt modelId="{25012A9F-B643-FA47-8DCB-3FB352DFC350}" type="pres">
      <dgm:prSet presAssocID="{5ADF528C-7CF7-584B-A165-E0BFCE27CAC5}" presName="rootComposite" presStyleCnt="0"/>
      <dgm:spPr/>
    </dgm:pt>
    <dgm:pt modelId="{8CB5486C-9C38-9B4A-BC01-584FD39AF7D2}" type="pres">
      <dgm:prSet presAssocID="{5ADF528C-7CF7-584B-A165-E0BFCE27CAC5}" presName="rootText" presStyleLbl="node3" presStyleIdx="6" presStyleCnt="13">
        <dgm:presLayoutVars>
          <dgm:chPref val="3"/>
        </dgm:presLayoutVars>
      </dgm:prSet>
      <dgm:spPr/>
    </dgm:pt>
    <dgm:pt modelId="{6B5205BB-452E-4F49-8ABF-59B8D1F21227}" type="pres">
      <dgm:prSet presAssocID="{5ADF528C-7CF7-584B-A165-E0BFCE27CAC5}" presName="rootConnector" presStyleLbl="node3" presStyleIdx="6" presStyleCnt="13"/>
      <dgm:spPr/>
    </dgm:pt>
    <dgm:pt modelId="{F57F4EB6-007C-ED44-BAF7-EEE2E97A83DB}" type="pres">
      <dgm:prSet presAssocID="{5ADF528C-7CF7-584B-A165-E0BFCE27CAC5}" presName="hierChild4" presStyleCnt="0"/>
      <dgm:spPr/>
    </dgm:pt>
    <dgm:pt modelId="{28185AB0-AC9B-6141-92F1-CA9F798E82A2}" type="pres">
      <dgm:prSet presAssocID="{5ADF528C-7CF7-584B-A165-E0BFCE27CAC5}" presName="hierChild5" presStyleCnt="0"/>
      <dgm:spPr/>
    </dgm:pt>
    <dgm:pt modelId="{70B775F0-9B52-1A4E-88AB-C4F6B1704297}" type="pres">
      <dgm:prSet presAssocID="{8B0E709C-E69D-8F4E-8121-9924E6556A73}" presName="Name37" presStyleLbl="parChTrans1D3" presStyleIdx="7" presStyleCnt="13"/>
      <dgm:spPr/>
    </dgm:pt>
    <dgm:pt modelId="{211B99C1-ABF6-A94D-A9E0-5F5F65918BB4}" type="pres">
      <dgm:prSet presAssocID="{D807462C-E66C-F74E-9E42-E627702B4E71}" presName="hierRoot2" presStyleCnt="0">
        <dgm:presLayoutVars>
          <dgm:hierBranch val="init"/>
        </dgm:presLayoutVars>
      </dgm:prSet>
      <dgm:spPr/>
    </dgm:pt>
    <dgm:pt modelId="{7FC7F7F6-3BEE-7C46-A88D-C152902B948B}" type="pres">
      <dgm:prSet presAssocID="{D807462C-E66C-F74E-9E42-E627702B4E71}" presName="rootComposite" presStyleCnt="0"/>
      <dgm:spPr/>
    </dgm:pt>
    <dgm:pt modelId="{4FFC5346-62FC-1643-9688-0D7DA354ECCE}" type="pres">
      <dgm:prSet presAssocID="{D807462C-E66C-F74E-9E42-E627702B4E71}" presName="rootText" presStyleLbl="node3" presStyleIdx="7" presStyleCnt="13">
        <dgm:presLayoutVars>
          <dgm:chPref val="3"/>
        </dgm:presLayoutVars>
      </dgm:prSet>
      <dgm:spPr/>
    </dgm:pt>
    <dgm:pt modelId="{45F5810C-390C-DE4D-AA50-AA4B18A46D10}" type="pres">
      <dgm:prSet presAssocID="{D807462C-E66C-F74E-9E42-E627702B4E71}" presName="rootConnector" presStyleLbl="node3" presStyleIdx="7" presStyleCnt="13"/>
      <dgm:spPr/>
    </dgm:pt>
    <dgm:pt modelId="{45472888-E3A9-A148-8DA5-5EDE250FFCCA}" type="pres">
      <dgm:prSet presAssocID="{D807462C-E66C-F74E-9E42-E627702B4E71}" presName="hierChild4" presStyleCnt="0"/>
      <dgm:spPr/>
    </dgm:pt>
    <dgm:pt modelId="{457EC1D9-714A-8F42-A4EF-EAE2B46449EE}" type="pres">
      <dgm:prSet presAssocID="{D807462C-E66C-F74E-9E42-E627702B4E71}" presName="hierChild5" presStyleCnt="0"/>
      <dgm:spPr/>
    </dgm:pt>
    <dgm:pt modelId="{2EEB2570-4324-5B45-962A-DABA1BA026E8}" type="pres">
      <dgm:prSet presAssocID="{38171877-F763-604B-8034-79691C76287C}" presName="hierChild5" presStyleCnt="0"/>
      <dgm:spPr/>
    </dgm:pt>
    <dgm:pt modelId="{26563218-6B26-C943-AB62-D46B24D80404}" type="pres">
      <dgm:prSet presAssocID="{0BC3E661-62DD-1C4A-A44B-1E1D94349C60}" presName="Name37" presStyleLbl="parChTrans1D2" presStyleIdx="3" presStyleCnt="6"/>
      <dgm:spPr/>
    </dgm:pt>
    <dgm:pt modelId="{4A59CB62-5FB6-E546-B201-66C0D7B5C547}" type="pres">
      <dgm:prSet presAssocID="{D71E650F-F688-C74F-BD03-BF81154CCA77}" presName="hierRoot2" presStyleCnt="0">
        <dgm:presLayoutVars>
          <dgm:hierBranch val="init"/>
        </dgm:presLayoutVars>
      </dgm:prSet>
      <dgm:spPr/>
    </dgm:pt>
    <dgm:pt modelId="{514B86C4-A1BC-B847-98AF-EDDFFF07D4E3}" type="pres">
      <dgm:prSet presAssocID="{D71E650F-F688-C74F-BD03-BF81154CCA77}" presName="rootComposite" presStyleCnt="0"/>
      <dgm:spPr/>
    </dgm:pt>
    <dgm:pt modelId="{32B7D9D4-7154-7548-87DD-31A51F699B50}" type="pres">
      <dgm:prSet presAssocID="{D71E650F-F688-C74F-BD03-BF81154CCA77}" presName="rootText" presStyleLbl="node2" presStyleIdx="3" presStyleCnt="6">
        <dgm:presLayoutVars>
          <dgm:chPref val="3"/>
        </dgm:presLayoutVars>
      </dgm:prSet>
      <dgm:spPr/>
    </dgm:pt>
    <dgm:pt modelId="{FAF6034B-5D2B-7943-9B7E-2D22E667C503}" type="pres">
      <dgm:prSet presAssocID="{D71E650F-F688-C74F-BD03-BF81154CCA77}" presName="rootConnector" presStyleLbl="node2" presStyleIdx="3" presStyleCnt="6"/>
      <dgm:spPr/>
    </dgm:pt>
    <dgm:pt modelId="{E50BEC45-9B77-6944-BA20-47DF8CF2A22E}" type="pres">
      <dgm:prSet presAssocID="{D71E650F-F688-C74F-BD03-BF81154CCA77}" presName="hierChild4" presStyleCnt="0"/>
      <dgm:spPr/>
    </dgm:pt>
    <dgm:pt modelId="{44B75D7E-857E-BC4F-96EB-E0542AC7230E}" type="pres">
      <dgm:prSet presAssocID="{6FEAF2EC-E022-4744-91E1-2BDFA4F178A4}" presName="Name37" presStyleLbl="parChTrans1D3" presStyleIdx="8" presStyleCnt="13"/>
      <dgm:spPr/>
    </dgm:pt>
    <dgm:pt modelId="{2EB61C06-4D54-A24E-AD1C-E6A9BE68B213}" type="pres">
      <dgm:prSet presAssocID="{B6085823-BF04-3140-96DE-FEAFC46E7339}" presName="hierRoot2" presStyleCnt="0">
        <dgm:presLayoutVars>
          <dgm:hierBranch val="init"/>
        </dgm:presLayoutVars>
      </dgm:prSet>
      <dgm:spPr/>
    </dgm:pt>
    <dgm:pt modelId="{2C9EA150-1D1C-1747-8211-6B7F8C79A2E5}" type="pres">
      <dgm:prSet presAssocID="{B6085823-BF04-3140-96DE-FEAFC46E7339}" presName="rootComposite" presStyleCnt="0"/>
      <dgm:spPr/>
    </dgm:pt>
    <dgm:pt modelId="{902DA849-582C-B449-A0C0-C2C638BDEB69}" type="pres">
      <dgm:prSet presAssocID="{B6085823-BF04-3140-96DE-FEAFC46E7339}" presName="rootText" presStyleLbl="node3" presStyleIdx="8" presStyleCnt="13">
        <dgm:presLayoutVars>
          <dgm:chPref val="3"/>
        </dgm:presLayoutVars>
      </dgm:prSet>
      <dgm:spPr/>
    </dgm:pt>
    <dgm:pt modelId="{9BE0AF07-39C6-CA4B-B886-E6BB980AD19C}" type="pres">
      <dgm:prSet presAssocID="{B6085823-BF04-3140-96DE-FEAFC46E7339}" presName="rootConnector" presStyleLbl="node3" presStyleIdx="8" presStyleCnt="13"/>
      <dgm:spPr/>
    </dgm:pt>
    <dgm:pt modelId="{05DD69FD-2EFC-DB47-9E6A-3F27AEA2AD5F}" type="pres">
      <dgm:prSet presAssocID="{B6085823-BF04-3140-96DE-FEAFC46E7339}" presName="hierChild4" presStyleCnt="0"/>
      <dgm:spPr/>
    </dgm:pt>
    <dgm:pt modelId="{47E6AA32-7B4B-9348-BCEB-13F214BED6C6}" type="pres">
      <dgm:prSet presAssocID="{B6085823-BF04-3140-96DE-FEAFC46E7339}" presName="hierChild5" presStyleCnt="0"/>
      <dgm:spPr/>
    </dgm:pt>
    <dgm:pt modelId="{AD85C689-AF7E-854D-8BC1-A2E0D09B02C2}" type="pres">
      <dgm:prSet presAssocID="{D71E650F-F688-C74F-BD03-BF81154CCA77}" presName="hierChild5" presStyleCnt="0"/>
      <dgm:spPr/>
    </dgm:pt>
    <dgm:pt modelId="{110CEF79-CAAE-DB49-90E7-16F246BFBCD0}" type="pres">
      <dgm:prSet presAssocID="{3A9015B0-E2C1-224C-9833-60985F661444}" presName="Name37" presStyleLbl="parChTrans1D2" presStyleIdx="4" presStyleCnt="6"/>
      <dgm:spPr/>
    </dgm:pt>
    <dgm:pt modelId="{7CACB3E4-9431-1149-B5A9-EEEA31ADF1F1}" type="pres">
      <dgm:prSet presAssocID="{A050D70A-99B2-2942-9BD8-9D3C7FC53DB3}" presName="hierRoot2" presStyleCnt="0">
        <dgm:presLayoutVars>
          <dgm:hierBranch val="init"/>
        </dgm:presLayoutVars>
      </dgm:prSet>
      <dgm:spPr/>
    </dgm:pt>
    <dgm:pt modelId="{7D97ECDD-B0E9-DB44-AE5B-2BA69B467F20}" type="pres">
      <dgm:prSet presAssocID="{A050D70A-99B2-2942-9BD8-9D3C7FC53DB3}" presName="rootComposite" presStyleCnt="0"/>
      <dgm:spPr/>
    </dgm:pt>
    <dgm:pt modelId="{017DC09C-3D92-3646-99E1-A3D70A4712F3}" type="pres">
      <dgm:prSet presAssocID="{A050D70A-99B2-2942-9BD8-9D3C7FC53DB3}" presName="rootText" presStyleLbl="node2" presStyleIdx="4" presStyleCnt="6">
        <dgm:presLayoutVars>
          <dgm:chPref val="3"/>
        </dgm:presLayoutVars>
      </dgm:prSet>
      <dgm:spPr/>
    </dgm:pt>
    <dgm:pt modelId="{2AAADC47-B84A-654D-B3FA-6D25FF4B1EE3}" type="pres">
      <dgm:prSet presAssocID="{A050D70A-99B2-2942-9BD8-9D3C7FC53DB3}" presName="rootConnector" presStyleLbl="node2" presStyleIdx="4" presStyleCnt="6"/>
      <dgm:spPr/>
    </dgm:pt>
    <dgm:pt modelId="{340C2DE2-6EAE-5845-9CCE-184D52B792D6}" type="pres">
      <dgm:prSet presAssocID="{A050D70A-99B2-2942-9BD8-9D3C7FC53DB3}" presName="hierChild4" presStyleCnt="0"/>
      <dgm:spPr/>
    </dgm:pt>
    <dgm:pt modelId="{202A1DDF-C13B-7744-AADD-CAA933EA0D7B}" type="pres">
      <dgm:prSet presAssocID="{A050D70A-99B2-2942-9BD8-9D3C7FC53DB3}" presName="hierChild5" presStyleCnt="0"/>
      <dgm:spPr/>
    </dgm:pt>
    <dgm:pt modelId="{81C75B0B-6919-3F4A-A533-EAE296B90262}" type="pres">
      <dgm:prSet presAssocID="{F462B1C6-6602-2E4C-ABF5-3075AA88879F}" presName="hierChild3" presStyleCnt="0"/>
      <dgm:spPr/>
    </dgm:pt>
    <dgm:pt modelId="{9E921751-F392-8040-9620-EDA349DFE6C8}" type="pres">
      <dgm:prSet presAssocID="{ADA34BA2-357E-CF4C-8B24-795EF3E862D2}" presName="hierRoot1" presStyleCnt="0">
        <dgm:presLayoutVars>
          <dgm:hierBranch val="init"/>
        </dgm:presLayoutVars>
      </dgm:prSet>
      <dgm:spPr/>
    </dgm:pt>
    <dgm:pt modelId="{1A7AD800-9E5F-C846-9200-461770A9A1BB}" type="pres">
      <dgm:prSet presAssocID="{ADA34BA2-357E-CF4C-8B24-795EF3E862D2}" presName="rootComposite1" presStyleCnt="0"/>
      <dgm:spPr/>
    </dgm:pt>
    <dgm:pt modelId="{ED52FCE0-A800-FE43-96E5-B61F1D5811E6}" type="pres">
      <dgm:prSet presAssocID="{ADA34BA2-357E-CF4C-8B24-795EF3E862D2}" presName="rootText1" presStyleLbl="node0" presStyleIdx="1" presStyleCnt="2">
        <dgm:presLayoutVars>
          <dgm:chPref val="3"/>
        </dgm:presLayoutVars>
      </dgm:prSet>
      <dgm:spPr/>
    </dgm:pt>
    <dgm:pt modelId="{A944C2A2-72A9-8544-9A91-378969327EFB}" type="pres">
      <dgm:prSet presAssocID="{ADA34BA2-357E-CF4C-8B24-795EF3E862D2}" presName="rootConnector1" presStyleLbl="node1" presStyleIdx="0" presStyleCnt="0"/>
      <dgm:spPr/>
    </dgm:pt>
    <dgm:pt modelId="{FF72EF14-754A-084A-8138-3E815AC22B92}" type="pres">
      <dgm:prSet presAssocID="{ADA34BA2-357E-CF4C-8B24-795EF3E862D2}" presName="hierChild2" presStyleCnt="0"/>
      <dgm:spPr/>
    </dgm:pt>
    <dgm:pt modelId="{666D5789-60F5-4744-933D-E0B6C245E241}" type="pres">
      <dgm:prSet presAssocID="{7905F395-1E50-F242-BA8B-CCA8E824B097}" presName="Name37" presStyleLbl="parChTrans1D2" presStyleIdx="5" presStyleCnt="6"/>
      <dgm:spPr/>
    </dgm:pt>
    <dgm:pt modelId="{D913F449-723D-4C4C-AE85-772ACBC7656F}" type="pres">
      <dgm:prSet presAssocID="{A2A2B1FC-AB21-D845-8E63-3A9488FA0618}" presName="hierRoot2" presStyleCnt="0">
        <dgm:presLayoutVars>
          <dgm:hierBranch val="init"/>
        </dgm:presLayoutVars>
      </dgm:prSet>
      <dgm:spPr/>
    </dgm:pt>
    <dgm:pt modelId="{0089AD71-312A-9743-AD8C-943AA8E804A5}" type="pres">
      <dgm:prSet presAssocID="{A2A2B1FC-AB21-D845-8E63-3A9488FA0618}" presName="rootComposite" presStyleCnt="0"/>
      <dgm:spPr/>
    </dgm:pt>
    <dgm:pt modelId="{137B30D9-1445-5C4E-9F76-698590002316}" type="pres">
      <dgm:prSet presAssocID="{A2A2B1FC-AB21-D845-8E63-3A9488FA0618}" presName="rootText" presStyleLbl="node2" presStyleIdx="5" presStyleCnt="6">
        <dgm:presLayoutVars>
          <dgm:chPref val="3"/>
        </dgm:presLayoutVars>
      </dgm:prSet>
      <dgm:spPr/>
    </dgm:pt>
    <dgm:pt modelId="{0713F6FC-B602-5F4F-8043-7FF405441697}" type="pres">
      <dgm:prSet presAssocID="{A2A2B1FC-AB21-D845-8E63-3A9488FA0618}" presName="rootConnector" presStyleLbl="node2" presStyleIdx="5" presStyleCnt="6"/>
      <dgm:spPr/>
    </dgm:pt>
    <dgm:pt modelId="{62C8511D-A958-3F42-BAF9-ECBFE13F3F19}" type="pres">
      <dgm:prSet presAssocID="{A2A2B1FC-AB21-D845-8E63-3A9488FA0618}" presName="hierChild4" presStyleCnt="0"/>
      <dgm:spPr/>
    </dgm:pt>
    <dgm:pt modelId="{E19AFD87-DA92-0949-8DE1-DA0A02DC57DE}" type="pres">
      <dgm:prSet presAssocID="{70A5FE55-35F1-BA41-8C82-B0003AA1BE25}" presName="Name37" presStyleLbl="parChTrans1D3" presStyleIdx="9" presStyleCnt="13"/>
      <dgm:spPr/>
    </dgm:pt>
    <dgm:pt modelId="{B4729F6B-C8D2-A749-B656-A4EA1151AD5A}" type="pres">
      <dgm:prSet presAssocID="{B60BB8C0-3B03-CD44-A2E9-4C83DFCB91C8}" presName="hierRoot2" presStyleCnt="0">
        <dgm:presLayoutVars>
          <dgm:hierBranch val="init"/>
        </dgm:presLayoutVars>
      </dgm:prSet>
      <dgm:spPr/>
    </dgm:pt>
    <dgm:pt modelId="{F548781E-9875-F04F-AC88-01E5AEBFAB4B}" type="pres">
      <dgm:prSet presAssocID="{B60BB8C0-3B03-CD44-A2E9-4C83DFCB91C8}" presName="rootComposite" presStyleCnt="0"/>
      <dgm:spPr/>
    </dgm:pt>
    <dgm:pt modelId="{85EBA9CC-E67C-2243-AA53-3852B0D101C9}" type="pres">
      <dgm:prSet presAssocID="{B60BB8C0-3B03-CD44-A2E9-4C83DFCB91C8}" presName="rootText" presStyleLbl="node3" presStyleIdx="9" presStyleCnt="13">
        <dgm:presLayoutVars>
          <dgm:chPref val="3"/>
        </dgm:presLayoutVars>
      </dgm:prSet>
      <dgm:spPr/>
    </dgm:pt>
    <dgm:pt modelId="{3DCF049A-1C05-3442-B942-7F9A122F1DD5}" type="pres">
      <dgm:prSet presAssocID="{B60BB8C0-3B03-CD44-A2E9-4C83DFCB91C8}" presName="rootConnector" presStyleLbl="node3" presStyleIdx="9" presStyleCnt="13"/>
      <dgm:spPr/>
    </dgm:pt>
    <dgm:pt modelId="{C3B875A6-7BFF-3D40-B6B6-05C69D83583C}" type="pres">
      <dgm:prSet presAssocID="{B60BB8C0-3B03-CD44-A2E9-4C83DFCB91C8}" presName="hierChild4" presStyleCnt="0"/>
      <dgm:spPr/>
    </dgm:pt>
    <dgm:pt modelId="{6D03E663-5528-5F4C-9649-61CD8092F8CB}" type="pres">
      <dgm:prSet presAssocID="{B60BB8C0-3B03-CD44-A2E9-4C83DFCB91C8}" presName="hierChild5" presStyleCnt="0"/>
      <dgm:spPr/>
    </dgm:pt>
    <dgm:pt modelId="{5D6D1714-BF63-BE40-8BA2-B05257B90603}" type="pres">
      <dgm:prSet presAssocID="{0DF6943F-D58E-2C4D-832C-6B9E1BC41029}" presName="Name37" presStyleLbl="parChTrans1D3" presStyleIdx="10" presStyleCnt="13"/>
      <dgm:spPr/>
    </dgm:pt>
    <dgm:pt modelId="{E23A63B9-73BC-3442-9DE1-6FEBC0506611}" type="pres">
      <dgm:prSet presAssocID="{F8CA60D8-F41B-814A-8BDB-1E75CF3AEFC5}" presName="hierRoot2" presStyleCnt="0">
        <dgm:presLayoutVars>
          <dgm:hierBranch val="init"/>
        </dgm:presLayoutVars>
      </dgm:prSet>
      <dgm:spPr/>
    </dgm:pt>
    <dgm:pt modelId="{F595E1FD-F3DC-D840-8F40-B43FD5824FD1}" type="pres">
      <dgm:prSet presAssocID="{F8CA60D8-F41B-814A-8BDB-1E75CF3AEFC5}" presName="rootComposite" presStyleCnt="0"/>
      <dgm:spPr/>
    </dgm:pt>
    <dgm:pt modelId="{82AAE423-C519-3A4D-9CAA-5BD8FCDD2DEB}" type="pres">
      <dgm:prSet presAssocID="{F8CA60D8-F41B-814A-8BDB-1E75CF3AEFC5}" presName="rootText" presStyleLbl="node3" presStyleIdx="10" presStyleCnt="13">
        <dgm:presLayoutVars>
          <dgm:chPref val="3"/>
        </dgm:presLayoutVars>
      </dgm:prSet>
      <dgm:spPr/>
    </dgm:pt>
    <dgm:pt modelId="{DD3FD034-2C60-414F-B260-AFC615E5D23B}" type="pres">
      <dgm:prSet presAssocID="{F8CA60D8-F41B-814A-8BDB-1E75CF3AEFC5}" presName="rootConnector" presStyleLbl="node3" presStyleIdx="10" presStyleCnt="13"/>
      <dgm:spPr/>
    </dgm:pt>
    <dgm:pt modelId="{FF2F8D74-0F39-184A-AF12-2CBD59D8014D}" type="pres">
      <dgm:prSet presAssocID="{F8CA60D8-F41B-814A-8BDB-1E75CF3AEFC5}" presName="hierChild4" presStyleCnt="0"/>
      <dgm:spPr/>
    </dgm:pt>
    <dgm:pt modelId="{E71840BB-626B-6243-8941-41F0F2B0EAC1}" type="pres">
      <dgm:prSet presAssocID="{F8CA60D8-F41B-814A-8BDB-1E75CF3AEFC5}" presName="hierChild5" presStyleCnt="0"/>
      <dgm:spPr/>
    </dgm:pt>
    <dgm:pt modelId="{60BCC307-62A3-454F-9CA7-5AE2C25E8AD2}" type="pres">
      <dgm:prSet presAssocID="{5BC44C6E-40AA-EB44-A023-CC159D4C25A4}" presName="Name37" presStyleLbl="parChTrans1D3" presStyleIdx="11" presStyleCnt="13"/>
      <dgm:spPr/>
    </dgm:pt>
    <dgm:pt modelId="{CAB3DAC8-B0CA-4E40-8081-1A7C850A3861}" type="pres">
      <dgm:prSet presAssocID="{C9B05E9D-31B6-784C-8173-578512A300D4}" presName="hierRoot2" presStyleCnt="0">
        <dgm:presLayoutVars>
          <dgm:hierBranch val="init"/>
        </dgm:presLayoutVars>
      </dgm:prSet>
      <dgm:spPr/>
    </dgm:pt>
    <dgm:pt modelId="{9AC96450-0F19-EE44-A60B-B8BACE84ADA6}" type="pres">
      <dgm:prSet presAssocID="{C9B05E9D-31B6-784C-8173-578512A300D4}" presName="rootComposite" presStyleCnt="0"/>
      <dgm:spPr/>
    </dgm:pt>
    <dgm:pt modelId="{48E145E7-8252-2543-86F6-1B4083AF0F27}" type="pres">
      <dgm:prSet presAssocID="{C9B05E9D-31B6-784C-8173-578512A300D4}" presName="rootText" presStyleLbl="node3" presStyleIdx="11" presStyleCnt="13">
        <dgm:presLayoutVars>
          <dgm:chPref val="3"/>
        </dgm:presLayoutVars>
      </dgm:prSet>
      <dgm:spPr/>
    </dgm:pt>
    <dgm:pt modelId="{F87DB1B4-E4A5-7B4F-A89F-CA0D4254BEBE}" type="pres">
      <dgm:prSet presAssocID="{C9B05E9D-31B6-784C-8173-578512A300D4}" presName="rootConnector" presStyleLbl="node3" presStyleIdx="11" presStyleCnt="13"/>
      <dgm:spPr/>
    </dgm:pt>
    <dgm:pt modelId="{8C994A92-4943-C640-8E25-A9C78FD71C3D}" type="pres">
      <dgm:prSet presAssocID="{C9B05E9D-31B6-784C-8173-578512A300D4}" presName="hierChild4" presStyleCnt="0"/>
      <dgm:spPr/>
    </dgm:pt>
    <dgm:pt modelId="{12B2B99E-F2D9-D841-94D5-53294F14C5FC}" type="pres">
      <dgm:prSet presAssocID="{C9B05E9D-31B6-784C-8173-578512A300D4}" presName="hierChild5" presStyleCnt="0"/>
      <dgm:spPr/>
    </dgm:pt>
    <dgm:pt modelId="{D198F810-9429-2542-A796-79ED6CBA43A9}" type="pres">
      <dgm:prSet presAssocID="{06C7B2BD-A2B3-ED47-9D84-5343DDE32B6E}" presName="Name37" presStyleLbl="parChTrans1D3" presStyleIdx="12" presStyleCnt="13"/>
      <dgm:spPr/>
    </dgm:pt>
    <dgm:pt modelId="{FF3DD11C-6088-2444-BCC8-6C7492A26EDA}" type="pres">
      <dgm:prSet presAssocID="{17D18928-8E3D-464A-B32E-79737BFCFFBA}" presName="hierRoot2" presStyleCnt="0">
        <dgm:presLayoutVars>
          <dgm:hierBranch val="init"/>
        </dgm:presLayoutVars>
      </dgm:prSet>
      <dgm:spPr/>
    </dgm:pt>
    <dgm:pt modelId="{00426F45-6C13-B244-9DA5-BC65B4833B79}" type="pres">
      <dgm:prSet presAssocID="{17D18928-8E3D-464A-B32E-79737BFCFFBA}" presName="rootComposite" presStyleCnt="0"/>
      <dgm:spPr/>
    </dgm:pt>
    <dgm:pt modelId="{3CE91239-F98E-EA4F-A2B6-5FF85D15D175}" type="pres">
      <dgm:prSet presAssocID="{17D18928-8E3D-464A-B32E-79737BFCFFBA}" presName="rootText" presStyleLbl="node3" presStyleIdx="12" presStyleCnt="13">
        <dgm:presLayoutVars>
          <dgm:chPref val="3"/>
        </dgm:presLayoutVars>
      </dgm:prSet>
      <dgm:spPr/>
    </dgm:pt>
    <dgm:pt modelId="{8D1739F8-383F-4A4B-A35B-9A12B4E389A5}" type="pres">
      <dgm:prSet presAssocID="{17D18928-8E3D-464A-B32E-79737BFCFFBA}" presName="rootConnector" presStyleLbl="node3" presStyleIdx="12" presStyleCnt="13"/>
      <dgm:spPr/>
    </dgm:pt>
    <dgm:pt modelId="{F9801274-3B49-DE48-B6D3-8C4AABDF5C48}" type="pres">
      <dgm:prSet presAssocID="{17D18928-8E3D-464A-B32E-79737BFCFFBA}" presName="hierChild4" presStyleCnt="0"/>
      <dgm:spPr/>
    </dgm:pt>
    <dgm:pt modelId="{1B49789A-1DF6-F249-8782-C3B4E1364906}" type="pres">
      <dgm:prSet presAssocID="{17D18928-8E3D-464A-B32E-79737BFCFFBA}" presName="hierChild5" presStyleCnt="0"/>
      <dgm:spPr/>
    </dgm:pt>
    <dgm:pt modelId="{F1DAD161-154C-1545-AA9A-BFD583AAF72B}" type="pres">
      <dgm:prSet presAssocID="{A2A2B1FC-AB21-D845-8E63-3A9488FA0618}" presName="hierChild5" presStyleCnt="0"/>
      <dgm:spPr/>
    </dgm:pt>
    <dgm:pt modelId="{40E46BC3-F702-8048-907E-D6F872DF2E28}" type="pres">
      <dgm:prSet presAssocID="{ADA34BA2-357E-CF4C-8B24-795EF3E862D2}" presName="hierChild3" presStyleCnt="0"/>
      <dgm:spPr/>
    </dgm:pt>
  </dgm:ptLst>
  <dgm:cxnLst>
    <dgm:cxn modelId="{0A95E40B-7750-4776-94CB-D682ECAA56A9}" type="presOf" srcId="{0DA14199-3360-0442-96F4-4E92A2C5B452}" destId="{9ADFC089-7D7F-5D47-BA18-C934E6334BF0}" srcOrd="0" destOrd="0" presId="urn:microsoft.com/office/officeart/2005/8/layout/orgChart1"/>
    <dgm:cxn modelId="{38D5BD14-5846-4DEC-A2CC-9B30DACC9B38}" type="presOf" srcId="{A9F5435F-1035-0148-A62F-0ED465431016}" destId="{1CB662DD-693C-1F47-825E-9BA7DB4B971E}" srcOrd="0" destOrd="0" presId="urn:microsoft.com/office/officeart/2005/8/layout/orgChart1"/>
    <dgm:cxn modelId="{38ACF016-F8B3-4BBB-8838-C401C3E40ED4}" type="presOf" srcId="{8B0E709C-E69D-8F4E-8121-9924E6556A73}" destId="{70B775F0-9B52-1A4E-88AB-C4F6B1704297}" srcOrd="0" destOrd="0" presId="urn:microsoft.com/office/officeart/2005/8/layout/orgChart1"/>
    <dgm:cxn modelId="{5E206D17-4429-4B88-9039-E32C0D2B86EE}" type="presOf" srcId="{5BC44C6E-40AA-EB44-A023-CC159D4C25A4}" destId="{60BCC307-62A3-454F-9CA7-5AE2C25E8AD2}" srcOrd="0" destOrd="0" presId="urn:microsoft.com/office/officeart/2005/8/layout/orgChart1"/>
    <dgm:cxn modelId="{AB29AC18-1B24-6842-AC83-6E6679D8AF01}" srcId="{D9335E89-0F23-414B-BC25-64CBBA97E26C}" destId="{79938382-EE7A-5845-83C1-F6EF0F07232C}" srcOrd="2" destOrd="0" parTransId="{A748B77A-D9E2-4E42-B85D-D9945C829416}" sibTransId="{36D6B9BA-3DD1-F549-9AD1-C3E1B6D32C4A}"/>
    <dgm:cxn modelId="{74EA261C-1BB6-CA4F-8748-B4B268A4F6F3}" srcId="{A2A2B1FC-AB21-D845-8E63-3A9488FA0618}" destId="{B60BB8C0-3B03-CD44-A2E9-4C83DFCB91C8}" srcOrd="0" destOrd="0" parTransId="{70A5FE55-35F1-BA41-8C82-B0003AA1BE25}" sibTransId="{99034930-9C23-1A4B-BCFB-90EB3ACA1756}"/>
    <dgm:cxn modelId="{1639D122-0B34-4DA0-93D3-4316B19DAD0B}" type="presOf" srcId="{B6085823-BF04-3140-96DE-FEAFC46E7339}" destId="{9BE0AF07-39C6-CA4B-B886-E6BB980AD19C}" srcOrd="1" destOrd="0" presId="urn:microsoft.com/office/officeart/2005/8/layout/orgChart1"/>
    <dgm:cxn modelId="{A927A526-9265-4197-9147-52A13989AE26}" type="presOf" srcId="{0ACEF3A1-F732-BF40-B2EA-2817575803B8}" destId="{D629ECD5-305B-654D-A148-8BAB6D3D2428}" srcOrd="0" destOrd="0" presId="urn:microsoft.com/office/officeart/2005/8/layout/orgChart1"/>
    <dgm:cxn modelId="{B86AE728-C2CD-4348-8FA2-D4A2C6FFBB66}" type="presOf" srcId="{B1C97C5E-EE40-D243-880E-5403415BF86C}" destId="{4AA58F45-E615-3D4A-B253-222989082C9A}" srcOrd="0" destOrd="0" presId="urn:microsoft.com/office/officeart/2005/8/layout/orgChart1"/>
    <dgm:cxn modelId="{F897B929-B6B1-4B07-87B8-DC77C5E6795D}" type="presOf" srcId="{2B2CE159-D4DA-D34E-86A5-143953E999DB}" destId="{0B5FD5A9-6736-2B4C-99A5-B706E111635C}" srcOrd="1" destOrd="0" presId="urn:microsoft.com/office/officeart/2005/8/layout/orgChart1"/>
    <dgm:cxn modelId="{C2A9B82C-5DEE-4D4D-BB88-4C033DBB46F3}" srcId="{F462B1C6-6602-2E4C-ABF5-3075AA88879F}" destId="{D71E650F-F688-C74F-BD03-BF81154CCA77}" srcOrd="3" destOrd="0" parTransId="{0BC3E661-62DD-1C4A-A44B-1E1D94349C60}" sibTransId="{5707F31B-CCC5-6540-AE57-9AB4B6F6CF76}"/>
    <dgm:cxn modelId="{33D8E235-11A0-4C15-AB4A-563846DFDFDD}" type="presOf" srcId="{B1C97C5E-EE40-D243-880E-5403415BF86C}" destId="{A523AA2C-15A4-6A49-B1CF-E141E08E364F}" srcOrd="1" destOrd="0" presId="urn:microsoft.com/office/officeart/2005/8/layout/orgChart1"/>
    <dgm:cxn modelId="{174E7C39-8566-BE4B-9903-A93AE88399F0}" srcId="{F462B1C6-6602-2E4C-ABF5-3075AA88879F}" destId="{A050D70A-99B2-2942-9BD8-9D3C7FC53DB3}" srcOrd="4" destOrd="0" parTransId="{3A9015B0-E2C1-224C-9833-60985F661444}" sibTransId="{9DA08338-05BF-8A47-BC9D-9F9EA0712D25}"/>
    <dgm:cxn modelId="{0848323B-8C58-404A-A378-7B1A44CA49D9}" type="presOf" srcId="{8BEE4B8A-19B1-AE4D-AB36-44C4A6502924}" destId="{8734B650-CBB1-7347-9186-E1AB86F54B1A}" srcOrd="0" destOrd="0" presId="urn:microsoft.com/office/officeart/2005/8/layout/orgChart1"/>
    <dgm:cxn modelId="{DF66BF40-581D-49C1-BBD3-516F9DD7B442}" type="presOf" srcId="{A2A2B1FC-AB21-D845-8E63-3A9488FA0618}" destId="{137B30D9-1445-5C4E-9F76-698590002316}" srcOrd="0" destOrd="0" presId="urn:microsoft.com/office/officeart/2005/8/layout/orgChart1"/>
    <dgm:cxn modelId="{6DD01B41-99A5-4B33-8254-BE233336D7C4}" type="presOf" srcId="{6FEAF2EC-E022-4744-91E1-2BDFA4F178A4}" destId="{44B75D7E-857E-BC4F-96EB-E0542AC7230E}" srcOrd="0" destOrd="0" presId="urn:microsoft.com/office/officeart/2005/8/layout/orgChart1"/>
    <dgm:cxn modelId="{05E2D942-97A7-44A3-9B9D-CB1EC7FF2BCB}" type="presOf" srcId="{3A9015B0-E2C1-224C-9833-60985F661444}" destId="{110CEF79-CAAE-DB49-90E7-16F246BFBCD0}" srcOrd="0" destOrd="0" presId="urn:microsoft.com/office/officeart/2005/8/layout/orgChart1"/>
    <dgm:cxn modelId="{7E60D94C-AFB5-BC48-8521-4E62710F78BC}" srcId="{A2A2B1FC-AB21-D845-8E63-3A9488FA0618}" destId="{F8CA60D8-F41B-814A-8BDB-1E75CF3AEFC5}" srcOrd="1" destOrd="0" parTransId="{0DF6943F-D58E-2C4D-832C-6B9E1BC41029}" sibTransId="{262DC2BF-1F08-534D-AAC1-573C82CE80DE}"/>
    <dgm:cxn modelId="{7A23E34C-FB89-614B-AE60-BB7FA4AF2A9C}" srcId="{8F0D34F8-3A61-A640-A961-49BB4A94A1D4}" destId="{ADA34BA2-357E-CF4C-8B24-795EF3E862D2}" srcOrd="1" destOrd="0" parTransId="{E976FD63-B0CF-3A43-B3EF-FCC7D2372CD1}" sibTransId="{D7E1078D-401E-6C48-930C-97D829069C79}"/>
    <dgm:cxn modelId="{0786BA52-50DD-BC48-B082-43D4E049446B}" srcId="{F462B1C6-6602-2E4C-ABF5-3075AA88879F}" destId="{38171877-F763-604B-8034-79691C76287C}" srcOrd="2" destOrd="0" parTransId="{A5C56DA8-8479-C64B-83C2-69F81908DC16}" sibTransId="{FE1E4E7E-0CED-F743-BBCC-EFA2B83FEE21}"/>
    <dgm:cxn modelId="{3C6ED052-FF62-44BB-AD12-BCFCB439F849}" type="presOf" srcId="{5ADF528C-7CF7-584B-A165-E0BFCE27CAC5}" destId="{6B5205BB-452E-4F49-8ABF-59B8D1F21227}" srcOrd="1" destOrd="0" presId="urn:microsoft.com/office/officeart/2005/8/layout/orgChart1"/>
    <dgm:cxn modelId="{371B4653-034B-4295-A357-33E34C36179D}" type="presOf" srcId="{17D18928-8E3D-464A-B32E-79737BFCFFBA}" destId="{8D1739F8-383F-4A4B-A35B-9A12B4E389A5}" srcOrd="1" destOrd="0" presId="urn:microsoft.com/office/officeart/2005/8/layout/orgChart1"/>
    <dgm:cxn modelId="{1EDEC754-583D-4A2D-8221-A57994CCFAEE}" type="presOf" srcId="{B60BB8C0-3B03-CD44-A2E9-4C83DFCB91C8}" destId="{3DCF049A-1C05-3442-B942-7F9A122F1DD5}" srcOrd="1" destOrd="0" presId="urn:microsoft.com/office/officeart/2005/8/layout/orgChart1"/>
    <dgm:cxn modelId="{00FFEF5A-268C-124C-836E-DD68E83003B5}" srcId="{ADA34BA2-357E-CF4C-8B24-795EF3E862D2}" destId="{A2A2B1FC-AB21-D845-8E63-3A9488FA0618}" srcOrd="0" destOrd="0" parTransId="{7905F395-1E50-F242-BA8B-CCA8E824B097}" sibTransId="{65521E51-6693-B04E-8592-0D0E11E0B4D0}"/>
    <dgm:cxn modelId="{01917B5C-2885-4C7F-BA9E-D81FC9E5762D}" type="presOf" srcId="{D9335E89-0F23-414B-BC25-64CBBA97E26C}" destId="{4256420E-9D6B-F84F-B706-40417EED7141}" srcOrd="1" destOrd="0" presId="urn:microsoft.com/office/officeart/2005/8/layout/orgChart1"/>
    <dgm:cxn modelId="{8F0D6E5D-1480-4014-A070-4793EF7031BA}" type="presOf" srcId="{9275EA6A-7B7D-054A-9D4C-74C4A48F5C43}" destId="{E0B2ABDC-58D6-4742-B090-E6A6696D0F5A}" srcOrd="1" destOrd="0" presId="urn:microsoft.com/office/officeart/2005/8/layout/orgChart1"/>
    <dgm:cxn modelId="{585C0A61-6E6C-D84C-A8F5-77E5E8BCDC11}" srcId="{A2A2B1FC-AB21-D845-8E63-3A9488FA0618}" destId="{C9B05E9D-31B6-784C-8173-578512A300D4}" srcOrd="2" destOrd="0" parTransId="{5BC44C6E-40AA-EB44-A023-CC159D4C25A4}" sibTransId="{C1BC6E23-62C5-954B-9DE5-BDE6FDFB07D5}"/>
    <dgm:cxn modelId="{0FE39B62-8225-4057-A64B-8A8F477B19AE}" type="presOf" srcId="{C9B05E9D-31B6-784C-8173-578512A300D4}" destId="{48E145E7-8252-2543-86F6-1B4083AF0F27}" srcOrd="0" destOrd="0" presId="urn:microsoft.com/office/officeart/2005/8/layout/orgChart1"/>
    <dgm:cxn modelId="{A7F41469-574B-4861-B3B4-3F2CABE204CE}" type="presOf" srcId="{2B2CE159-D4DA-D34E-86A5-143953E999DB}" destId="{E7E8BED9-A1F4-0546-931C-7CD42CB3648A}" srcOrd="0" destOrd="0" presId="urn:microsoft.com/office/officeart/2005/8/layout/orgChart1"/>
    <dgm:cxn modelId="{A34DAA69-3878-4856-A324-D63352AC0EE4}" type="presOf" srcId="{C9B05E9D-31B6-784C-8173-578512A300D4}" destId="{F87DB1B4-E4A5-7B4F-A89F-CA0D4254BEBE}" srcOrd="1" destOrd="0" presId="urn:microsoft.com/office/officeart/2005/8/layout/orgChart1"/>
    <dgm:cxn modelId="{02A37C6F-CCD9-461C-86E1-97EBEADF00CE}" type="presOf" srcId="{1BD1882B-2337-4048-A141-8490A66D2324}" destId="{513B8F1D-1E6F-3E46-85FE-0A93F5EFE338}" srcOrd="0" destOrd="0" presId="urn:microsoft.com/office/officeart/2005/8/layout/orgChart1"/>
    <dgm:cxn modelId="{7FCF3377-5D1C-BF48-9808-C841F5710985}" srcId="{D9335E89-0F23-414B-BC25-64CBBA97E26C}" destId="{B1C97C5E-EE40-D243-880E-5403415BF86C}" srcOrd="0" destOrd="0" parTransId="{44210F5D-7D87-FA42-B5F7-DD78DD11621F}" sibTransId="{682BE68B-3BF9-3F46-9083-EDFFC6423924}"/>
    <dgm:cxn modelId="{86CA6078-1979-4EA2-B6C0-63F24038CBDB}" type="presOf" srcId="{B60BB8C0-3B03-CD44-A2E9-4C83DFCB91C8}" destId="{85EBA9CC-E67C-2243-AA53-3852B0D101C9}" srcOrd="0" destOrd="0" presId="urn:microsoft.com/office/officeart/2005/8/layout/orgChart1"/>
    <dgm:cxn modelId="{2378FA78-E85F-42E7-A5A6-3FEF3F9A7C75}" type="presOf" srcId="{D9335E89-0F23-414B-BC25-64CBBA97E26C}" destId="{BF482B52-E317-B948-98A8-6066092901EF}" srcOrd="0" destOrd="0" presId="urn:microsoft.com/office/officeart/2005/8/layout/orgChart1"/>
    <dgm:cxn modelId="{ABCD657C-487E-4899-949E-254BE53DAC0D}" type="presOf" srcId="{38171877-F763-604B-8034-79691C76287C}" destId="{5A799355-6EB4-9E41-93C3-221B18508A09}" srcOrd="1" destOrd="0" presId="urn:microsoft.com/office/officeart/2005/8/layout/orgChart1"/>
    <dgm:cxn modelId="{16CF567E-4AF0-4AE7-9741-1E897B9DD852}" type="presOf" srcId="{26521197-43BD-6842-8063-119A780D7E45}" destId="{E4B27767-8A73-9841-99B3-ADDF33D100CF}" srcOrd="0" destOrd="0" presId="urn:microsoft.com/office/officeart/2005/8/layout/orgChart1"/>
    <dgm:cxn modelId="{826C097F-7B5B-4DB1-BA73-7AB4815CBC8E}" type="presOf" srcId="{38171877-F763-604B-8034-79691C76287C}" destId="{B5E80EA6-8240-A142-AB9D-F4C4C911CBB7}" srcOrd="0" destOrd="0" presId="urn:microsoft.com/office/officeart/2005/8/layout/orgChart1"/>
    <dgm:cxn modelId="{9A076B80-9942-AE45-9F54-9E50060F68E0}" srcId="{F462B1C6-6602-2E4C-ABF5-3075AA88879F}" destId="{9275EA6A-7B7D-054A-9D4C-74C4A48F5C43}" srcOrd="1" destOrd="0" parTransId="{1BD1882B-2337-4048-A141-8490A66D2324}" sibTransId="{1253BDB5-E418-C648-BF07-6AD9C7DC82C8}"/>
    <dgm:cxn modelId="{C97AE380-691C-4D2B-BD2E-06EF4203DDCA}" type="presOf" srcId="{ADA34BA2-357E-CF4C-8B24-795EF3E862D2}" destId="{ED52FCE0-A800-FE43-96E5-B61F1D5811E6}" srcOrd="0" destOrd="0" presId="urn:microsoft.com/office/officeart/2005/8/layout/orgChart1"/>
    <dgm:cxn modelId="{C7CEB381-C260-47D5-9D68-D68493AB4AB2}" type="presOf" srcId="{D71E650F-F688-C74F-BD03-BF81154CCA77}" destId="{FAF6034B-5D2B-7943-9B7E-2D22E667C503}" srcOrd="1" destOrd="0" presId="urn:microsoft.com/office/officeart/2005/8/layout/orgChart1"/>
    <dgm:cxn modelId="{EA794287-1587-BF47-9327-1B8AB4E6B3A3}" srcId="{38171877-F763-604B-8034-79691C76287C}" destId="{D807462C-E66C-F74E-9E42-E627702B4E71}" srcOrd="1" destOrd="0" parTransId="{8B0E709C-E69D-8F4E-8121-9924E6556A73}" sibTransId="{F05CDB13-C419-6049-BC9A-5DE2F98EF5F5}"/>
    <dgm:cxn modelId="{E6CA738A-42A2-6B4F-938A-414F5E10C611}" srcId="{38171877-F763-604B-8034-79691C76287C}" destId="{5ADF528C-7CF7-584B-A165-E0BFCE27CAC5}" srcOrd="0" destOrd="0" parTransId="{9F01F5A8-977A-7244-9792-FA8A6C8C987D}" sibTransId="{10ADFEF2-4FAC-2448-A94B-15BE9A4FB712}"/>
    <dgm:cxn modelId="{94FC208B-767F-42E7-977E-EB75648B0CF9}" type="presOf" srcId="{D807462C-E66C-F74E-9E42-E627702B4E71}" destId="{4FFC5346-62FC-1643-9688-0D7DA354ECCE}" srcOrd="0" destOrd="0" presId="urn:microsoft.com/office/officeart/2005/8/layout/orgChart1"/>
    <dgm:cxn modelId="{7FDC4E8B-1FC9-43EA-B6D0-E9315B4EEEA1}" type="presOf" srcId="{79938382-EE7A-5845-83C1-F6EF0F07232C}" destId="{A480ACE3-8576-1E47-AFA1-91D0D094639E}" srcOrd="0" destOrd="0" presId="urn:microsoft.com/office/officeart/2005/8/layout/orgChart1"/>
    <dgm:cxn modelId="{9D52948E-C1D1-48CF-B890-8CCBA9138C8E}" type="presOf" srcId="{A5C56DA8-8479-C64B-83C2-69F81908DC16}" destId="{3C148A37-410C-EA46-B27F-513F0A468A65}" srcOrd="0" destOrd="0" presId="urn:microsoft.com/office/officeart/2005/8/layout/orgChart1"/>
    <dgm:cxn modelId="{A8901894-38F7-4010-98DC-2C8D0893A1F2}" type="presOf" srcId="{0BC3E661-62DD-1C4A-A44B-1E1D94349C60}" destId="{26563218-6B26-C943-AB62-D46B24D80404}" srcOrd="0" destOrd="0" presId="urn:microsoft.com/office/officeart/2005/8/layout/orgChart1"/>
    <dgm:cxn modelId="{CBFDA59B-FA81-4CA8-A3C7-11110446BDA3}" type="presOf" srcId="{A050D70A-99B2-2942-9BD8-9D3C7FC53DB3}" destId="{017DC09C-3D92-3646-99E1-A3D70A4712F3}" srcOrd="0" destOrd="0" presId="urn:microsoft.com/office/officeart/2005/8/layout/orgChart1"/>
    <dgm:cxn modelId="{ED33A3A0-6067-F54E-9AF5-95BA9F713D4F}" srcId="{9275EA6A-7B7D-054A-9D4C-74C4A48F5C43}" destId="{E4049B82-A026-2E40-AAA3-E64309A4C425}" srcOrd="1" destOrd="0" parTransId="{0ACEF3A1-F732-BF40-B2EA-2817575803B8}" sibTransId="{146F410D-BA50-194C-B410-D9FDCFDE5F43}"/>
    <dgm:cxn modelId="{1C29D0A1-EAF6-4CB0-8BCA-D93AAF2A1BEA}" type="presOf" srcId="{0DA14199-3360-0442-96F4-4E92A2C5B452}" destId="{A38EF6A5-BF9E-2A4B-AEBA-F546B15ECC5C}" srcOrd="1" destOrd="0" presId="urn:microsoft.com/office/officeart/2005/8/layout/orgChart1"/>
    <dgm:cxn modelId="{94CB69A6-A08B-4D22-A77B-722CF6209A75}" type="presOf" srcId="{70A5FE55-35F1-BA41-8C82-B0003AA1BE25}" destId="{E19AFD87-DA92-0949-8DE1-DA0A02DC57DE}" srcOrd="0" destOrd="0" presId="urn:microsoft.com/office/officeart/2005/8/layout/orgChart1"/>
    <dgm:cxn modelId="{AE98FEA8-A40F-4981-AE64-112F414DF7BF}" type="presOf" srcId="{ADA34BA2-357E-CF4C-8B24-795EF3E862D2}" destId="{A944C2A2-72A9-8544-9A91-378969327EFB}" srcOrd="1" destOrd="0" presId="urn:microsoft.com/office/officeart/2005/8/layout/orgChart1"/>
    <dgm:cxn modelId="{40DD94AC-1BBD-4F8B-8150-DA3E10242D10}" type="presOf" srcId="{F0581869-7EC9-4044-AA86-F3FB6829025F}" destId="{1DC3C304-1A14-EA46-A6B9-5914ED66C050}" srcOrd="1" destOrd="0" presId="urn:microsoft.com/office/officeart/2005/8/layout/orgChart1"/>
    <dgm:cxn modelId="{3A8D23AD-DC3C-45E4-BC80-72F5B49FAA53}" type="presOf" srcId="{D71E650F-F688-C74F-BD03-BF81154CCA77}" destId="{32B7D9D4-7154-7548-87DD-31A51F699B50}" srcOrd="0" destOrd="0" presId="urn:microsoft.com/office/officeart/2005/8/layout/orgChart1"/>
    <dgm:cxn modelId="{230283B0-C22A-A447-B552-12A3D3C64335}" srcId="{D9335E89-0F23-414B-BC25-64CBBA97E26C}" destId="{F0581869-7EC9-4044-AA86-F3FB6829025F}" srcOrd="1" destOrd="0" parTransId="{26521197-43BD-6842-8063-119A780D7E45}" sibTransId="{24768D58-C080-D548-92C3-D9F6FA435640}"/>
    <dgm:cxn modelId="{B2907FB3-7433-428E-9E4A-4FBE8F277C4A}" type="presOf" srcId="{D807462C-E66C-F74E-9E42-E627702B4E71}" destId="{45F5810C-390C-DE4D-AA50-AA4B18A46D10}" srcOrd="1" destOrd="0" presId="urn:microsoft.com/office/officeart/2005/8/layout/orgChart1"/>
    <dgm:cxn modelId="{460D40BD-9D84-4568-BFF3-4674E24193E5}" type="presOf" srcId="{F462B1C6-6602-2E4C-ABF5-3075AA88879F}" destId="{1E77632D-AA61-2542-8B72-0941D42BBB16}" srcOrd="1" destOrd="0" presId="urn:microsoft.com/office/officeart/2005/8/layout/orgChart1"/>
    <dgm:cxn modelId="{50A1DBC6-D4CC-B14A-80E1-CB151CA9BCD2}" srcId="{F462B1C6-6602-2E4C-ABF5-3075AA88879F}" destId="{D9335E89-0F23-414B-BC25-64CBBA97E26C}" srcOrd="0" destOrd="0" parTransId="{8BEE4B8A-19B1-AE4D-AB36-44C4A6502924}" sibTransId="{B2DE43C6-C4B5-6444-9A22-43C8FA95B9B6}"/>
    <dgm:cxn modelId="{93F168C7-4521-834F-A16B-77C461D442C4}" srcId="{9275EA6A-7B7D-054A-9D4C-74C4A48F5C43}" destId="{0DA14199-3360-0442-96F4-4E92A2C5B452}" srcOrd="2" destOrd="0" parTransId="{9D545AF5-0D6B-A449-8E9C-E748E7A4CBBF}" sibTransId="{AA21538F-4DF2-2142-AD53-B75E5E08ECB7}"/>
    <dgm:cxn modelId="{6F3252CC-3FA5-428D-9526-B70CA9B349E4}" type="presOf" srcId="{F8CA60D8-F41B-814A-8BDB-1E75CF3AEFC5}" destId="{DD3FD034-2C60-414F-B260-AFC615E5D23B}" srcOrd="1" destOrd="0" presId="urn:microsoft.com/office/officeart/2005/8/layout/orgChart1"/>
    <dgm:cxn modelId="{377DC8CC-06C7-425D-A036-B3891E2670F4}" type="presOf" srcId="{A748B77A-D9E2-4E42-B85D-D9945C829416}" destId="{E361D838-76E9-E846-9180-3D702CD1B84F}" srcOrd="0" destOrd="0" presId="urn:microsoft.com/office/officeart/2005/8/layout/orgChart1"/>
    <dgm:cxn modelId="{B7434CCD-7C3F-4405-A022-97EA6C6BFD4D}" type="presOf" srcId="{17D18928-8E3D-464A-B32E-79737BFCFFBA}" destId="{3CE91239-F98E-EA4F-A2B6-5FF85D15D175}" srcOrd="0" destOrd="0" presId="urn:microsoft.com/office/officeart/2005/8/layout/orgChart1"/>
    <dgm:cxn modelId="{FB88F8D0-616C-4DE7-87C5-53D99F9BE6EA}" type="presOf" srcId="{F462B1C6-6602-2E4C-ABF5-3075AA88879F}" destId="{F18A6BB7-CF35-034E-A475-66A742F4D41B}" srcOrd="0" destOrd="0" presId="urn:microsoft.com/office/officeart/2005/8/layout/orgChart1"/>
    <dgm:cxn modelId="{659731D4-79E1-4496-96B4-1821BC62346E}" type="presOf" srcId="{E4049B82-A026-2E40-AAA3-E64309A4C425}" destId="{A84710A8-540F-D946-B2B7-BCA8B549A837}" srcOrd="0" destOrd="0" presId="urn:microsoft.com/office/officeart/2005/8/layout/orgChart1"/>
    <dgm:cxn modelId="{A1E1A9D4-FEE4-44B8-BEFF-6E9B58A54EED}" type="presOf" srcId="{8F0D34F8-3A61-A640-A961-49BB4A94A1D4}" destId="{97CF8786-CBC4-A24B-A768-8BF398D165A7}" srcOrd="0" destOrd="0" presId="urn:microsoft.com/office/officeart/2005/8/layout/orgChart1"/>
    <dgm:cxn modelId="{A5B7C1D5-7330-49C8-A57C-F504A4E36240}" type="presOf" srcId="{A2A2B1FC-AB21-D845-8E63-3A9488FA0618}" destId="{0713F6FC-B602-5F4F-8043-7FF405441697}" srcOrd="1" destOrd="0" presId="urn:microsoft.com/office/officeart/2005/8/layout/orgChart1"/>
    <dgm:cxn modelId="{365C27D8-D7F0-394D-BFAA-F255E639B280}" srcId="{A2A2B1FC-AB21-D845-8E63-3A9488FA0618}" destId="{17D18928-8E3D-464A-B32E-79737BFCFFBA}" srcOrd="3" destOrd="0" parTransId="{06C7B2BD-A2B3-ED47-9D84-5343DDE32B6E}" sibTransId="{D86496CA-1BF9-234C-915C-136B7D223237}"/>
    <dgm:cxn modelId="{F9A15ED9-CC96-4641-9BEF-63CD29E7177B}" srcId="{8F0D34F8-3A61-A640-A961-49BB4A94A1D4}" destId="{F462B1C6-6602-2E4C-ABF5-3075AA88879F}" srcOrd="0" destOrd="0" parTransId="{65FE184C-6031-F749-A820-F2A8F4E27B55}" sibTransId="{2F53323D-A494-8C46-B40D-C743874F7BAC}"/>
    <dgm:cxn modelId="{AD2796DA-B2A7-4F00-919F-30DA2EC4E92D}" type="presOf" srcId="{B6085823-BF04-3140-96DE-FEAFC46E7339}" destId="{902DA849-582C-B449-A0C0-C2C638BDEB69}" srcOrd="0" destOrd="0" presId="urn:microsoft.com/office/officeart/2005/8/layout/orgChart1"/>
    <dgm:cxn modelId="{F360A8DA-FDEB-4D2C-A57C-021C3AC2B943}" type="presOf" srcId="{5ADF528C-7CF7-584B-A165-E0BFCE27CAC5}" destId="{8CB5486C-9C38-9B4A-BC01-584FD39AF7D2}" srcOrd="0" destOrd="0" presId="urn:microsoft.com/office/officeart/2005/8/layout/orgChart1"/>
    <dgm:cxn modelId="{CCA1CDDA-1EAF-394D-849D-EBE9404F2157}" srcId="{D71E650F-F688-C74F-BD03-BF81154CCA77}" destId="{B6085823-BF04-3140-96DE-FEAFC46E7339}" srcOrd="0" destOrd="0" parTransId="{6FEAF2EC-E022-4744-91E1-2BDFA4F178A4}" sibTransId="{CC980DB0-8B80-FB43-8958-D6523A21B96D}"/>
    <dgm:cxn modelId="{37358FDD-DF55-47D7-8AE2-C03D8426589C}" type="presOf" srcId="{9D545AF5-0D6B-A449-8E9C-E748E7A4CBBF}" destId="{72FB3094-2A4D-CA49-884B-FC1263FDD77B}" srcOrd="0" destOrd="0" presId="urn:microsoft.com/office/officeart/2005/8/layout/orgChart1"/>
    <dgm:cxn modelId="{126F09DE-F525-48F5-885A-8C3A006D2942}" type="presOf" srcId="{F0581869-7EC9-4044-AA86-F3FB6829025F}" destId="{017E128A-9A6E-E749-8934-3222E2C0B6BA}" srcOrd="0" destOrd="0" presId="urn:microsoft.com/office/officeart/2005/8/layout/orgChart1"/>
    <dgm:cxn modelId="{AA0736DF-3D3A-4E84-87D2-E37F59E8E991}" type="presOf" srcId="{7905F395-1E50-F242-BA8B-CCA8E824B097}" destId="{666D5789-60F5-4744-933D-E0B6C245E241}" srcOrd="0" destOrd="0" presId="urn:microsoft.com/office/officeart/2005/8/layout/orgChart1"/>
    <dgm:cxn modelId="{C44067DF-1744-458B-A0CD-3EEBC7D8E76A}" type="presOf" srcId="{9F01F5A8-977A-7244-9792-FA8A6C8C987D}" destId="{3C7316ED-0EF2-F843-82FC-3D3546754CD6}" srcOrd="0" destOrd="0" presId="urn:microsoft.com/office/officeart/2005/8/layout/orgChart1"/>
    <dgm:cxn modelId="{70B49CE2-D142-42C1-B526-1C8E9244B088}" type="presOf" srcId="{F8CA60D8-F41B-814A-8BDB-1E75CF3AEFC5}" destId="{82AAE423-C519-3A4D-9CAA-5BD8FCDD2DEB}" srcOrd="0" destOrd="0" presId="urn:microsoft.com/office/officeart/2005/8/layout/orgChart1"/>
    <dgm:cxn modelId="{5C9137E7-FEFE-4979-B313-94835CF0EE49}" type="presOf" srcId="{A050D70A-99B2-2942-9BD8-9D3C7FC53DB3}" destId="{2AAADC47-B84A-654D-B3FA-6D25FF4B1EE3}" srcOrd="1" destOrd="0" presId="urn:microsoft.com/office/officeart/2005/8/layout/orgChart1"/>
    <dgm:cxn modelId="{15FB3CE8-5847-43CF-BFDD-9176F632FB01}" type="presOf" srcId="{E4049B82-A026-2E40-AAA3-E64309A4C425}" destId="{E08715F9-14D8-F949-BED0-67D687F5D2F9}" srcOrd="1" destOrd="0" presId="urn:microsoft.com/office/officeart/2005/8/layout/orgChart1"/>
    <dgm:cxn modelId="{BE065EF1-46E4-4694-ADB2-177CA5F71F55}" type="presOf" srcId="{44210F5D-7D87-FA42-B5F7-DD78DD11621F}" destId="{58CFF3EF-F7B4-7345-9FE5-E722ED677332}" srcOrd="0" destOrd="0" presId="urn:microsoft.com/office/officeart/2005/8/layout/orgChart1"/>
    <dgm:cxn modelId="{DA34E7F6-827A-45D1-830F-9FC22192FDFC}" type="presOf" srcId="{79938382-EE7A-5845-83C1-F6EF0F07232C}" destId="{AEC6164F-2DD6-6C4A-B9EF-12D43B9E7DBD}" srcOrd="1" destOrd="0" presId="urn:microsoft.com/office/officeart/2005/8/layout/orgChart1"/>
    <dgm:cxn modelId="{B8AE0DF7-BB1F-4398-8766-B482EFBBD111}" type="presOf" srcId="{0DF6943F-D58E-2C4D-832C-6B9E1BC41029}" destId="{5D6D1714-BF63-BE40-8BA2-B05257B90603}" srcOrd="0" destOrd="0" presId="urn:microsoft.com/office/officeart/2005/8/layout/orgChart1"/>
    <dgm:cxn modelId="{7EA662F7-BDC6-D543-B0E9-E3111CEB8453}" srcId="{9275EA6A-7B7D-054A-9D4C-74C4A48F5C43}" destId="{2B2CE159-D4DA-D34E-86A5-143953E999DB}" srcOrd="0" destOrd="0" parTransId="{A9F5435F-1035-0148-A62F-0ED465431016}" sibTransId="{1FF6130D-B369-0B4D-BF77-296FD75AD2B6}"/>
    <dgm:cxn modelId="{6F7D94F9-E514-4EC8-9EB7-125B965522E4}" type="presOf" srcId="{9275EA6A-7B7D-054A-9D4C-74C4A48F5C43}" destId="{82BFA034-7332-AC48-ADE5-107791E8BA9F}" srcOrd="0" destOrd="0" presId="urn:microsoft.com/office/officeart/2005/8/layout/orgChart1"/>
    <dgm:cxn modelId="{BBA213FE-790A-46C6-B7E9-F367E0AECF36}" type="presOf" srcId="{06C7B2BD-A2B3-ED47-9D84-5343DDE32B6E}" destId="{D198F810-9429-2542-A796-79ED6CBA43A9}" srcOrd="0" destOrd="0" presId="urn:microsoft.com/office/officeart/2005/8/layout/orgChart1"/>
    <dgm:cxn modelId="{6E17EB19-602F-444D-899E-CD8532C66ABE}" type="presParOf" srcId="{97CF8786-CBC4-A24B-A768-8BF398D165A7}" destId="{5B95125E-0DDA-E940-99C0-F356E42DE1D0}" srcOrd="0" destOrd="0" presId="urn:microsoft.com/office/officeart/2005/8/layout/orgChart1"/>
    <dgm:cxn modelId="{209A7000-4BF2-4AB5-8C7D-C3B46FD472EC}" type="presParOf" srcId="{5B95125E-0DDA-E940-99C0-F356E42DE1D0}" destId="{C7282ADC-FE70-F547-B853-98974E471FA0}" srcOrd="0" destOrd="0" presId="urn:microsoft.com/office/officeart/2005/8/layout/orgChart1"/>
    <dgm:cxn modelId="{A8D2D78F-9073-4C22-8490-1501E10EEDFE}" type="presParOf" srcId="{C7282ADC-FE70-F547-B853-98974E471FA0}" destId="{F18A6BB7-CF35-034E-A475-66A742F4D41B}" srcOrd="0" destOrd="0" presId="urn:microsoft.com/office/officeart/2005/8/layout/orgChart1"/>
    <dgm:cxn modelId="{3F1DCDC7-85A8-47F1-808D-5852FC8D25AD}" type="presParOf" srcId="{C7282ADC-FE70-F547-B853-98974E471FA0}" destId="{1E77632D-AA61-2542-8B72-0941D42BBB16}" srcOrd="1" destOrd="0" presId="urn:microsoft.com/office/officeart/2005/8/layout/orgChart1"/>
    <dgm:cxn modelId="{BE8B8FD5-E574-4AD0-9D55-A06BC5190A75}" type="presParOf" srcId="{5B95125E-0DDA-E940-99C0-F356E42DE1D0}" destId="{55FF203D-AA22-1A4E-85FE-EF7271BE4A3D}" srcOrd="1" destOrd="0" presId="urn:microsoft.com/office/officeart/2005/8/layout/orgChart1"/>
    <dgm:cxn modelId="{C2320CA2-E9BD-4665-A9B4-FF7F2E9059B3}" type="presParOf" srcId="{55FF203D-AA22-1A4E-85FE-EF7271BE4A3D}" destId="{8734B650-CBB1-7347-9186-E1AB86F54B1A}" srcOrd="0" destOrd="0" presId="urn:microsoft.com/office/officeart/2005/8/layout/orgChart1"/>
    <dgm:cxn modelId="{F94AC550-4D42-40F8-992E-B7741080B212}" type="presParOf" srcId="{55FF203D-AA22-1A4E-85FE-EF7271BE4A3D}" destId="{B1F9BCDF-659E-9A42-BAA1-F8CA75FB1DA4}" srcOrd="1" destOrd="0" presId="urn:microsoft.com/office/officeart/2005/8/layout/orgChart1"/>
    <dgm:cxn modelId="{33CAFA2A-4EE8-4F76-8C83-5CB76D626227}" type="presParOf" srcId="{B1F9BCDF-659E-9A42-BAA1-F8CA75FB1DA4}" destId="{3C1DAF1B-533B-1E48-8C51-FEF1C758D18B}" srcOrd="0" destOrd="0" presId="urn:microsoft.com/office/officeart/2005/8/layout/orgChart1"/>
    <dgm:cxn modelId="{BB07FF5B-4C70-4035-8FC7-6BAB01B6E779}" type="presParOf" srcId="{3C1DAF1B-533B-1E48-8C51-FEF1C758D18B}" destId="{BF482B52-E317-B948-98A8-6066092901EF}" srcOrd="0" destOrd="0" presId="urn:microsoft.com/office/officeart/2005/8/layout/orgChart1"/>
    <dgm:cxn modelId="{62DDDBA2-D261-4720-8035-72CF3C1CE0C2}" type="presParOf" srcId="{3C1DAF1B-533B-1E48-8C51-FEF1C758D18B}" destId="{4256420E-9D6B-F84F-B706-40417EED7141}" srcOrd="1" destOrd="0" presId="urn:microsoft.com/office/officeart/2005/8/layout/orgChart1"/>
    <dgm:cxn modelId="{B035068E-931D-48D5-9D0F-0978EC144357}" type="presParOf" srcId="{B1F9BCDF-659E-9A42-BAA1-F8CA75FB1DA4}" destId="{6E8D7187-68B6-6F45-93B5-9D6BA78D3ACE}" srcOrd="1" destOrd="0" presId="urn:microsoft.com/office/officeart/2005/8/layout/orgChart1"/>
    <dgm:cxn modelId="{EEAB80F7-D529-4CAF-AE08-DB9488FAE089}" type="presParOf" srcId="{6E8D7187-68B6-6F45-93B5-9D6BA78D3ACE}" destId="{58CFF3EF-F7B4-7345-9FE5-E722ED677332}" srcOrd="0" destOrd="0" presId="urn:microsoft.com/office/officeart/2005/8/layout/orgChart1"/>
    <dgm:cxn modelId="{39398A29-8A30-476A-BB89-7F0EB9B99782}" type="presParOf" srcId="{6E8D7187-68B6-6F45-93B5-9D6BA78D3ACE}" destId="{EDA5FE45-8902-AC42-97FF-CA21F27B101A}" srcOrd="1" destOrd="0" presId="urn:microsoft.com/office/officeart/2005/8/layout/orgChart1"/>
    <dgm:cxn modelId="{CCA91ED1-9CCD-4F80-BED5-72F8592F6584}" type="presParOf" srcId="{EDA5FE45-8902-AC42-97FF-CA21F27B101A}" destId="{18362FF8-B30A-6B4F-8E10-DD5593589A7E}" srcOrd="0" destOrd="0" presId="urn:microsoft.com/office/officeart/2005/8/layout/orgChart1"/>
    <dgm:cxn modelId="{BEA48D7C-072F-4A9B-AEF3-94067DF7F7C1}" type="presParOf" srcId="{18362FF8-B30A-6B4F-8E10-DD5593589A7E}" destId="{4AA58F45-E615-3D4A-B253-222989082C9A}" srcOrd="0" destOrd="0" presId="urn:microsoft.com/office/officeart/2005/8/layout/orgChart1"/>
    <dgm:cxn modelId="{DA2C5634-75F0-4110-A8F7-01EABC4C1BA4}" type="presParOf" srcId="{18362FF8-B30A-6B4F-8E10-DD5593589A7E}" destId="{A523AA2C-15A4-6A49-B1CF-E141E08E364F}" srcOrd="1" destOrd="0" presId="urn:microsoft.com/office/officeart/2005/8/layout/orgChart1"/>
    <dgm:cxn modelId="{CC9A2D99-5A2A-437F-AE6F-6D0BAD976BF8}" type="presParOf" srcId="{EDA5FE45-8902-AC42-97FF-CA21F27B101A}" destId="{D04852B1-A875-204B-966F-C0EA0A12C4F7}" srcOrd="1" destOrd="0" presId="urn:microsoft.com/office/officeart/2005/8/layout/orgChart1"/>
    <dgm:cxn modelId="{1D0B6BD3-FDF3-40DB-8507-D1ED5E02C3BC}" type="presParOf" srcId="{EDA5FE45-8902-AC42-97FF-CA21F27B101A}" destId="{E7C19803-ADF7-0142-B95C-B6ACE5AD6D03}" srcOrd="2" destOrd="0" presId="urn:microsoft.com/office/officeart/2005/8/layout/orgChart1"/>
    <dgm:cxn modelId="{73BB9ACD-3750-4B88-BAD2-B8322FF797DD}" type="presParOf" srcId="{6E8D7187-68B6-6F45-93B5-9D6BA78D3ACE}" destId="{E4B27767-8A73-9841-99B3-ADDF33D100CF}" srcOrd="2" destOrd="0" presId="urn:microsoft.com/office/officeart/2005/8/layout/orgChart1"/>
    <dgm:cxn modelId="{25145101-5C66-446C-A1B1-47C845EDADD5}" type="presParOf" srcId="{6E8D7187-68B6-6F45-93B5-9D6BA78D3ACE}" destId="{9E1B08AE-64F4-9C46-A363-BD71CFEC9529}" srcOrd="3" destOrd="0" presId="urn:microsoft.com/office/officeart/2005/8/layout/orgChart1"/>
    <dgm:cxn modelId="{7DAC710F-9600-4A5E-A0C3-547CAB506D2D}" type="presParOf" srcId="{9E1B08AE-64F4-9C46-A363-BD71CFEC9529}" destId="{765D2858-E365-2941-BB91-9A5821785176}" srcOrd="0" destOrd="0" presId="urn:microsoft.com/office/officeart/2005/8/layout/orgChart1"/>
    <dgm:cxn modelId="{6036F9D5-81DB-453F-AFD2-14E2D3E0840D}" type="presParOf" srcId="{765D2858-E365-2941-BB91-9A5821785176}" destId="{017E128A-9A6E-E749-8934-3222E2C0B6BA}" srcOrd="0" destOrd="0" presId="urn:microsoft.com/office/officeart/2005/8/layout/orgChart1"/>
    <dgm:cxn modelId="{8883174F-3B65-457B-8B46-1336A6478916}" type="presParOf" srcId="{765D2858-E365-2941-BB91-9A5821785176}" destId="{1DC3C304-1A14-EA46-A6B9-5914ED66C050}" srcOrd="1" destOrd="0" presId="urn:microsoft.com/office/officeart/2005/8/layout/orgChart1"/>
    <dgm:cxn modelId="{DC9D2BB4-6C4B-4C4E-A498-C3938EB8F456}" type="presParOf" srcId="{9E1B08AE-64F4-9C46-A363-BD71CFEC9529}" destId="{CD96F423-D012-854A-8BDF-881017FEE355}" srcOrd="1" destOrd="0" presId="urn:microsoft.com/office/officeart/2005/8/layout/orgChart1"/>
    <dgm:cxn modelId="{C9410B2F-CB61-434A-954A-30D41646BB60}" type="presParOf" srcId="{9E1B08AE-64F4-9C46-A363-BD71CFEC9529}" destId="{6842093F-217F-B249-B8D4-B34FD9D6D1FF}" srcOrd="2" destOrd="0" presId="urn:microsoft.com/office/officeart/2005/8/layout/orgChart1"/>
    <dgm:cxn modelId="{182C4673-8217-46F4-917B-85F79A432AB9}" type="presParOf" srcId="{6E8D7187-68B6-6F45-93B5-9D6BA78D3ACE}" destId="{E361D838-76E9-E846-9180-3D702CD1B84F}" srcOrd="4" destOrd="0" presId="urn:microsoft.com/office/officeart/2005/8/layout/orgChart1"/>
    <dgm:cxn modelId="{F922E59F-E363-4BCC-84CC-C06A6AB322F9}" type="presParOf" srcId="{6E8D7187-68B6-6F45-93B5-9D6BA78D3ACE}" destId="{3EE20D32-8133-5649-917D-C7F36806D1FB}" srcOrd="5" destOrd="0" presId="urn:microsoft.com/office/officeart/2005/8/layout/orgChart1"/>
    <dgm:cxn modelId="{318FA659-1BAA-4A22-AD2F-A05792108986}" type="presParOf" srcId="{3EE20D32-8133-5649-917D-C7F36806D1FB}" destId="{BD9BC8F2-1F1E-104A-916E-4885B53B23F2}" srcOrd="0" destOrd="0" presId="urn:microsoft.com/office/officeart/2005/8/layout/orgChart1"/>
    <dgm:cxn modelId="{C5B82CF0-5D46-4110-A308-C3FE14566B52}" type="presParOf" srcId="{BD9BC8F2-1F1E-104A-916E-4885B53B23F2}" destId="{A480ACE3-8576-1E47-AFA1-91D0D094639E}" srcOrd="0" destOrd="0" presId="urn:microsoft.com/office/officeart/2005/8/layout/orgChart1"/>
    <dgm:cxn modelId="{EB63DCF4-BC7B-4F70-83C2-CFC1D86EBE48}" type="presParOf" srcId="{BD9BC8F2-1F1E-104A-916E-4885B53B23F2}" destId="{AEC6164F-2DD6-6C4A-B9EF-12D43B9E7DBD}" srcOrd="1" destOrd="0" presId="urn:microsoft.com/office/officeart/2005/8/layout/orgChart1"/>
    <dgm:cxn modelId="{C5079A03-1F4C-4D21-BA95-DB28A56E8C66}" type="presParOf" srcId="{3EE20D32-8133-5649-917D-C7F36806D1FB}" destId="{81F6687E-660B-2A4C-BAFC-DF7187F8195A}" srcOrd="1" destOrd="0" presId="urn:microsoft.com/office/officeart/2005/8/layout/orgChart1"/>
    <dgm:cxn modelId="{A9C6C9C5-A9F6-413F-87EA-AE2D62AC1563}" type="presParOf" srcId="{3EE20D32-8133-5649-917D-C7F36806D1FB}" destId="{BC0F43EE-2443-854C-9EBA-D54051D32D35}" srcOrd="2" destOrd="0" presId="urn:microsoft.com/office/officeart/2005/8/layout/orgChart1"/>
    <dgm:cxn modelId="{5B85589A-7790-4269-AA77-5371C6986C55}" type="presParOf" srcId="{B1F9BCDF-659E-9A42-BAA1-F8CA75FB1DA4}" destId="{C13D52E5-2DB8-6541-A7A2-47DFA6470A97}" srcOrd="2" destOrd="0" presId="urn:microsoft.com/office/officeart/2005/8/layout/orgChart1"/>
    <dgm:cxn modelId="{1A607A93-CD66-489A-9185-A1F24EE74FF0}" type="presParOf" srcId="{55FF203D-AA22-1A4E-85FE-EF7271BE4A3D}" destId="{513B8F1D-1E6F-3E46-85FE-0A93F5EFE338}" srcOrd="2" destOrd="0" presId="urn:microsoft.com/office/officeart/2005/8/layout/orgChart1"/>
    <dgm:cxn modelId="{647B5300-EA31-4BAA-BC5A-867D5AE486F4}" type="presParOf" srcId="{55FF203D-AA22-1A4E-85FE-EF7271BE4A3D}" destId="{8AEB8BC7-CAD2-8742-BE10-A7543DA4B46E}" srcOrd="3" destOrd="0" presId="urn:microsoft.com/office/officeart/2005/8/layout/orgChart1"/>
    <dgm:cxn modelId="{E0E653BA-7D1D-4029-9BBC-767F5F63BE5C}" type="presParOf" srcId="{8AEB8BC7-CAD2-8742-BE10-A7543DA4B46E}" destId="{2D7A300B-9B61-E84B-B09C-F2DBD83BCE45}" srcOrd="0" destOrd="0" presId="urn:microsoft.com/office/officeart/2005/8/layout/orgChart1"/>
    <dgm:cxn modelId="{651A36A4-5E9C-4F83-9214-14C6A291489C}" type="presParOf" srcId="{2D7A300B-9B61-E84B-B09C-F2DBD83BCE45}" destId="{82BFA034-7332-AC48-ADE5-107791E8BA9F}" srcOrd="0" destOrd="0" presId="urn:microsoft.com/office/officeart/2005/8/layout/orgChart1"/>
    <dgm:cxn modelId="{0510375B-83DB-4666-BD63-2661C30DD574}" type="presParOf" srcId="{2D7A300B-9B61-E84B-B09C-F2DBD83BCE45}" destId="{E0B2ABDC-58D6-4742-B090-E6A6696D0F5A}" srcOrd="1" destOrd="0" presId="urn:microsoft.com/office/officeart/2005/8/layout/orgChart1"/>
    <dgm:cxn modelId="{FD8264C8-E2C0-4847-B12D-FFA7BB1BC96B}" type="presParOf" srcId="{8AEB8BC7-CAD2-8742-BE10-A7543DA4B46E}" destId="{68A2CCCE-6709-D043-907E-2D0B2EDD0C43}" srcOrd="1" destOrd="0" presId="urn:microsoft.com/office/officeart/2005/8/layout/orgChart1"/>
    <dgm:cxn modelId="{C1FB9531-D955-4167-8DB6-D9F70B049E94}" type="presParOf" srcId="{68A2CCCE-6709-D043-907E-2D0B2EDD0C43}" destId="{1CB662DD-693C-1F47-825E-9BA7DB4B971E}" srcOrd="0" destOrd="0" presId="urn:microsoft.com/office/officeart/2005/8/layout/orgChart1"/>
    <dgm:cxn modelId="{48815747-AF73-459D-B37B-1996D1893CCD}" type="presParOf" srcId="{68A2CCCE-6709-D043-907E-2D0B2EDD0C43}" destId="{B697DFE1-C4FD-C34B-AFC6-1E87B2D89D90}" srcOrd="1" destOrd="0" presId="urn:microsoft.com/office/officeart/2005/8/layout/orgChart1"/>
    <dgm:cxn modelId="{2A56C621-E4D9-43A2-879F-DF7B0F55A742}" type="presParOf" srcId="{B697DFE1-C4FD-C34B-AFC6-1E87B2D89D90}" destId="{0A553B8B-F1CC-D341-BC60-D6FEEF7C6538}" srcOrd="0" destOrd="0" presId="urn:microsoft.com/office/officeart/2005/8/layout/orgChart1"/>
    <dgm:cxn modelId="{1C54AEA9-894A-4475-8559-718007D0BCD3}" type="presParOf" srcId="{0A553B8B-F1CC-D341-BC60-D6FEEF7C6538}" destId="{E7E8BED9-A1F4-0546-931C-7CD42CB3648A}" srcOrd="0" destOrd="0" presId="urn:microsoft.com/office/officeart/2005/8/layout/orgChart1"/>
    <dgm:cxn modelId="{B3C8740F-013D-405F-82DC-28E3CB945865}" type="presParOf" srcId="{0A553B8B-F1CC-D341-BC60-D6FEEF7C6538}" destId="{0B5FD5A9-6736-2B4C-99A5-B706E111635C}" srcOrd="1" destOrd="0" presId="urn:microsoft.com/office/officeart/2005/8/layout/orgChart1"/>
    <dgm:cxn modelId="{5B65D5EB-1EB6-466C-9C9B-A84F320698AA}" type="presParOf" srcId="{B697DFE1-C4FD-C34B-AFC6-1E87B2D89D90}" destId="{DC412711-05C4-BA4F-AD72-E503BAE66682}" srcOrd="1" destOrd="0" presId="urn:microsoft.com/office/officeart/2005/8/layout/orgChart1"/>
    <dgm:cxn modelId="{6CCF0EDD-6CAB-4C71-A860-2F1A0DC55D12}" type="presParOf" srcId="{B697DFE1-C4FD-C34B-AFC6-1E87B2D89D90}" destId="{6EBE3EED-AE33-D242-A597-F39383AB4F1F}" srcOrd="2" destOrd="0" presId="urn:microsoft.com/office/officeart/2005/8/layout/orgChart1"/>
    <dgm:cxn modelId="{43DEC7B4-C6F9-4ACF-BD2C-BCF244EB076A}" type="presParOf" srcId="{68A2CCCE-6709-D043-907E-2D0B2EDD0C43}" destId="{D629ECD5-305B-654D-A148-8BAB6D3D2428}" srcOrd="2" destOrd="0" presId="urn:microsoft.com/office/officeart/2005/8/layout/orgChart1"/>
    <dgm:cxn modelId="{DD6B7C31-FE2B-494E-9BFD-C641EF230270}" type="presParOf" srcId="{68A2CCCE-6709-D043-907E-2D0B2EDD0C43}" destId="{08AC4132-9003-CA4A-8CF1-CEC3741490F2}" srcOrd="3" destOrd="0" presId="urn:microsoft.com/office/officeart/2005/8/layout/orgChart1"/>
    <dgm:cxn modelId="{2CAD1CDF-01CF-415F-8507-1D8D7BB5C4A7}" type="presParOf" srcId="{08AC4132-9003-CA4A-8CF1-CEC3741490F2}" destId="{581641DB-ADAE-9C49-816F-25D19129A1AC}" srcOrd="0" destOrd="0" presId="urn:microsoft.com/office/officeart/2005/8/layout/orgChart1"/>
    <dgm:cxn modelId="{4CBDC4C2-CB0A-419F-A4DA-7512F47E090A}" type="presParOf" srcId="{581641DB-ADAE-9C49-816F-25D19129A1AC}" destId="{A84710A8-540F-D946-B2B7-BCA8B549A837}" srcOrd="0" destOrd="0" presId="urn:microsoft.com/office/officeart/2005/8/layout/orgChart1"/>
    <dgm:cxn modelId="{8B17DC01-E185-40EF-AC50-09F6157811A2}" type="presParOf" srcId="{581641DB-ADAE-9C49-816F-25D19129A1AC}" destId="{E08715F9-14D8-F949-BED0-67D687F5D2F9}" srcOrd="1" destOrd="0" presId="urn:microsoft.com/office/officeart/2005/8/layout/orgChart1"/>
    <dgm:cxn modelId="{13CEA5AD-0031-4AE3-8DDE-84CE0014DF3C}" type="presParOf" srcId="{08AC4132-9003-CA4A-8CF1-CEC3741490F2}" destId="{6A12609C-4225-824D-B2CA-2BFD4C01FE00}" srcOrd="1" destOrd="0" presId="urn:microsoft.com/office/officeart/2005/8/layout/orgChart1"/>
    <dgm:cxn modelId="{FE250DAE-F918-43C1-B7D1-1E40B88FC276}" type="presParOf" srcId="{08AC4132-9003-CA4A-8CF1-CEC3741490F2}" destId="{8010FF03-73B8-B34A-9261-365F1EDB1E31}" srcOrd="2" destOrd="0" presId="urn:microsoft.com/office/officeart/2005/8/layout/orgChart1"/>
    <dgm:cxn modelId="{08CD609C-0277-49CB-B41E-ABA3B23C757E}" type="presParOf" srcId="{68A2CCCE-6709-D043-907E-2D0B2EDD0C43}" destId="{72FB3094-2A4D-CA49-884B-FC1263FDD77B}" srcOrd="4" destOrd="0" presId="urn:microsoft.com/office/officeart/2005/8/layout/orgChart1"/>
    <dgm:cxn modelId="{FEEEAA6D-AE38-4822-A5E0-5B6D094187AF}" type="presParOf" srcId="{68A2CCCE-6709-D043-907E-2D0B2EDD0C43}" destId="{D406F562-7F2E-3C43-A70E-E4F655FA50B6}" srcOrd="5" destOrd="0" presId="urn:microsoft.com/office/officeart/2005/8/layout/orgChart1"/>
    <dgm:cxn modelId="{1DE6CB71-FD99-402A-8183-BC68784BF942}" type="presParOf" srcId="{D406F562-7F2E-3C43-A70E-E4F655FA50B6}" destId="{2FEA05C9-7015-2747-90C6-0532142D4099}" srcOrd="0" destOrd="0" presId="urn:microsoft.com/office/officeart/2005/8/layout/orgChart1"/>
    <dgm:cxn modelId="{65C84E65-6892-4644-B016-D83F79A6C660}" type="presParOf" srcId="{2FEA05C9-7015-2747-90C6-0532142D4099}" destId="{9ADFC089-7D7F-5D47-BA18-C934E6334BF0}" srcOrd="0" destOrd="0" presId="urn:microsoft.com/office/officeart/2005/8/layout/orgChart1"/>
    <dgm:cxn modelId="{D55242EB-E88B-4C07-B750-3DB165CA10E1}" type="presParOf" srcId="{2FEA05C9-7015-2747-90C6-0532142D4099}" destId="{A38EF6A5-BF9E-2A4B-AEBA-F546B15ECC5C}" srcOrd="1" destOrd="0" presId="urn:microsoft.com/office/officeart/2005/8/layout/orgChart1"/>
    <dgm:cxn modelId="{C39491F7-737F-4008-B625-EB65094003B4}" type="presParOf" srcId="{D406F562-7F2E-3C43-A70E-E4F655FA50B6}" destId="{11A4B5D8-8753-8248-ACFC-0FE70ADB0924}" srcOrd="1" destOrd="0" presId="urn:microsoft.com/office/officeart/2005/8/layout/orgChart1"/>
    <dgm:cxn modelId="{9A36E344-FF61-4B1A-AF15-28591EE57F9C}" type="presParOf" srcId="{D406F562-7F2E-3C43-A70E-E4F655FA50B6}" destId="{584138A7-79A7-8648-A91D-01A8D8F9F84F}" srcOrd="2" destOrd="0" presId="urn:microsoft.com/office/officeart/2005/8/layout/orgChart1"/>
    <dgm:cxn modelId="{CA86ECB4-8797-4A3B-BA3F-FF833D547B2C}" type="presParOf" srcId="{8AEB8BC7-CAD2-8742-BE10-A7543DA4B46E}" destId="{16995F98-2025-5743-AED2-297D55C8D42F}" srcOrd="2" destOrd="0" presId="urn:microsoft.com/office/officeart/2005/8/layout/orgChart1"/>
    <dgm:cxn modelId="{62BBF31C-5640-4227-8A80-7D5B58A614AE}" type="presParOf" srcId="{55FF203D-AA22-1A4E-85FE-EF7271BE4A3D}" destId="{3C148A37-410C-EA46-B27F-513F0A468A65}" srcOrd="4" destOrd="0" presId="urn:microsoft.com/office/officeart/2005/8/layout/orgChart1"/>
    <dgm:cxn modelId="{507DC98F-734D-47DD-9DBD-C6A0D20A234C}" type="presParOf" srcId="{55FF203D-AA22-1A4E-85FE-EF7271BE4A3D}" destId="{056AE25F-2A36-FA41-8CCF-D160BCF78E31}" srcOrd="5" destOrd="0" presId="urn:microsoft.com/office/officeart/2005/8/layout/orgChart1"/>
    <dgm:cxn modelId="{FA21A4C2-F6BC-4895-B8C9-08EEBF9FF5A1}" type="presParOf" srcId="{056AE25F-2A36-FA41-8CCF-D160BCF78E31}" destId="{FAE15C54-0526-3D45-9474-1A4D27FFA521}" srcOrd="0" destOrd="0" presId="urn:microsoft.com/office/officeart/2005/8/layout/orgChart1"/>
    <dgm:cxn modelId="{23667E94-4807-4F04-8E5A-7E10799A4D66}" type="presParOf" srcId="{FAE15C54-0526-3D45-9474-1A4D27FFA521}" destId="{B5E80EA6-8240-A142-AB9D-F4C4C911CBB7}" srcOrd="0" destOrd="0" presId="urn:microsoft.com/office/officeart/2005/8/layout/orgChart1"/>
    <dgm:cxn modelId="{DD1BE1F7-4881-4483-BB85-4098D1FDED17}" type="presParOf" srcId="{FAE15C54-0526-3D45-9474-1A4D27FFA521}" destId="{5A799355-6EB4-9E41-93C3-221B18508A09}" srcOrd="1" destOrd="0" presId="urn:microsoft.com/office/officeart/2005/8/layout/orgChart1"/>
    <dgm:cxn modelId="{EB0AEE83-B78D-4B66-809D-510FA5FA9C39}" type="presParOf" srcId="{056AE25F-2A36-FA41-8CCF-D160BCF78E31}" destId="{4FF43BEF-B046-AB43-81EC-49CE0B2CF7F3}" srcOrd="1" destOrd="0" presId="urn:microsoft.com/office/officeart/2005/8/layout/orgChart1"/>
    <dgm:cxn modelId="{6945254D-6127-4163-9BD5-CA20F4584BF8}" type="presParOf" srcId="{4FF43BEF-B046-AB43-81EC-49CE0B2CF7F3}" destId="{3C7316ED-0EF2-F843-82FC-3D3546754CD6}" srcOrd="0" destOrd="0" presId="urn:microsoft.com/office/officeart/2005/8/layout/orgChart1"/>
    <dgm:cxn modelId="{9DFD3132-3615-4F37-83B7-3D0F4F73C9D0}" type="presParOf" srcId="{4FF43BEF-B046-AB43-81EC-49CE0B2CF7F3}" destId="{0ACA8AED-90E6-554C-A1D7-1D1A0D18F2FA}" srcOrd="1" destOrd="0" presId="urn:microsoft.com/office/officeart/2005/8/layout/orgChart1"/>
    <dgm:cxn modelId="{8CE83B03-D76A-410F-9AA8-FBB499C104A1}" type="presParOf" srcId="{0ACA8AED-90E6-554C-A1D7-1D1A0D18F2FA}" destId="{25012A9F-B643-FA47-8DCB-3FB352DFC350}" srcOrd="0" destOrd="0" presId="urn:microsoft.com/office/officeart/2005/8/layout/orgChart1"/>
    <dgm:cxn modelId="{5BB980DA-4519-4BCC-ABBD-BBE5680F521A}" type="presParOf" srcId="{25012A9F-B643-FA47-8DCB-3FB352DFC350}" destId="{8CB5486C-9C38-9B4A-BC01-584FD39AF7D2}" srcOrd="0" destOrd="0" presId="urn:microsoft.com/office/officeart/2005/8/layout/orgChart1"/>
    <dgm:cxn modelId="{2A3446F3-CB4E-45B4-A910-879376B4FEF7}" type="presParOf" srcId="{25012A9F-B643-FA47-8DCB-3FB352DFC350}" destId="{6B5205BB-452E-4F49-8ABF-59B8D1F21227}" srcOrd="1" destOrd="0" presId="urn:microsoft.com/office/officeart/2005/8/layout/orgChart1"/>
    <dgm:cxn modelId="{0CC83CC2-9A29-495F-ACCB-C9D3E1D03903}" type="presParOf" srcId="{0ACA8AED-90E6-554C-A1D7-1D1A0D18F2FA}" destId="{F57F4EB6-007C-ED44-BAF7-EEE2E97A83DB}" srcOrd="1" destOrd="0" presId="urn:microsoft.com/office/officeart/2005/8/layout/orgChart1"/>
    <dgm:cxn modelId="{E6E4FD4A-6D5D-4644-BFF8-31AD537CAEDB}" type="presParOf" srcId="{0ACA8AED-90E6-554C-A1D7-1D1A0D18F2FA}" destId="{28185AB0-AC9B-6141-92F1-CA9F798E82A2}" srcOrd="2" destOrd="0" presId="urn:microsoft.com/office/officeart/2005/8/layout/orgChart1"/>
    <dgm:cxn modelId="{5BD4691D-7E6F-4C4E-81EA-6CFDC17B01E4}" type="presParOf" srcId="{4FF43BEF-B046-AB43-81EC-49CE0B2CF7F3}" destId="{70B775F0-9B52-1A4E-88AB-C4F6B1704297}" srcOrd="2" destOrd="0" presId="urn:microsoft.com/office/officeart/2005/8/layout/orgChart1"/>
    <dgm:cxn modelId="{0D2B5F27-8B89-4647-BB56-E10861F8829B}" type="presParOf" srcId="{4FF43BEF-B046-AB43-81EC-49CE0B2CF7F3}" destId="{211B99C1-ABF6-A94D-A9E0-5F5F65918BB4}" srcOrd="3" destOrd="0" presId="urn:microsoft.com/office/officeart/2005/8/layout/orgChart1"/>
    <dgm:cxn modelId="{6D0B9620-CA33-4744-B2BE-8A8EF0EF3A8C}" type="presParOf" srcId="{211B99C1-ABF6-A94D-A9E0-5F5F65918BB4}" destId="{7FC7F7F6-3BEE-7C46-A88D-C152902B948B}" srcOrd="0" destOrd="0" presId="urn:microsoft.com/office/officeart/2005/8/layout/orgChart1"/>
    <dgm:cxn modelId="{8E85C4B9-4A65-4C98-8657-2440C51B1177}" type="presParOf" srcId="{7FC7F7F6-3BEE-7C46-A88D-C152902B948B}" destId="{4FFC5346-62FC-1643-9688-0D7DA354ECCE}" srcOrd="0" destOrd="0" presId="urn:microsoft.com/office/officeart/2005/8/layout/orgChart1"/>
    <dgm:cxn modelId="{3DA36CEB-EFC5-4F86-8733-2FCE07C76D0B}" type="presParOf" srcId="{7FC7F7F6-3BEE-7C46-A88D-C152902B948B}" destId="{45F5810C-390C-DE4D-AA50-AA4B18A46D10}" srcOrd="1" destOrd="0" presId="urn:microsoft.com/office/officeart/2005/8/layout/orgChart1"/>
    <dgm:cxn modelId="{F6AC5217-70BE-4DE6-B061-D7B756212BB8}" type="presParOf" srcId="{211B99C1-ABF6-A94D-A9E0-5F5F65918BB4}" destId="{45472888-E3A9-A148-8DA5-5EDE250FFCCA}" srcOrd="1" destOrd="0" presId="urn:microsoft.com/office/officeart/2005/8/layout/orgChart1"/>
    <dgm:cxn modelId="{ADF9645E-F0E1-464F-B1A1-F4BF6B9D31C9}" type="presParOf" srcId="{211B99C1-ABF6-A94D-A9E0-5F5F65918BB4}" destId="{457EC1D9-714A-8F42-A4EF-EAE2B46449EE}" srcOrd="2" destOrd="0" presId="urn:microsoft.com/office/officeart/2005/8/layout/orgChart1"/>
    <dgm:cxn modelId="{DEFDFD48-6FEF-471D-84FD-2C3DE84A3A2D}" type="presParOf" srcId="{056AE25F-2A36-FA41-8CCF-D160BCF78E31}" destId="{2EEB2570-4324-5B45-962A-DABA1BA026E8}" srcOrd="2" destOrd="0" presId="urn:microsoft.com/office/officeart/2005/8/layout/orgChart1"/>
    <dgm:cxn modelId="{9E75338C-BE82-42F5-8641-474E3B530952}" type="presParOf" srcId="{55FF203D-AA22-1A4E-85FE-EF7271BE4A3D}" destId="{26563218-6B26-C943-AB62-D46B24D80404}" srcOrd="6" destOrd="0" presId="urn:microsoft.com/office/officeart/2005/8/layout/orgChart1"/>
    <dgm:cxn modelId="{9A05DC82-15A1-4CB3-8C48-025B622CC602}" type="presParOf" srcId="{55FF203D-AA22-1A4E-85FE-EF7271BE4A3D}" destId="{4A59CB62-5FB6-E546-B201-66C0D7B5C547}" srcOrd="7" destOrd="0" presId="urn:microsoft.com/office/officeart/2005/8/layout/orgChart1"/>
    <dgm:cxn modelId="{389FF84E-0111-4738-9304-C17C139D8898}" type="presParOf" srcId="{4A59CB62-5FB6-E546-B201-66C0D7B5C547}" destId="{514B86C4-A1BC-B847-98AF-EDDFFF07D4E3}" srcOrd="0" destOrd="0" presId="urn:microsoft.com/office/officeart/2005/8/layout/orgChart1"/>
    <dgm:cxn modelId="{4963B072-F5B7-478F-90ED-39AF75593AAC}" type="presParOf" srcId="{514B86C4-A1BC-B847-98AF-EDDFFF07D4E3}" destId="{32B7D9D4-7154-7548-87DD-31A51F699B50}" srcOrd="0" destOrd="0" presId="urn:microsoft.com/office/officeart/2005/8/layout/orgChart1"/>
    <dgm:cxn modelId="{5698AD93-A574-48B7-80B5-A45D8FBF3761}" type="presParOf" srcId="{514B86C4-A1BC-B847-98AF-EDDFFF07D4E3}" destId="{FAF6034B-5D2B-7943-9B7E-2D22E667C503}" srcOrd="1" destOrd="0" presId="urn:microsoft.com/office/officeart/2005/8/layout/orgChart1"/>
    <dgm:cxn modelId="{A40D2122-18E7-4491-84E0-42CBAF3320B0}" type="presParOf" srcId="{4A59CB62-5FB6-E546-B201-66C0D7B5C547}" destId="{E50BEC45-9B77-6944-BA20-47DF8CF2A22E}" srcOrd="1" destOrd="0" presId="urn:microsoft.com/office/officeart/2005/8/layout/orgChart1"/>
    <dgm:cxn modelId="{1726F71E-B582-454C-870A-F5556E640D70}" type="presParOf" srcId="{E50BEC45-9B77-6944-BA20-47DF8CF2A22E}" destId="{44B75D7E-857E-BC4F-96EB-E0542AC7230E}" srcOrd="0" destOrd="0" presId="urn:microsoft.com/office/officeart/2005/8/layout/orgChart1"/>
    <dgm:cxn modelId="{C5537130-7CEF-47A8-83BE-0ABDC8F05A2F}" type="presParOf" srcId="{E50BEC45-9B77-6944-BA20-47DF8CF2A22E}" destId="{2EB61C06-4D54-A24E-AD1C-E6A9BE68B213}" srcOrd="1" destOrd="0" presId="urn:microsoft.com/office/officeart/2005/8/layout/orgChart1"/>
    <dgm:cxn modelId="{02F54180-285A-4166-8D9F-8B772E532557}" type="presParOf" srcId="{2EB61C06-4D54-A24E-AD1C-E6A9BE68B213}" destId="{2C9EA150-1D1C-1747-8211-6B7F8C79A2E5}" srcOrd="0" destOrd="0" presId="urn:microsoft.com/office/officeart/2005/8/layout/orgChart1"/>
    <dgm:cxn modelId="{DA68014D-4EF1-4C5B-900E-831C1AFC3477}" type="presParOf" srcId="{2C9EA150-1D1C-1747-8211-6B7F8C79A2E5}" destId="{902DA849-582C-B449-A0C0-C2C638BDEB69}" srcOrd="0" destOrd="0" presId="urn:microsoft.com/office/officeart/2005/8/layout/orgChart1"/>
    <dgm:cxn modelId="{D68DD948-16EE-4752-B6F5-FBC7FAC1F163}" type="presParOf" srcId="{2C9EA150-1D1C-1747-8211-6B7F8C79A2E5}" destId="{9BE0AF07-39C6-CA4B-B886-E6BB980AD19C}" srcOrd="1" destOrd="0" presId="urn:microsoft.com/office/officeart/2005/8/layout/orgChart1"/>
    <dgm:cxn modelId="{F0E6E772-C41C-4B27-BE92-78438570B9D8}" type="presParOf" srcId="{2EB61C06-4D54-A24E-AD1C-E6A9BE68B213}" destId="{05DD69FD-2EFC-DB47-9E6A-3F27AEA2AD5F}" srcOrd="1" destOrd="0" presId="urn:microsoft.com/office/officeart/2005/8/layout/orgChart1"/>
    <dgm:cxn modelId="{A342B9BF-E0DD-438F-AE8F-B31E609E6441}" type="presParOf" srcId="{2EB61C06-4D54-A24E-AD1C-E6A9BE68B213}" destId="{47E6AA32-7B4B-9348-BCEB-13F214BED6C6}" srcOrd="2" destOrd="0" presId="urn:microsoft.com/office/officeart/2005/8/layout/orgChart1"/>
    <dgm:cxn modelId="{FE7E7536-FEBB-4A7B-9597-B51C4001A1F8}" type="presParOf" srcId="{4A59CB62-5FB6-E546-B201-66C0D7B5C547}" destId="{AD85C689-AF7E-854D-8BC1-A2E0D09B02C2}" srcOrd="2" destOrd="0" presId="urn:microsoft.com/office/officeart/2005/8/layout/orgChart1"/>
    <dgm:cxn modelId="{8815FF48-BD03-4D74-BA14-D535731F1655}" type="presParOf" srcId="{55FF203D-AA22-1A4E-85FE-EF7271BE4A3D}" destId="{110CEF79-CAAE-DB49-90E7-16F246BFBCD0}" srcOrd="8" destOrd="0" presId="urn:microsoft.com/office/officeart/2005/8/layout/orgChart1"/>
    <dgm:cxn modelId="{06233ECB-622F-44E7-90DC-360ADAF298B5}" type="presParOf" srcId="{55FF203D-AA22-1A4E-85FE-EF7271BE4A3D}" destId="{7CACB3E4-9431-1149-B5A9-EEEA31ADF1F1}" srcOrd="9" destOrd="0" presId="urn:microsoft.com/office/officeart/2005/8/layout/orgChart1"/>
    <dgm:cxn modelId="{A4154C24-2160-48F2-B69A-74F57C6137BA}" type="presParOf" srcId="{7CACB3E4-9431-1149-B5A9-EEEA31ADF1F1}" destId="{7D97ECDD-B0E9-DB44-AE5B-2BA69B467F20}" srcOrd="0" destOrd="0" presId="urn:microsoft.com/office/officeart/2005/8/layout/orgChart1"/>
    <dgm:cxn modelId="{31B194E5-C56B-4F33-AF11-5FD44CE4E32A}" type="presParOf" srcId="{7D97ECDD-B0E9-DB44-AE5B-2BA69B467F20}" destId="{017DC09C-3D92-3646-99E1-A3D70A4712F3}" srcOrd="0" destOrd="0" presId="urn:microsoft.com/office/officeart/2005/8/layout/orgChart1"/>
    <dgm:cxn modelId="{F09B232D-76EB-49F6-BC4C-23F94CD51888}" type="presParOf" srcId="{7D97ECDD-B0E9-DB44-AE5B-2BA69B467F20}" destId="{2AAADC47-B84A-654D-B3FA-6D25FF4B1EE3}" srcOrd="1" destOrd="0" presId="urn:microsoft.com/office/officeart/2005/8/layout/orgChart1"/>
    <dgm:cxn modelId="{8FFA739C-0194-460D-B293-DD9ADB90A7B3}" type="presParOf" srcId="{7CACB3E4-9431-1149-B5A9-EEEA31ADF1F1}" destId="{340C2DE2-6EAE-5845-9CCE-184D52B792D6}" srcOrd="1" destOrd="0" presId="urn:microsoft.com/office/officeart/2005/8/layout/orgChart1"/>
    <dgm:cxn modelId="{0B7348E7-2B7C-4C34-8600-2AB6D08B5A75}" type="presParOf" srcId="{7CACB3E4-9431-1149-B5A9-EEEA31ADF1F1}" destId="{202A1DDF-C13B-7744-AADD-CAA933EA0D7B}" srcOrd="2" destOrd="0" presId="urn:microsoft.com/office/officeart/2005/8/layout/orgChart1"/>
    <dgm:cxn modelId="{8962F099-2641-41AA-985F-6D8408485B06}" type="presParOf" srcId="{5B95125E-0DDA-E940-99C0-F356E42DE1D0}" destId="{81C75B0B-6919-3F4A-A533-EAE296B90262}" srcOrd="2" destOrd="0" presId="urn:microsoft.com/office/officeart/2005/8/layout/orgChart1"/>
    <dgm:cxn modelId="{50C15F3F-ED88-455C-A536-E68BF0B6E9A9}" type="presParOf" srcId="{97CF8786-CBC4-A24B-A768-8BF398D165A7}" destId="{9E921751-F392-8040-9620-EDA349DFE6C8}" srcOrd="1" destOrd="0" presId="urn:microsoft.com/office/officeart/2005/8/layout/orgChart1"/>
    <dgm:cxn modelId="{189F35BE-7744-4CF4-AA01-F4C5FC50771B}" type="presParOf" srcId="{9E921751-F392-8040-9620-EDA349DFE6C8}" destId="{1A7AD800-9E5F-C846-9200-461770A9A1BB}" srcOrd="0" destOrd="0" presId="urn:microsoft.com/office/officeart/2005/8/layout/orgChart1"/>
    <dgm:cxn modelId="{9686FB23-0F82-4A4A-9025-73C91F8FD3A1}" type="presParOf" srcId="{1A7AD800-9E5F-C846-9200-461770A9A1BB}" destId="{ED52FCE0-A800-FE43-96E5-B61F1D5811E6}" srcOrd="0" destOrd="0" presId="urn:microsoft.com/office/officeart/2005/8/layout/orgChart1"/>
    <dgm:cxn modelId="{22E654C7-56AB-4656-9D77-591C953544C6}" type="presParOf" srcId="{1A7AD800-9E5F-C846-9200-461770A9A1BB}" destId="{A944C2A2-72A9-8544-9A91-378969327EFB}" srcOrd="1" destOrd="0" presId="urn:microsoft.com/office/officeart/2005/8/layout/orgChart1"/>
    <dgm:cxn modelId="{7CB3BC13-96B9-412C-9D57-1EB6893D8866}" type="presParOf" srcId="{9E921751-F392-8040-9620-EDA349DFE6C8}" destId="{FF72EF14-754A-084A-8138-3E815AC22B92}" srcOrd="1" destOrd="0" presId="urn:microsoft.com/office/officeart/2005/8/layout/orgChart1"/>
    <dgm:cxn modelId="{44583A51-4B3C-415B-9CCB-0AA0EC8DA6A3}" type="presParOf" srcId="{FF72EF14-754A-084A-8138-3E815AC22B92}" destId="{666D5789-60F5-4744-933D-E0B6C245E241}" srcOrd="0" destOrd="0" presId="urn:microsoft.com/office/officeart/2005/8/layout/orgChart1"/>
    <dgm:cxn modelId="{7687BD9E-523F-4BE3-8B89-6E80AC1EDAD8}" type="presParOf" srcId="{FF72EF14-754A-084A-8138-3E815AC22B92}" destId="{D913F449-723D-4C4C-AE85-772ACBC7656F}" srcOrd="1" destOrd="0" presId="urn:microsoft.com/office/officeart/2005/8/layout/orgChart1"/>
    <dgm:cxn modelId="{67AAF2C5-F9CD-49F1-8234-68F7D17900C8}" type="presParOf" srcId="{D913F449-723D-4C4C-AE85-772ACBC7656F}" destId="{0089AD71-312A-9743-AD8C-943AA8E804A5}" srcOrd="0" destOrd="0" presId="urn:microsoft.com/office/officeart/2005/8/layout/orgChart1"/>
    <dgm:cxn modelId="{84A02CD5-D121-498E-B37C-3A4B3526D621}" type="presParOf" srcId="{0089AD71-312A-9743-AD8C-943AA8E804A5}" destId="{137B30D9-1445-5C4E-9F76-698590002316}" srcOrd="0" destOrd="0" presId="urn:microsoft.com/office/officeart/2005/8/layout/orgChart1"/>
    <dgm:cxn modelId="{31835E6B-6179-48CC-A6CB-8E8A96EFB846}" type="presParOf" srcId="{0089AD71-312A-9743-AD8C-943AA8E804A5}" destId="{0713F6FC-B602-5F4F-8043-7FF405441697}" srcOrd="1" destOrd="0" presId="urn:microsoft.com/office/officeart/2005/8/layout/orgChart1"/>
    <dgm:cxn modelId="{B8833D85-AB4A-4257-BEA5-75E72BA25405}" type="presParOf" srcId="{D913F449-723D-4C4C-AE85-772ACBC7656F}" destId="{62C8511D-A958-3F42-BAF9-ECBFE13F3F19}" srcOrd="1" destOrd="0" presId="urn:microsoft.com/office/officeart/2005/8/layout/orgChart1"/>
    <dgm:cxn modelId="{74A9C9AB-FEC9-4836-A7CA-F7685E103408}" type="presParOf" srcId="{62C8511D-A958-3F42-BAF9-ECBFE13F3F19}" destId="{E19AFD87-DA92-0949-8DE1-DA0A02DC57DE}" srcOrd="0" destOrd="0" presId="urn:microsoft.com/office/officeart/2005/8/layout/orgChart1"/>
    <dgm:cxn modelId="{4BF716FD-EB07-4670-A797-0B55397D7725}" type="presParOf" srcId="{62C8511D-A958-3F42-BAF9-ECBFE13F3F19}" destId="{B4729F6B-C8D2-A749-B656-A4EA1151AD5A}" srcOrd="1" destOrd="0" presId="urn:microsoft.com/office/officeart/2005/8/layout/orgChart1"/>
    <dgm:cxn modelId="{04CEA0E5-BA98-4024-957F-2B2C0231F945}" type="presParOf" srcId="{B4729F6B-C8D2-A749-B656-A4EA1151AD5A}" destId="{F548781E-9875-F04F-AC88-01E5AEBFAB4B}" srcOrd="0" destOrd="0" presId="urn:microsoft.com/office/officeart/2005/8/layout/orgChart1"/>
    <dgm:cxn modelId="{B0566159-2D29-4FDD-BE3E-1FB1F54199F2}" type="presParOf" srcId="{F548781E-9875-F04F-AC88-01E5AEBFAB4B}" destId="{85EBA9CC-E67C-2243-AA53-3852B0D101C9}" srcOrd="0" destOrd="0" presId="urn:microsoft.com/office/officeart/2005/8/layout/orgChart1"/>
    <dgm:cxn modelId="{E9732202-EB74-434F-BB26-CA6181C28774}" type="presParOf" srcId="{F548781E-9875-F04F-AC88-01E5AEBFAB4B}" destId="{3DCF049A-1C05-3442-B942-7F9A122F1DD5}" srcOrd="1" destOrd="0" presId="urn:microsoft.com/office/officeart/2005/8/layout/orgChart1"/>
    <dgm:cxn modelId="{6736B4CE-E33F-4DCD-BC6D-923D41CB8791}" type="presParOf" srcId="{B4729F6B-C8D2-A749-B656-A4EA1151AD5A}" destId="{C3B875A6-7BFF-3D40-B6B6-05C69D83583C}" srcOrd="1" destOrd="0" presId="urn:microsoft.com/office/officeart/2005/8/layout/orgChart1"/>
    <dgm:cxn modelId="{7BFB987F-B47A-4DC6-8223-950ED0D5D886}" type="presParOf" srcId="{B4729F6B-C8D2-A749-B656-A4EA1151AD5A}" destId="{6D03E663-5528-5F4C-9649-61CD8092F8CB}" srcOrd="2" destOrd="0" presId="urn:microsoft.com/office/officeart/2005/8/layout/orgChart1"/>
    <dgm:cxn modelId="{85503A30-C611-4ED7-86A1-63741347F63F}" type="presParOf" srcId="{62C8511D-A958-3F42-BAF9-ECBFE13F3F19}" destId="{5D6D1714-BF63-BE40-8BA2-B05257B90603}" srcOrd="2" destOrd="0" presId="urn:microsoft.com/office/officeart/2005/8/layout/orgChart1"/>
    <dgm:cxn modelId="{2C500BD8-68AD-4223-BE05-2054CD39F379}" type="presParOf" srcId="{62C8511D-A958-3F42-BAF9-ECBFE13F3F19}" destId="{E23A63B9-73BC-3442-9DE1-6FEBC0506611}" srcOrd="3" destOrd="0" presId="urn:microsoft.com/office/officeart/2005/8/layout/orgChart1"/>
    <dgm:cxn modelId="{98DEFFFC-EFD0-4AF3-A52E-8767ABC59088}" type="presParOf" srcId="{E23A63B9-73BC-3442-9DE1-6FEBC0506611}" destId="{F595E1FD-F3DC-D840-8F40-B43FD5824FD1}" srcOrd="0" destOrd="0" presId="urn:microsoft.com/office/officeart/2005/8/layout/orgChart1"/>
    <dgm:cxn modelId="{CD1AC2B1-1950-4194-8245-DAEE6DBBBFAE}" type="presParOf" srcId="{F595E1FD-F3DC-D840-8F40-B43FD5824FD1}" destId="{82AAE423-C519-3A4D-9CAA-5BD8FCDD2DEB}" srcOrd="0" destOrd="0" presId="urn:microsoft.com/office/officeart/2005/8/layout/orgChart1"/>
    <dgm:cxn modelId="{CA3C09FA-D333-4255-82D1-7E1515906165}" type="presParOf" srcId="{F595E1FD-F3DC-D840-8F40-B43FD5824FD1}" destId="{DD3FD034-2C60-414F-B260-AFC615E5D23B}" srcOrd="1" destOrd="0" presId="urn:microsoft.com/office/officeart/2005/8/layout/orgChart1"/>
    <dgm:cxn modelId="{18F064AA-E669-41F4-B315-65DF96DA80C1}" type="presParOf" srcId="{E23A63B9-73BC-3442-9DE1-6FEBC0506611}" destId="{FF2F8D74-0F39-184A-AF12-2CBD59D8014D}" srcOrd="1" destOrd="0" presId="urn:microsoft.com/office/officeart/2005/8/layout/orgChart1"/>
    <dgm:cxn modelId="{257C6FA3-03BE-4AB4-9041-BC2CE6E7EB36}" type="presParOf" srcId="{E23A63B9-73BC-3442-9DE1-6FEBC0506611}" destId="{E71840BB-626B-6243-8941-41F0F2B0EAC1}" srcOrd="2" destOrd="0" presId="urn:microsoft.com/office/officeart/2005/8/layout/orgChart1"/>
    <dgm:cxn modelId="{F8FB4BC6-974C-4DB8-8F8F-C6C4D8106B9C}" type="presParOf" srcId="{62C8511D-A958-3F42-BAF9-ECBFE13F3F19}" destId="{60BCC307-62A3-454F-9CA7-5AE2C25E8AD2}" srcOrd="4" destOrd="0" presId="urn:microsoft.com/office/officeart/2005/8/layout/orgChart1"/>
    <dgm:cxn modelId="{8EC9ED99-9384-4D4E-A2BB-536DF3360202}" type="presParOf" srcId="{62C8511D-A958-3F42-BAF9-ECBFE13F3F19}" destId="{CAB3DAC8-B0CA-4E40-8081-1A7C850A3861}" srcOrd="5" destOrd="0" presId="urn:microsoft.com/office/officeart/2005/8/layout/orgChart1"/>
    <dgm:cxn modelId="{2F9FEC90-14A0-47B7-B811-80BBED38FA07}" type="presParOf" srcId="{CAB3DAC8-B0CA-4E40-8081-1A7C850A3861}" destId="{9AC96450-0F19-EE44-A60B-B8BACE84ADA6}" srcOrd="0" destOrd="0" presId="urn:microsoft.com/office/officeart/2005/8/layout/orgChart1"/>
    <dgm:cxn modelId="{B714D9C9-C87D-488F-8D73-B00CE16D4B67}" type="presParOf" srcId="{9AC96450-0F19-EE44-A60B-B8BACE84ADA6}" destId="{48E145E7-8252-2543-86F6-1B4083AF0F27}" srcOrd="0" destOrd="0" presId="urn:microsoft.com/office/officeart/2005/8/layout/orgChart1"/>
    <dgm:cxn modelId="{9FC61C57-303C-49A7-952E-6377E24BFA4F}" type="presParOf" srcId="{9AC96450-0F19-EE44-A60B-B8BACE84ADA6}" destId="{F87DB1B4-E4A5-7B4F-A89F-CA0D4254BEBE}" srcOrd="1" destOrd="0" presId="urn:microsoft.com/office/officeart/2005/8/layout/orgChart1"/>
    <dgm:cxn modelId="{CFB8F3E0-C302-415D-9FAD-8DD60EEE4F4E}" type="presParOf" srcId="{CAB3DAC8-B0CA-4E40-8081-1A7C850A3861}" destId="{8C994A92-4943-C640-8E25-A9C78FD71C3D}" srcOrd="1" destOrd="0" presId="urn:microsoft.com/office/officeart/2005/8/layout/orgChart1"/>
    <dgm:cxn modelId="{1271C10B-AB10-4B92-A76F-C3EEF4C5824B}" type="presParOf" srcId="{CAB3DAC8-B0CA-4E40-8081-1A7C850A3861}" destId="{12B2B99E-F2D9-D841-94D5-53294F14C5FC}" srcOrd="2" destOrd="0" presId="urn:microsoft.com/office/officeart/2005/8/layout/orgChart1"/>
    <dgm:cxn modelId="{97507896-9C6A-46B5-89A0-0B52E65D3B68}" type="presParOf" srcId="{62C8511D-A958-3F42-BAF9-ECBFE13F3F19}" destId="{D198F810-9429-2542-A796-79ED6CBA43A9}" srcOrd="6" destOrd="0" presId="urn:microsoft.com/office/officeart/2005/8/layout/orgChart1"/>
    <dgm:cxn modelId="{DD6FD628-9498-4B82-A6CB-7CD53F7DD138}" type="presParOf" srcId="{62C8511D-A958-3F42-BAF9-ECBFE13F3F19}" destId="{FF3DD11C-6088-2444-BCC8-6C7492A26EDA}" srcOrd="7" destOrd="0" presId="urn:microsoft.com/office/officeart/2005/8/layout/orgChart1"/>
    <dgm:cxn modelId="{AA782FBA-E524-4DC7-A3C6-6BE69105E4BE}" type="presParOf" srcId="{FF3DD11C-6088-2444-BCC8-6C7492A26EDA}" destId="{00426F45-6C13-B244-9DA5-BC65B4833B79}" srcOrd="0" destOrd="0" presId="urn:microsoft.com/office/officeart/2005/8/layout/orgChart1"/>
    <dgm:cxn modelId="{A6309E6C-F9C6-4A66-91C9-9AE807892ABC}" type="presParOf" srcId="{00426F45-6C13-B244-9DA5-BC65B4833B79}" destId="{3CE91239-F98E-EA4F-A2B6-5FF85D15D175}" srcOrd="0" destOrd="0" presId="urn:microsoft.com/office/officeart/2005/8/layout/orgChart1"/>
    <dgm:cxn modelId="{63007CF6-EF9B-43AB-A693-B63DCE9B6340}" type="presParOf" srcId="{00426F45-6C13-B244-9DA5-BC65B4833B79}" destId="{8D1739F8-383F-4A4B-A35B-9A12B4E389A5}" srcOrd="1" destOrd="0" presId="urn:microsoft.com/office/officeart/2005/8/layout/orgChart1"/>
    <dgm:cxn modelId="{6FE8B9E4-4053-4516-B200-0752BAE9BCEB}" type="presParOf" srcId="{FF3DD11C-6088-2444-BCC8-6C7492A26EDA}" destId="{F9801274-3B49-DE48-B6D3-8C4AABDF5C48}" srcOrd="1" destOrd="0" presId="urn:microsoft.com/office/officeart/2005/8/layout/orgChart1"/>
    <dgm:cxn modelId="{29F1A111-0B06-49D1-B727-0036151E6C95}" type="presParOf" srcId="{FF3DD11C-6088-2444-BCC8-6C7492A26EDA}" destId="{1B49789A-1DF6-F249-8782-C3B4E1364906}" srcOrd="2" destOrd="0" presId="urn:microsoft.com/office/officeart/2005/8/layout/orgChart1"/>
    <dgm:cxn modelId="{DBFB539D-4EAB-431D-A9B5-036623047A07}" type="presParOf" srcId="{D913F449-723D-4C4C-AE85-772ACBC7656F}" destId="{F1DAD161-154C-1545-AA9A-BFD583AAF72B}" srcOrd="2" destOrd="0" presId="urn:microsoft.com/office/officeart/2005/8/layout/orgChart1"/>
    <dgm:cxn modelId="{2C555A9D-58CB-43D7-ABD3-ADC961DF34A5}" type="presParOf" srcId="{9E921751-F392-8040-9620-EDA349DFE6C8}" destId="{40E46BC3-F702-8048-907E-D6F872DF2E28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F0D34F8-3A61-A640-A961-49BB4A94A1D4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B1C6-6602-2E4C-ABF5-3075AA88879F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Team Lead</a:t>
          </a:r>
        </a:p>
      </dgm:t>
    </dgm:pt>
    <dgm:pt modelId="{65FE184C-6031-F749-A820-F2A8F4E27B55}" type="parTrans" cxnId="{F9A15ED9-CC96-4641-9BEF-63CD29E7177B}">
      <dgm:prSet/>
      <dgm:spPr/>
      <dgm:t>
        <a:bodyPr/>
        <a:lstStyle/>
        <a:p>
          <a:endParaRPr lang="en-US" sz="1000"/>
        </a:p>
      </dgm:t>
    </dgm:pt>
    <dgm:pt modelId="{2F53323D-A494-8C46-B40D-C743874F7BAC}" type="sibTrans" cxnId="{F9A15ED9-CC96-4641-9BEF-63CD29E7177B}">
      <dgm:prSet/>
      <dgm:spPr/>
      <dgm:t>
        <a:bodyPr/>
        <a:lstStyle/>
        <a:p>
          <a:endParaRPr lang="en-US" sz="1000"/>
        </a:p>
      </dgm:t>
    </dgm:pt>
    <dgm:pt modelId="{9275EA6A-7B7D-054A-9D4C-74C4A48F5C43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Architect</a:t>
          </a:r>
        </a:p>
      </dgm:t>
    </dgm:pt>
    <dgm:pt modelId="{1BD1882B-2337-4048-A141-8490A66D2324}" type="parTrans" cxnId="{9A076B80-9942-AE45-9F54-9E50060F68E0}">
      <dgm:prSet/>
      <dgm:spPr/>
      <dgm:t>
        <a:bodyPr/>
        <a:lstStyle/>
        <a:p>
          <a:endParaRPr lang="en-US" sz="1000"/>
        </a:p>
      </dgm:t>
    </dgm:pt>
    <dgm:pt modelId="{1253BDB5-E418-C648-BF07-6AD9C7DC82C8}" type="sibTrans" cxnId="{9A076B80-9942-AE45-9F54-9E50060F68E0}">
      <dgm:prSet/>
      <dgm:spPr/>
      <dgm:t>
        <a:bodyPr/>
        <a:lstStyle/>
        <a:p>
          <a:endParaRPr lang="en-US" sz="1000"/>
        </a:p>
      </dgm:t>
    </dgm:pt>
    <dgm:pt modelId="{2B2CE159-D4DA-D34E-86A5-143953E999DB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Database Migration Specialist</a:t>
          </a:r>
        </a:p>
      </dgm:t>
    </dgm:pt>
    <dgm:pt modelId="{A9F5435F-1035-0148-A62F-0ED465431016}" type="parTrans" cxnId="{7EA662F7-BDC6-D543-B0E9-E3111CEB8453}">
      <dgm:prSet/>
      <dgm:spPr/>
      <dgm:t>
        <a:bodyPr/>
        <a:lstStyle/>
        <a:p>
          <a:endParaRPr lang="en-US" sz="1000"/>
        </a:p>
      </dgm:t>
    </dgm:pt>
    <dgm:pt modelId="{1FF6130D-B369-0B4D-BF77-296FD75AD2B6}" type="sibTrans" cxnId="{7EA662F7-BDC6-D543-B0E9-E3111CEB8453}">
      <dgm:prSet/>
      <dgm:spPr/>
      <dgm:t>
        <a:bodyPr/>
        <a:lstStyle/>
        <a:p>
          <a:endParaRPr lang="en-US" sz="1000"/>
        </a:p>
      </dgm:t>
    </dgm:pt>
    <dgm:pt modelId="{D71E650F-F688-C74F-BD03-BF81154CCA7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Business Analytics Lead</a:t>
          </a:r>
        </a:p>
      </dgm:t>
    </dgm:pt>
    <dgm:pt modelId="{0BC3E661-62DD-1C4A-A44B-1E1D94349C60}" type="parTrans" cxnId="{C2A9B82C-5DEE-4D4D-BB88-4C033DBB46F3}">
      <dgm:prSet/>
      <dgm:spPr/>
      <dgm:t>
        <a:bodyPr/>
        <a:lstStyle/>
        <a:p>
          <a:endParaRPr lang="en-US" sz="1000"/>
        </a:p>
      </dgm:t>
    </dgm:pt>
    <dgm:pt modelId="{5707F31B-CCC5-6540-AE57-9AB4B6F6CF76}" type="sibTrans" cxnId="{C2A9B82C-5DEE-4D4D-BB88-4C033DBB46F3}">
      <dgm:prSet/>
      <dgm:spPr/>
      <dgm:t>
        <a:bodyPr/>
        <a:lstStyle/>
        <a:p>
          <a:endParaRPr lang="en-US" sz="1000"/>
        </a:p>
      </dgm:t>
    </dgm:pt>
    <dgm:pt modelId="{5ADF528C-7CF7-584B-A165-E0BFCE27CAC5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Web/</a:t>
          </a:r>
          <a:r>
            <a:rPr lang="en-US" sz="1000" baseline="0" dirty="0"/>
            <a:t> </a:t>
          </a:r>
          <a:r>
            <a:rPr lang="en-US" sz="1000" dirty="0"/>
            <a:t>Mobile App Architect</a:t>
          </a:r>
        </a:p>
      </dgm:t>
    </dgm:pt>
    <dgm:pt modelId="{9F01F5A8-977A-7244-9792-FA8A6C8C987D}" type="parTrans" cxnId="{E6CA738A-42A2-6B4F-938A-414F5E10C611}">
      <dgm:prSet/>
      <dgm:spPr/>
      <dgm:t>
        <a:bodyPr/>
        <a:lstStyle/>
        <a:p>
          <a:endParaRPr lang="en-US" sz="1000"/>
        </a:p>
      </dgm:t>
    </dgm:pt>
    <dgm:pt modelId="{10ADFEF2-4FAC-2448-A94B-15BE9A4FB712}" type="sibTrans" cxnId="{E6CA738A-42A2-6B4F-938A-414F5E10C611}">
      <dgm:prSet/>
      <dgm:spPr/>
      <dgm:t>
        <a:bodyPr/>
        <a:lstStyle/>
        <a:p>
          <a:endParaRPr lang="en-US" sz="1000"/>
        </a:p>
      </dgm:t>
    </dgm:pt>
    <dgm:pt modelId="{D9335E89-0F23-414B-BC25-64CBBA97E26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Program Lead</a:t>
          </a:r>
        </a:p>
      </dgm:t>
    </dgm:pt>
    <dgm:pt modelId="{8BEE4B8A-19B1-AE4D-AB36-44C4A6502924}" type="parTrans" cxnId="{50A1DBC6-D4CC-B14A-80E1-CB151CA9BCD2}">
      <dgm:prSet/>
      <dgm:spPr/>
      <dgm:t>
        <a:bodyPr/>
        <a:lstStyle/>
        <a:p>
          <a:endParaRPr lang="en-US" sz="1000"/>
        </a:p>
      </dgm:t>
    </dgm:pt>
    <dgm:pt modelId="{B2DE43C6-C4B5-6444-9A22-43C8FA95B9B6}" type="sibTrans" cxnId="{50A1DBC6-D4CC-B14A-80E1-CB151CA9BCD2}">
      <dgm:prSet/>
      <dgm:spPr/>
      <dgm:t>
        <a:bodyPr/>
        <a:lstStyle/>
        <a:p>
          <a:endParaRPr lang="en-US" sz="1000"/>
        </a:p>
      </dgm:t>
    </dgm:pt>
    <dgm:pt modelId="{B1C97C5E-EE40-D243-880E-5403415BF86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Project Manager</a:t>
          </a:r>
        </a:p>
      </dgm:t>
    </dgm:pt>
    <dgm:pt modelId="{44210F5D-7D87-FA42-B5F7-DD78DD11621F}" type="parTrans" cxnId="{7FCF3377-5D1C-BF48-9808-C841F5710985}">
      <dgm:prSet/>
      <dgm:spPr/>
      <dgm:t>
        <a:bodyPr/>
        <a:lstStyle/>
        <a:p>
          <a:endParaRPr lang="en-US" sz="1000"/>
        </a:p>
      </dgm:t>
    </dgm:pt>
    <dgm:pt modelId="{682BE68B-3BF9-3F46-9083-EDFFC6423924}" type="sibTrans" cxnId="{7FCF3377-5D1C-BF48-9808-C841F5710985}">
      <dgm:prSet/>
      <dgm:spPr/>
      <dgm:t>
        <a:bodyPr/>
        <a:lstStyle/>
        <a:p>
          <a:endParaRPr lang="en-US" sz="1000"/>
        </a:p>
      </dgm:t>
    </dgm:pt>
    <dgm:pt modelId="{38171877-F763-604B-8034-79691C76287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Application Architect</a:t>
          </a:r>
        </a:p>
      </dgm:t>
    </dgm:pt>
    <dgm:pt modelId="{A5C56DA8-8479-C64B-83C2-69F81908DC16}" type="parTrans" cxnId="{0786BA52-50DD-BC48-B082-43D4E049446B}">
      <dgm:prSet/>
      <dgm:spPr/>
      <dgm:t>
        <a:bodyPr/>
        <a:lstStyle/>
        <a:p>
          <a:endParaRPr lang="en-US" sz="1000"/>
        </a:p>
      </dgm:t>
    </dgm:pt>
    <dgm:pt modelId="{FE1E4E7E-0CED-F743-BBCC-EFA2B83FEE21}" type="sibTrans" cxnId="{0786BA52-50DD-BC48-B082-43D4E049446B}">
      <dgm:prSet/>
      <dgm:spPr/>
      <dgm:t>
        <a:bodyPr/>
        <a:lstStyle/>
        <a:p>
          <a:endParaRPr lang="en-US" sz="1000"/>
        </a:p>
      </dgm:t>
    </dgm:pt>
    <dgm:pt modelId="{D807462C-E66C-F74E-9E42-E627702B4E71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API </a:t>
          </a:r>
        </a:p>
        <a:p>
          <a:r>
            <a:rPr lang="en-US" sz="1000" dirty="0"/>
            <a:t>Developer</a:t>
          </a:r>
        </a:p>
      </dgm:t>
    </dgm:pt>
    <dgm:pt modelId="{8B0E709C-E69D-8F4E-8121-9924E6556A73}" type="parTrans" cxnId="{EA794287-1587-BF47-9327-1B8AB4E6B3A3}">
      <dgm:prSet/>
      <dgm:spPr/>
      <dgm:t>
        <a:bodyPr/>
        <a:lstStyle/>
        <a:p>
          <a:endParaRPr lang="en-US" sz="1000"/>
        </a:p>
      </dgm:t>
    </dgm:pt>
    <dgm:pt modelId="{F05CDB13-C419-6049-BC9A-5DE2F98EF5F5}" type="sibTrans" cxnId="{EA794287-1587-BF47-9327-1B8AB4E6B3A3}">
      <dgm:prSet/>
      <dgm:spPr/>
      <dgm:t>
        <a:bodyPr/>
        <a:lstStyle/>
        <a:p>
          <a:endParaRPr lang="en-US" sz="1000"/>
        </a:p>
      </dgm:t>
    </dgm:pt>
    <dgm:pt modelId="{F8CA60D8-F41B-814A-8BDB-1E75CF3AEFC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Legal </a:t>
          </a:r>
        </a:p>
      </dgm:t>
    </dgm:pt>
    <dgm:pt modelId="{0DF6943F-D58E-2C4D-832C-6B9E1BC41029}" type="parTrans" cxnId="{7E60D94C-AFB5-BC48-8521-4E62710F78BC}">
      <dgm:prSet/>
      <dgm:spPr/>
      <dgm:t>
        <a:bodyPr/>
        <a:lstStyle/>
        <a:p>
          <a:endParaRPr lang="en-US" sz="1000"/>
        </a:p>
      </dgm:t>
    </dgm:pt>
    <dgm:pt modelId="{262DC2BF-1F08-534D-AAC1-573C82CE80DE}" type="sibTrans" cxnId="{7E60D94C-AFB5-BC48-8521-4E62710F78BC}">
      <dgm:prSet/>
      <dgm:spPr/>
      <dgm:t>
        <a:bodyPr/>
        <a:lstStyle/>
        <a:p>
          <a:endParaRPr lang="en-US" sz="1000"/>
        </a:p>
      </dgm:t>
    </dgm:pt>
    <dgm:pt modelId="{C9B05E9D-31B6-784C-8173-578512A300D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Risk and Compliance Advisor </a:t>
          </a:r>
        </a:p>
      </dgm:t>
    </dgm:pt>
    <dgm:pt modelId="{5BC44C6E-40AA-EB44-A023-CC159D4C25A4}" type="parTrans" cxnId="{585C0A61-6E6C-D84C-A8F5-77E5E8BCDC11}">
      <dgm:prSet/>
      <dgm:spPr/>
      <dgm:t>
        <a:bodyPr/>
        <a:lstStyle/>
        <a:p>
          <a:endParaRPr lang="en-US" sz="1000"/>
        </a:p>
      </dgm:t>
    </dgm:pt>
    <dgm:pt modelId="{C1BC6E23-62C5-954B-9DE5-BDE6FDFB07D5}" type="sibTrans" cxnId="{585C0A61-6E6C-D84C-A8F5-77E5E8BCDC11}">
      <dgm:prSet/>
      <dgm:spPr/>
      <dgm:t>
        <a:bodyPr/>
        <a:lstStyle/>
        <a:p>
          <a:endParaRPr lang="en-US" sz="1000"/>
        </a:p>
      </dgm:t>
    </dgm:pt>
    <dgm:pt modelId="{A2A2B1FC-AB21-D845-8E63-3A9488FA061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Part Time or Partner</a:t>
          </a:r>
        </a:p>
      </dgm:t>
    </dgm:pt>
    <dgm:pt modelId="{7905F395-1E50-F242-BA8B-CCA8E824B097}" type="parTrans" cxnId="{00FFEF5A-268C-124C-836E-DD68E83003B5}">
      <dgm:prSet/>
      <dgm:spPr/>
      <dgm:t>
        <a:bodyPr/>
        <a:lstStyle/>
        <a:p>
          <a:endParaRPr lang="en-US" sz="1000"/>
        </a:p>
      </dgm:t>
    </dgm:pt>
    <dgm:pt modelId="{65521E51-6693-B04E-8592-0D0E11E0B4D0}" type="sibTrans" cxnId="{00FFEF5A-268C-124C-836E-DD68E83003B5}">
      <dgm:prSet/>
      <dgm:spPr/>
      <dgm:t>
        <a:bodyPr/>
        <a:lstStyle/>
        <a:p>
          <a:endParaRPr lang="en-US" sz="1000"/>
        </a:p>
      </dgm:t>
    </dgm:pt>
    <dgm:pt modelId="{B60BB8C0-3B03-CD44-A2E9-4C83DFCB91C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Procurement</a:t>
          </a:r>
        </a:p>
      </dgm:t>
    </dgm:pt>
    <dgm:pt modelId="{70A5FE55-35F1-BA41-8C82-B0003AA1BE25}" type="parTrans" cxnId="{74EA261C-1BB6-CA4F-8748-B4B268A4F6F3}">
      <dgm:prSet/>
      <dgm:spPr/>
      <dgm:t>
        <a:bodyPr/>
        <a:lstStyle/>
        <a:p>
          <a:endParaRPr lang="en-US" sz="1000"/>
        </a:p>
      </dgm:t>
    </dgm:pt>
    <dgm:pt modelId="{99034930-9C23-1A4B-BCFB-90EB3ACA1756}" type="sibTrans" cxnId="{74EA261C-1BB6-CA4F-8748-B4B268A4F6F3}">
      <dgm:prSet/>
      <dgm:spPr/>
      <dgm:t>
        <a:bodyPr/>
        <a:lstStyle/>
        <a:p>
          <a:endParaRPr lang="en-US" sz="1000"/>
        </a:p>
      </dgm:t>
    </dgm:pt>
    <dgm:pt modelId="{ADA34BA2-357E-CF4C-8B24-795EF3E862D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Support Org</a:t>
          </a:r>
        </a:p>
      </dgm:t>
    </dgm:pt>
    <dgm:pt modelId="{D7E1078D-401E-6C48-930C-97D829069C79}" type="sibTrans" cxnId="{7A23E34C-FB89-614B-AE60-BB7FA4AF2A9C}">
      <dgm:prSet/>
      <dgm:spPr/>
      <dgm:t>
        <a:bodyPr/>
        <a:lstStyle/>
        <a:p>
          <a:endParaRPr lang="en-US" sz="1000"/>
        </a:p>
      </dgm:t>
    </dgm:pt>
    <dgm:pt modelId="{E976FD63-B0CF-3A43-B3EF-FCC7D2372CD1}" type="parTrans" cxnId="{7A23E34C-FB89-614B-AE60-BB7FA4AF2A9C}">
      <dgm:prSet/>
      <dgm:spPr/>
      <dgm:t>
        <a:bodyPr/>
        <a:lstStyle/>
        <a:p>
          <a:endParaRPr lang="en-US" sz="1000"/>
        </a:p>
      </dgm:t>
    </dgm:pt>
    <dgm:pt modelId="{17D18928-8E3D-464A-B32E-79737BFCFFBA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/>
            <a:t>Storage</a:t>
          </a:r>
          <a:endParaRPr lang="en-US" sz="1000" dirty="0"/>
        </a:p>
        <a:p>
          <a:r>
            <a:rPr lang="en-US" sz="1000" dirty="0"/>
            <a:t>Engineer</a:t>
          </a:r>
        </a:p>
      </dgm:t>
    </dgm:pt>
    <dgm:pt modelId="{D86496CA-1BF9-234C-915C-136B7D223237}" type="sibTrans" cxnId="{365C27D8-D7F0-394D-BFAA-F255E639B280}">
      <dgm:prSet/>
      <dgm:spPr/>
      <dgm:t>
        <a:bodyPr/>
        <a:lstStyle/>
        <a:p>
          <a:endParaRPr lang="en-US" sz="1000"/>
        </a:p>
      </dgm:t>
    </dgm:pt>
    <dgm:pt modelId="{06C7B2BD-A2B3-ED47-9D84-5343DDE32B6E}" type="parTrans" cxnId="{365C27D8-D7F0-394D-BFAA-F255E639B280}">
      <dgm:prSet/>
      <dgm:spPr/>
      <dgm:t>
        <a:bodyPr/>
        <a:lstStyle/>
        <a:p>
          <a:endParaRPr lang="en-US" sz="1000"/>
        </a:p>
      </dgm:t>
    </dgm:pt>
    <dgm:pt modelId="{F0581869-7EC9-4044-AA86-F3FB6829025F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Service Management</a:t>
          </a:r>
          <a:r>
            <a:rPr lang="en-US" sz="1000" baseline="0" dirty="0"/>
            <a:t> Lead</a:t>
          </a:r>
          <a:endParaRPr lang="en-US" sz="1000" dirty="0"/>
        </a:p>
      </dgm:t>
    </dgm:pt>
    <dgm:pt modelId="{26521197-43BD-6842-8063-119A780D7E45}" type="parTrans" cxnId="{230283B0-C22A-A447-B552-12A3D3C64335}">
      <dgm:prSet/>
      <dgm:spPr/>
      <dgm:t>
        <a:bodyPr/>
        <a:lstStyle/>
        <a:p>
          <a:endParaRPr lang="en-US" sz="1000"/>
        </a:p>
      </dgm:t>
    </dgm:pt>
    <dgm:pt modelId="{24768D58-C080-D548-92C3-D9F6FA435640}" type="sibTrans" cxnId="{230283B0-C22A-A447-B552-12A3D3C64335}">
      <dgm:prSet/>
      <dgm:spPr/>
      <dgm:t>
        <a:bodyPr/>
        <a:lstStyle/>
        <a:p>
          <a:endParaRPr lang="en-US" sz="1000"/>
        </a:p>
      </dgm:t>
    </dgm:pt>
    <dgm:pt modelId="{E4049B82-A026-2E40-AAA3-E64309A4C425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Ops Integration Specialist</a:t>
          </a:r>
        </a:p>
      </dgm:t>
    </dgm:pt>
    <dgm:pt modelId="{0ACEF3A1-F732-BF40-B2EA-2817575803B8}" type="parTrans" cxnId="{ED33A3A0-6067-F54E-9AF5-95BA9F713D4F}">
      <dgm:prSet/>
      <dgm:spPr/>
      <dgm:t>
        <a:bodyPr/>
        <a:lstStyle/>
        <a:p>
          <a:endParaRPr lang="en-US" sz="1000"/>
        </a:p>
      </dgm:t>
    </dgm:pt>
    <dgm:pt modelId="{146F410D-BA50-194C-B410-D9FDCFDE5F43}" type="sibTrans" cxnId="{ED33A3A0-6067-F54E-9AF5-95BA9F713D4F}">
      <dgm:prSet/>
      <dgm:spPr/>
      <dgm:t>
        <a:bodyPr/>
        <a:lstStyle/>
        <a:p>
          <a:endParaRPr lang="en-US" sz="1000"/>
        </a:p>
      </dgm:t>
    </dgm:pt>
    <dgm:pt modelId="{0DA14199-3360-0442-96F4-4E92A2C5B452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Network Engineer</a:t>
          </a:r>
        </a:p>
      </dgm:t>
    </dgm:pt>
    <dgm:pt modelId="{AA21538F-4DF2-2142-AD53-B75E5E08ECB7}" type="sibTrans" cxnId="{93F168C7-4521-834F-A16B-77C461D442C4}">
      <dgm:prSet/>
      <dgm:spPr/>
      <dgm:t>
        <a:bodyPr/>
        <a:lstStyle/>
        <a:p>
          <a:endParaRPr lang="en-US" sz="1000"/>
        </a:p>
      </dgm:t>
    </dgm:pt>
    <dgm:pt modelId="{9D545AF5-0D6B-A449-8E9C-E748E7A4CBBF}" type="parTrans" cxnId="{93F168C7-4521-834F-A16B-77C461D442C4}">
      <dgm:prSet/>
      <dgm:spPr/>
      <dgm:t>
        <a:bodyPr/>
        <a:lstStyle/>
        <a:p>
          <a:endParaRPr lang="en-US" sz="1000"/>
        </a:p>
      </dgm:t>
    </dgm:pt>
    <dgm:pt modelId="{A050D70A-99B2-2942-9BD8-9D3C7FC53DB3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Security Engineer</a:t>
          </a:r>
        </a:p>
      </dgm:t>
    </dgm:pt>
    <dgm:pt modelId="{3A9015B0-E2C1-224C-9833-60985F661444}" type="parTrans" cxnId="{174E7C39-8566-BE4B-9903-A93AE88399F0}">
      <dgm:prSet/>
      <dgm:spPr/>
      <dgm:t>
        <a:bodyPr/>
        <a:lstStyle/>
        <a:p>
          <a:endParaRPr lang="en-US" sz="1000"/>
        </a:p>
      </dgm:t>
    </dgm:pt>
    <dgm:pt modelId="{9DA08338-05BF-8A47-BC9D-9F9EA0712D25}" type="sibTrans" cxnId="{174E7C39-8566-BE4B-9903-A93AE88399F0}">
      <dgm:prSet/>
      <dgm:spPr/>
      <dgm:t>
        <a:bodyPr/>
        <a:lstStyle/>
        <a:p>
          <a:endParaRPr lang="en-US" sz="1000"/>
        </a:p>
      </dgm:t>
    </dgm:pt>
    <dgm:pt modelId="{B6085823-BF04-3140-96DE-FEAFC46E7339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Business</a:t>
          </a:r>
          <a:r>
            <a:rPr lang="en-US" sz="1000" baseline="0" dirty="0"/>
            <a:t> Analyst</a:t>
          </a:r>
          <a:endParaRPr lang="en-US" sz="1000" dirty="0"/>
        </a:p>
      </dgm:t>
    </dgm:pt>
    <dgm:pt modelId="{6FEAF2EC-E022-4744-91E1-2BDFA4F178A4}" type="parTrans" cxnId="{CCA1CDDA-1EAF-394D-849D-EBE9404F2157}">
      <dgm:prSet/>
      <dgm:spPr/>
      <dgm:t>
        <a:bodyPr/>
        <a:lstStyle/>
        <a:p>
          <a:endParaRPr lang="en-US" sz="1000"/>
        </a:p>
      </dgm:t>
    </dgm:pt>
    <dgm:pt modelId="{CC980DB0-8B80-FB43-8958-D6523A21B96D}" type="sibTrans" cxnId="{CCA1CDDA-1EAF-394D-849D-EBE9404F2157}">
      <dgm:prSet/>
      <dgm:spPr/>
      <dgm:t>
        <a:bodyPr/>
        <a:lstStyle/>
        <a:p>
          <a:endParaRPr lang="en-US" sz="1000"/>
        </a:p>
      </dgm:t>
    </dgm:pt>
    <dgm:pt modelId="{79938382-EE7A-5845-83C1-F6EF0F07232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Financial Analyst</a:t>
          </a:r>
        </a:p>
      </dgm:t>
    </dgm:pt>
    <dgm:pt modelId="{A748B77A-D9E2-4E42-B85D-D9945C829416}" type="parTrans" cxnId="{AB29AC18-1B24-6842-AC83-6E6679D8AF01}">
      <dgm:prSet/>
      <dgm:spPr/>
      <dgm:t>
        <a:bodyPr/>
        <a:lstStyle/>
        <a:p>
          <a:endParaRPr lang="en-US" sz="1000"/>
        </a:p>
      </dgm:t>
    </dgm:pt>
    <dgm:pt modelId="{36D6B9BA-3DD1-F549-9AD1-C3E1B6D32C4A}" type="sibTrans" cxnId="{AB29AC18-1B24-6842-AC83-6E6679D8AF01}">
      <dgm:prSet/>
      <dgm:spPr/>
      <dgm:t>
        <a:bodyPr/>
        <a:lstStyle/>
        <a:p>
          <a:endParaRPr lang="en-US" sz="1000"/>
        </a:p>
      </dgm:t>
    </dgm:pt>
    <dgm:pt modelId="{97CF8786-CBC4-A24B-A768-8BF398D165A7}" type="pres">
      <dgm:prSet presAssocID="{8F0D34F8-3A61-A640-A961-49BB4A94A1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95125E-0DDA-E940-99C0-F356E42DE1D0}" type="pres">
      <dgm:prSet presAssocID="{F462B1C6-6602-2E4C-ABF5-3075AA88879F}" presName="hierRoot1" presStyleCnt="0">
        <dgm:presLayoutVars>
          <dgm:hierBranch val="init"/>
        </dgm:presLayoutVars>
      </dgm:prSet>
      <dgm:spPr/>
    </dgm:pt>
    <dgm:pt modelId="{C7282ADC-FE70-F547-B853-98974E471FA0}" type="pres">
      <dgm:prSet presAssocID="{F462B1C6-6602-2E4C-ABF5-3075AA88879F}" presName="rootComposite1" presStyleCnt="0"/>
      <dgm:spPr/>
    </dgm:pt>
    <dgm:pt modelId="{F18A6BB7-CF35-034E-A475-66A742F4D41B}" type="pres">
      <dgm:prSet presAssocID="{F462B1C6-6602-2E4C-ABF5-3075AA88879F}" presName="rootText1" presStyleLbl="node0" presStyleIdx="0" presStyleCnt="2">
        <dgm:presLayoutVars>
          <dgm:chPref val="3"/>
        </dgm:presLayoutVars>
      </dgm:prSet>
      <dgm:spPr/>
    </dgm:pt>
    <dgm:pt modelId="{1E77632D-AA61-2542-8B72-0941D42BBB16}" type="pres">
      <dgm:prSet presAssocID="{F462B1C6-6602-2E4C-ABF5-3075AA88879F}" presName="rootConnector1" presStyleLbl="node1" presStyleIdx="0" presStyleCnt="0"/>
      <dgm:spPr/>
    </dgm:pt>
    <dgm:pt modelId="{55FF203D-AA22-1A4E-85FE-EF7271BE4A3D}" type="pres">
      <dgm:prSet presAssocID="{F462B1C6-6602-2E4C-ABF5-3075AA88879F}" presName="hierChild2" presStyleCnt="0"/>
      <dgm:spPr/>
    </dgm:pt>
    <dgm:pt modelId="{8734B650-CBB1-7347-9186-E1AB86F54B1A}" type="pres">
      <dgm:prSet presAssocID="{8BEE4B8A-19B1-AE4D-AB36-44C4A6502924}" presName="Name37" presStyleLbl="parChTrans1D2" presStyleIdx="0" presStyleCnt="6"/>
      <dgm:spPr/>
    </dgm:pt>
    <dgm:pt modelId="{B1F9BCDF-659E-9A42-BAA1-F8CA75FB1DA4}" type="pres">
      <dgm:prSet presAssocID="{D9335E89-0F23-414B-BC25-64CBBA97E26C}" presName="hierRoot2" presStyleCnt="0">
        <dgm:presLayoutVars>
          <dgm:hierBranch val="init"/>
        </dgm:presLayoutVars>
      </dgm:prSet>
      <dgm:spPr/>
    </dgm:pt>
    <dgm:pt modelId="{3C1DAF1B-533B-1E48-8C51-FEF1C758D18B}" type="pres">
      <dgm:prSet presAssocID="{D9335E89-0F23-414B-BC25-64CBBA97E26C}" presName="rootComposite" presStyleCnt="0"/>
      <dgm:spPr/>
    </dgm:pt>
    <dgm:pt modelId="{BF482B52-E317-B948-98A8-6066092901EF}" type="pres">
      <dgm:prSet presAssocID="{D9335E89-0F23-414B-BC25-64CBBA97E26C}" presName="rootText" presStyleLbl="node2" presStyleIdx="0" presStyleCnt="6">
        <dgm:presLayoutVars>
          <dgm:chPref val="3"/>
        </dgm:presLayoutVars>
      </dgm:prSet>
      <dgm:spPr/>
    </dgm:pt>
    <dgm:pt modelId="{4256420E-9D6B-F84F-B706-40417EED7141}" type="pres">
      <dgm:prSet presAssocID="{D9335E89-0F23-414B-BC25-64CBBA97E26C}" presName="rootConnector" presStyleLbl="node2" presStyleIdx="0" presStyleCnt="6"/>
      <dgm:spPr/>
    </dgm:pt>
    <dgm:pt modelId="{6E8D7187-68B6-6F45-93B5-9D6BA78D3ACE}" type="pres">
      <dgm:prSet presAssocID="{D9335E89-0F23-414B-BC25-64CBBA97E26C}" presName="hierChild4" presStyleCnt="0"/>
      <dgm:spPr/>
    </dgm:pt>
    <dgm:pt modelId="{58CFF3EF-F7B4-7345-9FE5-E722ED677332}" type="pres">
      <dgm:prSet presAssocID="{44210F5D-7D87-FA42-B5F7-DD78DD11621F}" presName="Name37" presStyleLbl="parChTrans1D3" presStyleIdx="0" presStyleCnt="13"/>
      <dgm:spPr/>
    </dgm:pt>
    <dgm:pt modelId="{EDA5FE45-8902-AC42-97FF-CA21F27B101A}" type="pres">
      <dgm:prSet presAssocID="{B1C97C5E-EE40-D243-880E-5403415BF86C}" presName="hierRoot2" presStyleCnt="0">
        <dgm:presLayoutVars>
          <dgm:hierBranch val="init"/>
        </dgm:presLayoutVars>
      </dgm:prSet>
      <dgm:spPr/>
    </dgm:pt>
    <dgm:pt modelId="{18362FF8-B30A-6B4F-8E10-DD5593589A7E}" type="pres">
      <dgm:prSet presAssocID="{B1C97C5E-EE40-D243-880E-5403415BF86C}" presName="rootComposite" presStyleCnt="0"/>
      <dgm:spPr/>
    </dgm:pt>
    <dgm:pt modelId="{4AA58F45-E615-3D4A-B253-222989082C9A}" type="pres">
      <dgm:prSet presAssocID="{B1C97C5E-EE40-D243-880E-5403415BF86C}" presName="rootText" presStyleLbl="node3" presStyleIdx="0" presStyleCnt="13">
        <dgm:presLayoutVars>
          <dgm:chPref val="3"/>
        </dgm:presLayoutVars>
      </dgm:prSet>
      <dgm:spPr/>
    </dgm:pt>
    <dgm:pt modelId="{A523AA2C-15A4-6A49-B1CF-E141E08E364F}" type="pres">
      <dgm:prSet presAssocID="{B1C97C5E-EE40-D243-880E-5403415BF86C}" presName="rootConnector" presStyleLbl="node3" presStyleIdx="0" presStyleCnt="13"/>
      <dgm:spPr/>
    </dgm:pt>
    <dgm:pt modelId="{D04852B1-A875-204B-966F-C0EA0A12C4F7}" type="pres">
      <dgm:prSet presAssocID="{B1C97C5E-EE40-D243-880E-5403415BF86C}" presName="hierChild4" presStyleCnt="0"/>
      <dgm:spPr/>
    </dgm:pt>
    <dgm:pt modelId="{E7C19803-ADF7-0142-B95C-B6ACE5AD6D03}" type="pres">
      <dgm:prSet presAssocID="{B1C97C5E-EE40-D243-880E-5403415BF86C}" presName="hierChild5" presStyleCnt="0"/>
      <dgm:spPr/>
    </dgm:pt>
    <dgm:pt modelId="{E4B27767-8A73-9841-99B3-ADDF33D100CF}" type="pres">
      <dgm:prSet presAssocID="{26521197-43BD-6842-8063-119A780D7E45}" presName="Name37" presStyleLbl="parChTrans1D3" presStyleIdx="1" presStyleCnt="13"/>
      <dgm:spPr/>
    </dgm:pt>
    <dgm:pt modelId="{9E1B08AE-64F4-9C46-A363-BD71CFEC9529}" type="pres">
      <dgm:prSet presAssocID="{F0581869-7EC9-4044-AA86-F3FB6829025F}" presName="hierRoot2" presStyleCnt="0">
        <dgm:presLayoutVars>
          <dgm:hierBranch val="init"/>
        </dgm:presLayoutVars>
      </dgm:prSet>
      <dgm:spPr/>
    </dgm:pt>
    <dgm:pt modelId="{765D2858-E365-2941-BB91-9A5821785176}" type="pres">
      <dgm:prSet presAssocID="{F0581869-7EC9-4044-AA86-F3FB6829025F}" presName="rootComposite" presStyleCnt="0"/>
      <dgm:spPr/>
    </dgm:pt>
    <dgm:pt modelId="{017E128A-9A6E-E749-8934-3222E2C0B6BA}" type="pres">
      <dgm:prSet presAssocID="{F0581869-7EC9-4044-AA86-F3FB6829025F}" presName="rootText" presStyleLbl="node3" presStyleIdx="1" presStyleCnt="13">
        <dgm:presLayoutVars>
          <dgm:chPref val="3"/>
        </dgm:presLayoutVars>
      </dgm:prSet>
      <dgm:spPr/>
    </dgm:pt>
    <dgm:pt modelId="{1DC3C304-1A14-EA46-A6B9-5914ED66C050}" type="pres">
      <dgm:prSet presAssocID="{F0581869-7EC9-4044-AA86-F3FB6829025F}" presName="rootConnector" presStyleLbl="node3" presStyleIdx="1" presStyleCnt="13"/>
      <dgm:spPr/>
    </dgm:pt>
    <dgm:pt modelId="{CD96F423-D012-854A-8BDF-881017FEE355}" type="pres">
      <dgm:prSet presAssocID="{F0581869-7EC9-4044-AA86-F3FB6829025F}" presName="hierChild4" presStyleCnt="0"/>
      <dgm:spPr/>
    </dgm:pt>
    <dgm:pt modelId="{6842093F-217F-B249-B8D4-B34FD9D6D1FF}" type="pres">
      <dgm:prSet presAssocID="{F0581869-7EC9-4044-AA86-F3FB6829025F}" presName="hierChild5" presStyleCnt="0"/>
      <dgm:spPr/>
    </dgm:pt>
    <dgm:pt modelId="{E361D838-76E9-E846-9180-3D702CD1B84F}" type="pres">
      <dgm:prSet presAssocID="{A748B77A-D9E2-4E42-B85D-D9945C829416}" presName="Name37" presStyleLbl="parChTrans1D3" presStyleIdx="2" presStyleCnt="13"/>
      <dgm:spPr/>
    </dgm:pt>
    <dgm:pt modelId="{3EE20D32-8133-5649-917D-C7F36806D1FB}" type="pres">
      <dgm:prSet presAssocID="{79938382-EE7A-5845-83C1-F6EF0F07232C}" presName="hierRoot2" presStyleCnt="0">
        <dgm:presLayoutVars>
          <dgm:hierBranch val="init"/>
        </dgm:presLayoutVars>
      </dgm:prSet>
      <dgm:spPr/>
    </dgm:pt>
    <dgm:pt modelId="{BD9BC8F2-1F1E-104A-916E-4885B53B23F2}" type="pres">
      <dgm:prSet presAssocID="{79938382-EE7A-5845-83C1-F6EF0F07232C}" presName="rootComposite" presStyleCnt="0"/>
      <dgm:spPr/>
    </dgm:pt>
    <dgm:pt modelId="{A480ACE3-8576-1E47-AFA1-91D0D094639E}" type="pres">
      <dgm:prSet presAssocID="{79938382-EE7A-5845-83C1-F6EF0F07232C}" presName="rootText" presStyleLbl="node3" presStyleIdx="2" presStyleCnt="13">
        <dgm:presLayoutVars>
          <dgm:chPref val="3"/>
        </dgm:presLayoutVars>
      </dgm:prSet>
      <dgm:spPr/>
    </dgm:pt>
    <dgm:pt modelId="{AEC6164F-2DD6-6C4A-B9EF-12D43B9E7DBD}" type="pres">
      <dgm:prSet presAssocID="{79938382-EE7A-5845-83C1-F6EF0F07232C}" presName="rootConnector" presStyleLbl="node3" presStyleIdx="2" presStyleCnt="13"/>
      <dgm:spPr/>
    </dgm:pt>
    <dgm:pt modelId="{81F6687E-660B-2A4C-BAFC-DF7187F8195A}" type="pres">
      <dgm:prSet presAssocID="{79938382-EE7A-5845-83C1-F6EF0F07232C}" presName="hierChild4" presStyleCnt="0"/>
      <dgm:spPr/>
    </dgm:pt>
    <dgm:pt modelId="{BC0F43EE-2443-854C-9EBA-D54051D32D35}" type="pres">
      <dgm:prSet presAssocID="{79938382-EE7A-5845-83C1-F6EF0F07232C}" presName="hierChild5" presStyleCnt="0"/>
      <dgm:spPr/>
    </dgm:pt>
    <dgm:pt modelId="{C13D52E5-2DB8-6541-A7A2-47DFA6470A97}" type="pres">
      <dgm:prSet presAssocID="{D9335E89-0F23-414B-BC25-64CBBA97E26C}" presName="hierChild5" presStyleCnt="0"/>
      <dgm:spPr/>
    </dgm:pt>
    <dgm:pt modelId="{513B8F1D-1E6F-3E46-85FE-0A93F5EFE338}" type="pres">
      <dgm:prSet presAssocID="{1BD1882B-2337-4048-A141-8490A66D2324}" presName="Name37" presStyleLbl="parChTrans1D2" presStyleIdx="1" presStyleCnt="6"/>
      <dgm:spPr/>
    </dgm:pt>
    <dgm:pt modelId="{8AEB8BC7-CAD2-8742-BE10-A7543DA4B46E}" type="pres">
      <dgm:prSet presAssocID="{9275EA6A-7B7D-054A-9D4C-74C4A48F5C43}" presName="hierRoot2" presStyleCnt="0">
        <dgm:presLayoutVars>
          <dgm:hierBranch val="init"/>
        </dgm:presLayoutVars>
      </dgm:prSet>
      <dgm:spPr/>
    </dgm:pt>
    <dgm:pt modelId="{2D7A300B-9B61-E84B-B09C-F2DBD83BCE45}" type="pres">
      <dgm:prSet presAssocID="{9275EA6A-7B7D-054A-9D4C-74C4A48F5C43}" presName="rootComposite" presStyleCnt="0"/>
      <dgm:spPr/>
    </dgm:pt>
    <dgm:pt modelId="{82BFA034-7332-AC48-ADE5-107791E8BA9F}" type="pres">
      <dgm:prSet presAssocID="{9275EA6A-7B7D-054A-9D4C-74C4A48F5C43}" presName="rootText" presStyleLbl="node2" presStyleIdx="1" presStyleCnt="6">
        <dgm:presLayoutVars>
          <dgm:chPref val="3"/>
        </dgm:presLayoutVars>
      </dgm:prSet>
      <dgm:spPr/>
    </dgm:pt>
    <dgm:pt modelId="{E0B2ABDC-58D6-4742-B090-E6A6696D0F5A}" type="pres">
      <dgm:prSet presAssocID="{9275EA6A-7B7D-054A-9D4C-74C4A48F5C43}" presName="rootConnector" presStyleLbl="node2" presStyleIdx="1" presStyleCnt="6"/>
      <dgm:spPr/>
    </dgm:pt>
    <dgm:pt modelId="{68A2CCCE-6709-D043-907E-2D0B2EDD0C43}" type="pres">
      <dgm:prSet presAssocID="{9275EA6A-7B7D-054A-9D4C-74C4A48F5C43}" presName="hierChild4" presStyleCnt="0"/>
      <dgm:spPr/>
    </dgm:pt>
    <dgm:pt modelId="{1CB662DD-693C-1F47-825E-9BA7DB4B971E}" type="pres">
      <dgm:prSet presAssocID="{A9F5435F-1035-0148-A62F-0ED465431016}" presName="Name37" presStyleLbl="parChTrans1D3" presStyleIdx="3" presStyleCnt="13"/>
      <dgm:spPr/>
    </dgm:pt>
    <dgm:pt modelId="{B697DFE1-C4FD-C34B-AFC6-1E87B2D89D90}" type="pres">
      <dgm:prSet presAssocID="{2B2CE159-D4DA-D34E-86A5-143953E999DB}" presName="hierRoot2" presStyleCnt="0">
        <dgm:presLayoutVars>
          <dgm:hierBranch val="init"/>
        </dgm:presLayoutVars>
      </dgm:prSet>
      <dgm:spPr/>
    </dgm:pt>
    <dgm:pt modelId="{0A553B8B-F1CC-D341-BC60-D6FEEF7C6538}" type="pres">
      <dgm:prSet presAssocID="{2B2CE159-D4DA-D34E-86A5-143953E999DB}" presName="rootComposite" presStyleCnt="0"/>
      <dgm:spPr/>
    </dgm:pt>
    <dgm:pt modelId="{E7E8BED9-A1F4-0546-931C-7CD42CB3648A}" type="pres">
      <dgm:prSet presAssocID="{2B2CE159-D4DA-D34E-86A5-143953E999DB}" presName="rootText" presStyleLbl="node3" presStyleIdx="3" presStyleCnt="13">
        <dgm:presLayoutVars>
          <dgm:chPref val="3"/>
        </dgm:presLayoutVars>
      </dgm:prSet>
      <dgm:spPr/>
    </dgm:pt>
    <dgm:pt modelId="{0B5FD5A9-6736-2B4C-99A5-B706E111635C}" type="pres">
      <dgm:prSet presAssocID="{2B2CE159-D4DA-D34E-86A5-143953E999DB}" presName="rootConnector" presStyleLbl="node3" presStyleIdx="3" presStyleCnt="13"/>
      <dgm:spPr/>
    </dgm:pt>
    <dgm:pt modelId="{DC412711-05C4-BA4F-AD72-E503BAE66682}" type="pres">
      <dgm:prSet presAssocID="{2B2CE159-D4DA-D34E-86A5-143953E999DB}" presName="hierChild4" presStyleCnt="0"/>
      <dgm:spPr/>
    </dgm:pt>
    <dgm:pt modelId="{6EBE3EED-AE33-D242-A597-F39383AB4F1F}" type="pres">
      <dgm:prSet presAssocID="{2B2CE159-D4DA-D34E-86A5-143953E999DB}" presName="hierChild5" presStyleCnt="0"/>
      <dgm:spPr/>
    </dgm:pt>
    <dgm:pt modelId="{D629ECD5-305B-654D-A148-8BAB6D3D2428}" type="pres">
      <dgm:prSet presAssocID="{0ACEF3A1-F732-BF40-B2EA-2817575803B8}" presName="Name37" presStyleLbl="parChTrans1D3" presStyleIdx="4" presStyleCnt="13"/>
      <dgm:spPr/>
    </dgm:pt>
    <dgm:pt modelId="{08AC4132-9003-CA4A-8CF1-CEC3741490F2}" type="pres">
      <dgm:prSet presAssocID="{E4049B82-A026-2E40-AAA3-E64309A4C425}" presName="hierRoot2" presStyleCnt="0">
        <dgm:presLayoutVars>
          <dgm:hierBranch val="init"/>
        </dgm:presLayoutVars>
      </dgm:prSet>
      <dgm:spPr/>
    </dgm:pt>
    <dgm:pt modelId="{581641DB-ADAE-9C49-816F-25D19129A1AC}" type="pres">
      <dgm:prSet presAssocID="{E4049B82-A026-2E40-AAA3-E64309A4C425}" presName="rootComposite" presStyleCnt="0"/>
      <dgm:spPr/>
    </dgm:pt>
    <dgm:pt modelId="{A84710A8-540F-D946-B2B7-BCA8B549A837}" type="pres">
      <dgm:prSet presAssocID="{E4049B82-A026-2E40-AAA3-E64309A4C425}" presName="rootText" presStyleLbl="node3" presStyleIdx="4" presStyleCnt="13">
        <dgm:presLayoutVars>
          <dgm:chPref val="3"/>
        </dgm:presLayoutVars>
      </dgm:prSet>
      <dgm:spPr/>
    </dgm:pt>
    <dgm:pt modelId="{E08715F9-14D8-F949-BED0-67D687F5D2F9}" type="pres">
      <dgm:prSet presAssocID="{E4049B82-A026-2E40-AAA3-E64309A4C425}" presName="rootConnector" presStyleLbl="node3" presStyleIdx="4" presStyleCnt="13"/>
      <dgm:spPr/>
    </dgm:pt>
    <dgm:pt modelId="{6A12609C-4225-824D-B2CA-2BFD4C01FE00}" type="pres">
      <dgm:prSet presAssocID="{E4049B82-A026-2E40-AAA3-E64309A4C425}" presName="hierChild4" presStyleCnt="0"/>
      <dgm:spPr/>
    </dgm:pt>
    <dgm:pt modelId="{8010FF03-73B8-B34A-9261-365F1EDB1E31}" type="pres">
      <dgm:prSet presAssocID="{E4049B82-A026-2E40-AAA3-E64309A4C425}" presName="hierChild5" presStyleCnt="0"/>
      <dgm:spPr/>
    </dgm:pt>
    <dgm:pt modelId="{72FB3094-2A4D-CA49-884B-FC1263FDD77B}" type="pres">
      <dgm:prSet presAssocID="{9D545AF5-0D6B-A449-8E9C-E748E7A4CBBF}" presName="Name37" presStyleLbl="parChTrans1D3" presStyleIdx="5" presStyleCnt="13"/>
      <dgm:spPr/>
    </dgm:pt>
    <dgm:pt modelId="{D406F562-7F2E-3C43-A70E-E4F655FA50B6}" type="pres">
      <dgm:prSet presAssocID="{0DA14199-3360-0442-96F4-4E92A2C5B452}" presName="hierRoot2" presStyleCnt="0">
        <dgm:presLayoutVars>
          <dgm:hierBranch val="init"/>
        </dgm:presLayoutVars>
      </dgm:prSet>
      <dgm:spPr/>
    </dgm:pt>
    <dgm:pt modelId="{2FEA05C9-7015-2747-90C6-0532142D4099}" type="pres">
      <dgm:prSet presAssocID="{0DA14199-3360-0442-96F4-4E92A2C5B452}" presName="rootComposite" presStyleCnt="0"/>
      <dgm:spPr/>
    </dgm:pt>
    <dgm:pt modelId="{9ADFC089-7D7F-5D47-BA18-C934E6334BF0}" type="pres">
      <dgm:prSet presAssocID="{0DA14199-3360-0442-96F4-4E92A2C5B452}" presName="rootText" presStyleLbl="node3" presStyleIdx="5" presStyleCnt="13">
        <dgm:presLayoutVars>
          <dgm:chPref val="3"/>
        </dgm:presLayoutVars>
      </dgm:prSet>
      <dgm:spPr/>
    </dgm:pt>
    <dgm:pt modelId="{A38EF6A5-BF9E-2A4B-AEBA-F546B15ECC5C}" type="pres">
      <dgm:prSet presAssocID="{0DA14199-3360-0442-96F4-4E92A2C5B452}" presName="rootConnector" presStyleLbl="node3" presStyleIdx="5" presStyleCnt="13"/>
      <dgm:spPr/>
    </dgm:pt>
    <dgm:pt modelId="{11A4B5D8-8753-8248-ACFC-0FE70ADB0924}" type="pres">
      <dgm:prSet presAssocID="{0DA14199-3360-0442-96F4-4E92A2C5B452}" presName="hierChild4" presStyleCnt="0"/>
      <dgm:spPr/>
    </dgm:pt>
    <dgm:pt modelId="{584138A7-79A7-8648-A91D-01A8D8F9F84F}" type="pres">
      <dgm:prSet presAssocID="{0DA14199-3360-0442-96F4-4E92A2C5B452}" presName="hierChild5" presStyleCnt="0"/>
      <dgm:spPr/>
    </dgm:pt>
    <dgm:pt modelId="{16995F98-2025-5743-AED2-297D55C8D42F}" type="pres">
      <dgm:prSet presAssocID="{9275EA6A-7B7D-054A-9D4C-74C4A48F5C43}" presName="hierChild5" presStyleCnt="0"/>
      <dgm:spPr/>
    </dgm:pt>
    <dgm:pt modelId="{3C148A37-410C-EA46-B27F-513F0A468A65}" type="pres">
      <dgm:prSet presAssocID="{A5C56DA8-8479-C64B-83C2-69F81908DC16}" presName="Name37" presStyleLbl="parChTrans1D2" presStyleIdx="2" presStyleCnt="6"/>
      <dgm:spPr/>
    </dgm:pt>
    <dgm:pt modelId="{056AE25F-2A36-FA41-8CCF-D160BCF78E31}" type="pres">
      <dgm:prSet presAssocID="{38171877-F763-604B-8034-79691C76287C}" presName="hierRoot2" presStyleCnt="0">
        <dgm:presLayoutVars>
          <dgm:hierBranch val="init"/>
        </dgm:presLayoutVars>
      </dgm:prSet>
      <dgm:spPr/>
    </dgm:pt>
    <dgm:pt modelId="{FAE15C54-0526-3D45-9474-1A4D27FFA521}" type="pres">
      <dgm:prSet presAssocID="{38171877-F763-604B-8034-79691C76287C}" presName="rootComposite" presStyleCnt="0"/>
      <dgm:spPr/>
    </dgm:pt>
    <dgm:pt modelId="{B5E80EA6-8240-A142-AB9D-F4C4C911CBB7}" type="pres">
      <dgm:prSet presAssocID="{38171877-F763-604B-8034-79691C76287C}" presName="rootText" presStyleLbl="node2" presStyleIdx="2" presStyleCnt="6">
        <dgm:presLayoutVars>
          <dgm:chPref val="3"/>
        </dgm:presLayoutVars>
      </dgm:prSet>
      <dgm:spPr/>
    </dgm:pt>
    <dgm:pt modelId="{5A799355-6EB4-9E41-93C3-221B18508A09}" type="pres">
      <dgm:prSet presAssocID="{38171877-F763-604B-8034-79691C76287C}" presName="rootConnector" presStyleLbl="node2" presStyleIdx="2" presStyleCnt="6"/>
      <dgm:spPr/>
    </dgm:pt>
    <dgm:pt modelId="{4FF43BEF-B046-AB43-81EC-49CE0B2CF7F3}" type="pres">
      <dgm:prSet presAssocID="{38171877-F763-604B-8034-79691C76287C}" presName="hierChild4" presStyleCnt="0"/>
      <dgm:spPr/>
    </dgm:pt>
    <dgm:pt modelId="{3C7316ED-0EF2-F843-82FC-3D3546754CD6}" type="pres">
      <dgm:prSet presAssocID="{9F01F5A8-977A-7244-9792-FA8A6C8C987D}" presName="Name37" presStyleLbl="parChTrans1D3" presStyleIdx="6" presStyleCnt="13"/>
      <dgm:spPr/>
    </dgm:pt>
    <dgm:pt modelId="{0ACA8AED-90E6-554C-A1D7-1D1A0D18F2FA}" type="pres">
      <dgm:prSet presAssocID="{5ADF528C-7CF7-584B-A165-E0BFCE27CAC5}" presName="hierRoot2" presStyleCnt="0">
        <dgm:presLayoutVars>
          <dgm:hierBranch val="init"/>
        </dgm:presLayoutVars>
      </dgm:prSet>
      <dgm:spPr/>
    </dgm:pt>
    <dgm:pt modelId="{25012A9F-B643-FA47-8DCB-3FB352DFC350}" type="pres">
      <dgm:prSet presAssocID="{5ADF528C-7CF7-584B-A165-E0BFCE27CAC5}" presName="rootComposite" presStyleCnt="0"/>
      <dgm:spPr/>
    </dgm:pt>
    <dgm:pt modelId="{8CB5486C-9C38-9B4A-BC01-584FD39AF7D2}" type="pres">
      <dgm:prSet presAssocID="{5ADF528C-7CF7-584B-A165-E0BFCE27CAC5}" presName="rootText" presStyleLbl="node3" presStyleIdx="6" presStyleCnt="13">
        <dgm:presLayoutVars>
          <dgm:chPref val="3"/>
        </dgm:presLayoutVars>
      </dgm:prSet>
      <dgm:spPr/>
    </dgm:pt>
    <dgm:pt modelId="{6B5205BB-452E-4F49-8ABF-59B8D1F21227}" type="pres">
      <dgm:prSet presAssocID="{5ADF528C-7CF7-584B-A165-E0BFCE27CAC5}" presName="rootConnector" presStyleLbl="node3" presStyleIdx="6" presStyleCnt="13"/>
      <dgm:spPr/>
    </dgm:pt>
    <dgm:pt modelId="{F57F4EB6-007C-ED44-BAF7-EEE2E97A83DB}" type="pres">
      <dgm:prSet presAssocID="{5ADF528C-7CF7-584B-A165-E0BFCE27CAC5}" presName="hierChild4" presStyleCnt="0"/>
      <dgm:spPr/>
    </dgm:pt>
    <dgm:pt modelId="{28185AB0-AC9B-6141-92F1-CA9F798E82A2}" type="pres">
      <dgm:prSet presAssocID="{5ADF528C-7CF7-584B-A165-E0BFCE27CAC5}" presName="hierChild5" presStyleCnt="0"/>
      <dgm:spPr/>
    </dgm:pt>
    <dgm:pt modelId="{70B775F0-9B52-1A4E-88AB-C4F6B1704297}" type="pres">
      <dgm:prSet presAssocID="{8B0E709C-E69D-8F4E-8121-9924E6556A73}" presName="Name37" presStyleLbl="parChTrans1D3" presStyleIdx="7" presStyleCnt="13"/>
      <dgm:spPr/>
    </dgm:pt>
    <dgm:pt modelId="{211B99C1-ABF6-A94D-A9E0-5F5F65918BB4}" type="pres">
      <dgm:prSet presAssocID="{D807462C-E66C-F74E-9E42-E627702B4E71}" presName="hierRoot2" presStyleCnt="0">
        <dgm:presLayoutVars>
          <dgm:hierBranch val="init"/>
        </dgm:presLayoutVars>
      </dgm:prSet>
      <dgm:spPr/>
    </dgm:pt>
    <dgm:pt modelId="{7FC7F7F6-3BEE-7C46-A88D-C152902B948B}" type="pres">
      <dgm:prSet presAssocID="{D807462C-E66C-F74E-9E42-E627702B4E71}" presName="rootComposite" presStyleCnt="0"/>
      <dgm:spPr/>
    </dgm:pt>
    <dgm:pt modelId="{4FFC5346-62FC-1643-9688-0D7DA354ECCE}" type="pres">
      <dgm:prSet presAssocID="{D807462C-E66C-F74E-9E42-E627702B4E71}" presName="rootText" presStyleLbl="node3" presStyleIdx="7" presStyleCnt="13">
        <dgm:presLayoutVars>
          <dgm:chPref val="3"/>
        </dgm:presLayoutVars>
      </dgm:prSet>
      <dgm:spPr/>
    </dgm:pt>
    <dgm:pt modelId="{45F5810C-390C-DE4D-AA50-AA4B18A46D10}" type="pres">
      <dgm:prSet presAssocID="{D807462C-E66C-F74E-9E42-E627702B4E71}" presName="rootConnector" presStyleLbl="node3" presStyleIdx="7" presStyleCnt="13"/>
      <dgm:spPr/>
    </dgm:pt>
    <dgm:pt modelId="{45472888-E3A9-A148-8DA5-5EDE250FFCCA}" type="pres">
      <dgm:prSet presAssocID="{D807462C-E66C-F74E-9E42-E627702B4E71}" presName="hierChild4" presStyleCnt="0"/>
      <dgm:spPr/>
    </dgm:pt>
    <dgm:pt modelId="{457EC1D9-714A-8F42-A4EF-EAE2B46449EE}" type="pres">
      <dgm:prSet presAssocID="{D807462C-E66C-F74E-9E42-E627702B4E71}" presName="hierChild5" presStyleCnt="0"/>
      <dgm:spPr/>
    </dgm:pt>
    <dgm:pt modelId="{2EEB2570-4324-5B45-962A-DABA1BA026E8}" type="pres">
      <dgm:prSet presAssocID="{38171877-F763-604B-8034-79691C76287C}" presName="hierChild5" presStyleCnt="0"/>
      <dgm:spPr/>
    </dgm:pt>
    <dgm:pt modelId="{26563218-6B26-C943-AB62-D46B24D80404}" type="pres">
      <dgm:prSet presAssocID="{0BC3E661-62DD-1C4A-A44B-1E1D94349C60}" presName="Name37" presStyleLbl="parChTrans1D2" presStyleIdx="3" presStyleCnt="6"/>
      <dgm:spPr/>
    </dgm:pt>
    <dgm:pt modelId="{4A59CB62-5FB6-E546-B201-66C0D7B5C547}" type="pres">
      <dgm:prSet presAssocID="{D71E650F-F688-C74F-BD03-BF81154CCA77}" presName="hierRoot2" presStyleCnt="0">
        <dgm:presLayoutVars>
          <dgm:hierBranch val="init"/>
        </dgm:presLayoutVars>
      </dgm:prSet>
      <dgm:spPr/>
    </dgm:pt>
    <dgm:pt modelId="{514B86C4-A1BC-B847-98AF-EDDFFF07D4E3}" type="pres">
      <dgm:prSet presAssocID="{D71E650F-F688-C74F-BD03-BF81154CCA77}" presName="rootComposite" presStyleCnt="0"/>
      <dgm:spPr/>
    </dgm:pt>
    <dgm:pt modelId="{32B7D9D4-7154-7548-87DD-31A51F699B50}" type="pres">
      <dgm:prSet presAssocID="{D71E650F-F688-C74F-BD03-BF81154CCA77}" presName="rootText" presStyleLbl="node2" presStyleIdx="3" presStyleCnt="6">
        <dgm:presLayoutVars>
          <dgm:chPref val="3"/>
        </dgm:presLayoutVars>
      </dgm:prSet>
      <dgm:spPr/>
    </dgm:pt>
    <dgm:pt modelId="{FAF6034B-5D2B-7943-9B7E-2D22E667C503}" type="pres">
      <dgm:prSet presAssocID="{D71E650F-F688-C74F-BD03-BF81154CCA77}" presName="rootConnector" presStyleLbl="node2" presStyleIdx="3" presStyleCnt="6"/>
      <dgm:spPr/>
    </dgm:pt>
    <dgm:pt modelId="{E50BEC45-9B77-6944-BA20-47DF8CF2A22E}" type="pres">
      <dgm:prSet presAssocID="{D71E650F-F688-C74F-BD03-BF81154CCA77}" presName="hierChild4" presStyleCnt="0"/>
      <dgm:spPr/>
    </dgm:pt>
    <dgm:pt modelId="{44B75D7E-857E-BC4F-96EB-E0542AC7230E}" type="pres">
      <dgm:prSet presAssocID="{6FEAF2EC-E022-4744-91E1-2BDFA4F178A4}" presName="Name37" presStyleLbl="parChTrans1D3" presStyleIdx="8" presStyleCnt="13"/>
      <dgm:spPr/>
    </dgm:pt>
    <dgm:pt modelId="{2EB61C06-4D54-A24E-AD1C-E6A9BE68B213}" type="pres">
      <dgm:prSet presAssocID="{B6085823-BF04-3140-96DE-FEAFC46E7339}" presName="hierRoot2" presStyleCnt="0">
        <dgm:presLayoutVars>
          <dgm:hierBranch val="init"/>
        </dgm:presLayoutVars>
      </dgm:prSet>
      <dgm:spPr/>
    </dgm:pt>
    <dgm:pt modelId="{2C9EA150-1D1C-1747-8211-6B7F8C79A2E5}" type="pres">
      <dgm:prSet presAssocID="{B6085823-BF04-3140-96DE-FEAFC46E7339}" presName="rootComposite" presStyleCnt="0"/>
      <dgm:spPr/>
    </dgm:pt>
    <dgm:pt modelId="{902DA849-582C-B449-A0C0-C2C638BDEB69}" type="pres">
      <dgm:prSet presAssocID="{B6085823-BF04-3140-96DE-FEAFC46E7339}" presName="rootText" presStyleLbl="node3" presStyleIdx="8" presStyleCnt="13">
        <dgm:presLayoutVars>
          <dgm:chPref val="3"/>
        </dgm:presLayoutVars>
      </dgm:prSet>
      <dgm:spPr/>
    </dgm:pt>
    <dgm:pt modelId="{9BE0AF07-39C6-CA4B-B886-E6BB980AD19C}" type="pres">
      <dgm:prSet presAssocID="{B6085823-BF04-3140-96DE-FEAFC46E7339}" presName="rootConnector" presStyleLbl="node3" presStyleIdx="8" presStyleCnt="13"/>
      <dgm:spPr/>
    </dgm:pt>
    <dgm:pt modelId="{05DD69FD-2EFC-DB47-9E6A-3F27AEA2AD5F}" type="pres">
      <dgm:prSet presAssocID="{B6085823-BF04-3140-96DE-FEAFC46E7339}" presName="hierChild4" presStyleCnt="0"/>
      <dgm:spPr/>
    </dgm:pt>
    <dgm:pt modelId="{47E6AA32-7B4B-9348-BCEB-13F214BED6C6}" type="pres">
      <dgm:prSet presAssocID="{B6085823-BF04-3140-96DE-FEAFC46E7339}" presName="hierChild5" presStyleCnt="0"/>
      <dgm:spPr/>
    </dgm:pt>
    <dgm:pt modelId="{AD85C689-AF7E-854D-8BC1-A2E0D09B02C2}" type="pres">
      <dgm:prSet presAssocID="{D71E650F-F688-C74F-BD03-BF81154CCA77}" presName="hierChild5" presStyleCnt="0"/>
      <dgm:spPr/>
    </dgm:pt>
    <dgm:pt modelId="{110CEF79-CAAE-DB49-90E7-16F246BFBCD0}" type="pres">
      <dgm:prSet presAssocID="{3A9015B0-E2C1-224C-9833-60985F661444}" presName="Name37" presStyleLbl="parChTrans1D2" presStyleIdx="4" presStyleCnt="6"/>
      <dgm:spPr/>
    </dgm:pt>
    <dgm:pt modelId="{7CACB3E4-9431-1149-B5A9-EEEA31ADF1F1}" type="pres">
      <dgm:prSet presAssocID="{A050D70A-99B2-2942-9BD8-9D3C7FC53DB3}" presName="hierRoot2" presStyleCnt="0">
        <dgm:presLayoutVars>
          <dgm:hierBranch val="init"/>
        </dgm:presLayoutVars>
      </dgm:prSet>
      <dgm:spPr/>
    </dgm:pt>
    <dgm:pt modelId="{7D97ECDD-B0E9-DB44-AE5B-2BA69B467F20}" type="pres">
      <dgm:prSet presAssocID="{A050D70A-99B2-2942-9BD8-9D3C7FC53DB3}" presName="rootComposite" presStyleCnt="0"/>
      <dgm:spPr/>
    </dgm:pt>
    <dgm:pt modelId="{017DC09C-3D92-3646-99E1-A3D70A4712F3}" type="pres">
      <dgm:prSet presAssocID="{A050D70A-99B2-2942-9BD8-9D3C7FC53DB3}" presName="rootText" presStyleLbl="node2" presStyleIdx="4" presStyleCnt="6">
        <dgm:presLayoutVars>
          <dgm:chPref val="3"/>
        </dgm:presLayoutVars>
      </dgm:prSet>
      <dgm:spPr/>
    </dgm:pt>
    <dgm:pt modelId="{2AAADC47-B84A-654D-B3FA-6D25FF4B1EE3}" type="pres">
      <dgm:prSet presAssocID="{A050D70A-99B2-2942-9BD8-9D3C7FC53DB3}" presName="rootConnector" presStyleLbl="node2" presStyleIdx="4" presStyleCnt="6"/>
      <dgm:spPr/>
    </dgm:pt>
    <dgm:pt modelId="{340C2DE2-6EAE-5845-9CCE-184D52B792D6}" type="pres">
      <dgm:prSet presAssocID="{A050D70A-99B2-2942-9BD8-9D3C7FC53DB3}" presName="hierChild4" presStyleCnt="0"/>
      <dgm:spPr/>
    </dgm:pt>
    <dgm:pt modelId="{202A1DDF-C13B-7744-AADD-CAA933EA0D7B}" type="pres">
      <dgm:prSet presAssocID="{A050D70A-99B2-2942-9BD8-9D3C7FC53DB3}" presName="hierChild5" presStyleCnt="0"/>
      <dgm:spPr/>
    </dgm:pt>
    <dgm:pt modelId="{81C75B0B-6919-3F4A-A533-EAE296B90262}" type="pres">
      <dgm:prSet presAssocID="{F462B1C6-6602-2E4C-ABF5-3075AA88879F}" presName="hierChild3" presStyleCnt="0"/>
      <dgm:spPr/>
    </dgm:pt>
    <dgm:pt modelId="{9E921751-F392-8040-9620-EDA349DFE6C8}" type="pres">
      <dgm:prSet presAssocID="{ADA34BA2-357E-CF4C-8B24-795EF3E862D2}" presName="hierRoot1" presStyleCnt="0">
        <dgm:presLayoutVars>
          <dgm:hierBranch val="init"/>
        </dgm:presLayoutVars>
      </dgm:prSet>
      <dgm:spPr/>
    </dgm:pt>
    <dgm:pt modelId="{1A7AD800-9E5F-C846-9200-461770A9A1BB}" type="pres">
      <dgm:prSet presAssocID="{ADA34BA2-357E-CF4C-8B24-795EF3E862D2}" presName="rootComposite1" presStyleCnt="0"/>
      <dgm:spPr/>
    </dgm:pt>
    <dgm:pt modelId="{ED52FCE0-A800-FE43-96E5-B61F1D5811E6}" type="pres">
      <dgm:prSet presAssocID="{ADA34BA2-357E-CF4C-8B24-795EF3E862D2}" presName="rootText1" presStyleLbl="node0" presStyleIdx="1" presStyleCnt="2">
        <dgm:presLayoutVars>
          <dgm:chPref val="3"/>
        </dgm:presLayoutVars>
      </dgm:prSet>
      <dgm:spPr/>
    </dgm:pt>
    <dgm:pt modelId="{A944C2A2-72A9-8544-9A91-378969327EFB}" type="pres">
      <dgm:prSet presAssocID="{ADA34BA2-357E-CF4C-8B24-795EF3E862D2}" presName="rootConnector1" presStyleLbl="node1" presStyleIdx="0" presStyleCnt="0"/>
      <dgm:spPr/>
    </dgm:pt>
    <dgm:pt modelId="{FF72EF14-754A-084A-8138-3E815AC22B92}" type="pres">
      <dgm:prSet presAssocID="{ADA34BA2-357E-CF4C-8B24-795EF3E862D2}" presName="hierChild2" presStyleCnt="0"/>
      <dgm:spPr/>
    </dgm:pt>
    <dgm:pt modelId="{666D5789-60F5-4744-933D-E0B6C245E241}" type="pres">
      <dgm:prSet presAssocID="{7905F395-1E50-F242-BA8B-CCA8E824B097}" presName="Name37" presStyleLbl="parChTrans1D2" presStyleIdx="5" presStyleCnt="6"/>
      <dgm:spPr/>
    </dgm:pt>
    <dgm:pt modelId="{D913F449-723D-4C4C-AE85-772ACBC7656F}" type="pres">
      <dgm:prSet presAssocID="{A2A2B1FC-AB21-D845-8E63-3A9488FA0618}" presName="hierRoot2" presStyleCnt="0">
        <dgm:presLayoutVars>
          <dgm:hierBranch val="init"/>
        </dgm:presLayoutVars>
      </dgm:prSet>
      <dgm:spPr/>
    </dgm:pt>
    <dgm:pt modelId="{0089AD71-312A-9743-AD8C-943AA8E804A5}" type="pres">
      <dgm:prSet presAssocID="{A2A2B1FC-AB21-D845-8E63-3A9488FA0618}" presName="rootComposite" presStyleCnt="0"/>
      <dgm:spPr/>
    </dgm:pt>
    <dgm:pt modelId="{137B30D9-1445-5C4E-9F76-698590002316}" type="pres">
      <dgm:prSet presAssocID="{A2A2B1FC-AB21-D845-8E63-3A9488FA0618}" presName="rootText" presStyleLbl="node2" presStyleIdx="5" presStyleCnt="6">
        <dgm:presLayoutVars>
          <dgm:chPref val="3"/>
        </dgm:presLayoutVars>
      </dgm:prSet>
      <dgm:spPr/>
    </dgm:pt>
    <dgm:pt modelId="{0713F6FC-B602-5F4F-8043-7FF405441697}" type="pres">
      <dgm:prSet presAssocID="{A2A2B1FC-AB21-D845-8E63-3A9488FA0618}" presName="rootConnector" presStyleLbl="node2" presStyleIdx="5" presStyleCnt="6"/>
      <dgm:spPr/>
    </dgm:pt>
    <dgm:pt modelId="{62C8511D-A958-3F42-BAF9-ECBFE13F3F19}" type="pres">
      <dgm:prSet presAssocID="{A2A2B1FC-AB21-D845-8E63-3A9488FA0618}" presName="hierChild4" presStyleCnt="0"/>
      <dgm:spPr/>
    </dgm:pt>
    <dgm:pt modelId="{E19AFD87-DA92-0949-8DE1-DA0A02DC57DE}" type="pres">
      <dgm:prSet presAssocID="{70A5FE55-35F1-BA41-8C82-B0003AA1BE25}" presName="Name37" presStyleLbl="parChTrans1D3" presStyleIdx="9" presStyleCnt="13"/>
      <dgm:spPr/>
    </dgm:pt>
    <dgm:pt modelId="{B4729F6B-C8D2-A749-B656-A4EA1151AD5A}" type="pres">
      <dgm:prSet presAssocID="{B60BB8C0-3B03-CD44-A2E9-4C83DFCB91C8}" presName="hierRoot2" presStyleCnt="0">
        <dgm:presLayoutVars>
          <dgm:hierBranch val="init"/>
        </dgm:presLayoutVars>
      </dgm:prSet>
      <dgm:spPr/>
    </dgm:pt>
    <dgm:pt modelId="{F548781E-9875-F04F-AC88-01E5AEBFAB4B}" type="pres">
      <dgm:prSet presAssocID="{B60BB8C0-3B03-CD44-A2E9-4C83DFCB91C8}" presName="rootComposite" presStyleCnt="0"/>
      <dgm:spPr/>
    </dgm:pt>
    <dgm:pt modelId="{85EBA9CC-E67C-2243-AA53-3852B0D101C9}" type="pres">
      <dgm:prSet presAssocID="{B60BB8C0-3B03-CD44-A2E9-4C83DFCB91C8}" presName="rootText" presStyleLbl="node3" presStyleIdx="9" presStyleCnt="13">
        <dgm:presLayoutVars>
          <dgm:chPref val="3"/>
        </dgm:presLayoutVars>
      </dgm:prSet>
      <dgm:spPr/>
    </dgm:pt>
    <dgm:pt modelId="{3DCF049A-1C05-3442-B942-7F9A122F1DD5}" type="pres">
      <dgm:prSet presAssocID="{B60BB8C0-3B03-CD44-A2E9-4C83DFCB91C8}" presName="rootConnector" presStyleLbl="node3" presStyleIdx="9" presStyleCnt="13"/>
      <dgm:spPr/>
    </dgm:pt>
    <dgm:pt modelId="{C3B875A6-7BFF-3D40-B6B6-05C69D83583C}" type="pres">
      <dgm:prSet presAssocID="{B60BB8C0-3B03-CD44-A2E9-4C83DFCB91C8}" presName="hierChild4" presStyleCnt="0"/>
      <dgm:spPr/>
    </dgm:pt>
    <dgm:pt modelId="{6D03E663-5528-5F4C-9649-61CD8092F8CB}" type="pres">
      <dgm:prSet presAssocID="{B60BB8C0-3B03-CD44-A2E9-4C83DFCB91C8}" presName="hierChild5" presStyleCnt="0"/>
      <dgm:spPr/>
    </dgm:pt>
    <dgm:pt modelId="{5D6D1714-BF63-BE40-8BA2-B05257B90603}" type="pres">
      <dgm:prSet presAssocID="{0DF6943F-D58E-2C4D-832C-6B9E1BC41029}" presName="Name37" presStyleLbl="parChTrans1D3" presStyleIdx="10" presStyleCnt="13"/>
      <dgm:spPr/>
    </dgm:pt>
    <dgm:pt modelId="{E23A63B9-73BC-3442-9DE1-6FEBC0506611}" type="pres">
      <dgm:prSet presAssocID="{F8CA60D8-F41B-814A-8BDB-1E75CF3AEFC5}" presName="hierRoot2" presStyleCnt="0">
        <dgm:presLayoutVars>
          <dgm:hierBranch val="init"/>
        </dgm:presLayoutVars>
      </dgm:prSet>
      <dgm:spPr/>
    </dgm:pt>
    <dgm:pt modelId="{F595E1FD-F3DC-D840-8F40-B43FD5824FD1}" type="pres">
      <dgm:prSet presAssocID="{F8CA60D8-F41B-814A-8BDB-1E75CF3AEFC5}" presName="rootComposite" presStyleCnt="0"/>
      <dgm:spPr/>
    </dgm:pt>
    <dgm:pt modelId="{82AAE423-C519-3A4D-9CAA-5BD8FCDD2DEB}" type="pres">
      <dgm:prSet presAssocID="{F8CA60D8-F41B-814A-8BDB-1E75CF3AEFC5}" presName="rootText" presStyleLbl="node3" presStyleIdx="10" presStyleCnt="13">
        <dgm:presLayoutVars>
          <dgm:chPref val="3"/>
        </dgm:presLayoutVars>
      </dgm:prSet>
      <dgm:spPr/>
    </dgm:pt>
    <dgm:pt modelId="{DD3FD034-2C60-414F-B260-AFC615E5D23B}" type="pres">
      <dgm:prSet presAssocID="{F8CA60D8-F41B-814A-8BDB-1E75CF3AEFC5}" presName="rootConnector" presStyleLbl="node3" presStyleIdx="10" presStyleCnt="13"/>
      <dgm:spPr/>
    </dgm:pt>
    <dgm:pt modelId="{FF2F8D74-0F39-184A-AF12-2CBD59D8014D}" type="pres">
      <dgm:prSet presAssocID="{F8CA60D8-F41B-814A-8BDB-1E75CF3AEFC5}" presName="hierChild4" presStyleCnt="0"/>
      <dgm:spPr/>
    </dgm:pt>
    <dgm:pt modelId="{E71840BB-626B-6243-8941-41F0F2B0EAC1}" type="pres">
      <dgm:prSet presAssocID="{F8CA60D8-F41B-814A-8BDB-1E75CF3AEFC5}" presName="hierChild5" presStyleCnt="0"/>
      <dgm:spPr/>
    </dgm:pt>
    <dgm:pt modelId="{60BCC307-62A3-454F-9CA7-5AE2C25E8AD2}" type="pres">
      <dgm:prSet presAssocID="{5BC44C6E-40AA-EB44-A023-CC159D4C25A4}" presName="Name37" presStyleLbl="parChTrans1D3" presStyleIdx="11" presStyleCnt="13"/>
      <dgm:spPr/>
    </dgm:pt>
    <dgm:pt modelId="{CAB3DAC8-B0CA-4E40-8081-1A7C850A3861}" type="pres">
      <dgm:prSet presAssocID="{C9B05E9D-31B6-784C-8173-578512A300D4}" presName="hierRoot2" presStyleCnt="0">
        <dgm:presLayoutVars>
          <dgm:hierBranch val="init"/>
        </dgm:presLayoutVars>
      </dgm:prSet>
      <dgm:spPr/>
    </dgm:pt>
    <dgm:pt modelId="{9AC96450-0F19-EE44-A60B-B8BACE84ADA6}" type="pres">
      <dgm:prSet presAssocID="{C9B05E9D-31B6-784C-8173-578512A300D4}" presName="rootComposite" presStyleCnt="0"/>
      <dgm:spPr/>
    </dgm:pt>
    <dgm:pt modelId="{48E145E7-8252-2543-86F6-1B4083AF0F27}" type="pres">
      <dgm:prSet presAssocID="{C9B05E9D-31B6-784C-8173-578512A300D4}" presName="rootText" presStyleLbl="node3" presStyleIdx="11" presStyleCnt="13">
        <dgm:presLayoutVars>
          <dgm:chPref val="3"/>
        </dgm:presLayoutVars>
      </dgm:prSet>
      <dgm:spPr/>
    </dgm:pt>
    <dgm:pt modelId="{F87DB1B4-E4A5-7B4F-A89F-CA0D4254BEBE}" type="pres">
      <dgm:prSet presAssocID="{C9B05E9D-31B6-784C-8173-578512A300D4}" presName="rootConnector" presStyleLbl="node3" presStyleIdx="11" presStyleCnt="13"/>
      <dgm:spPr/>
    </dgm:pt>
    <dgm:pt modelId="{8C994A92-4943-C640-8E25-A9C78FD71C3D}" type="pres">
      <dgm:prSet presAssocID="{C9B05E9D-31B6-784C-8173-578512A300D4}" presName="hierChild4" presStyleCnt="0"/>
      <dgm:spPr/>
    </dgm:pt>
    <dgm:pt modelId="{12B2B99E-F2D9-D841-94D5-53294F14C5FC}" type="pres">
      <dgm:prSet presAssocID="{C9B05E9D-31B6-784C-8173-578512A300D4}" presName="hierChild5" presStyleCnt="0"/>
      <dgm:spPr/>
    </dgm:pt>
    <dgm:pt modelId="{D198F810-9429-2542-A796-79ED6CBA43A9}" type="pres">
      <dgm:prSet presAssocID="{06C7B2BD-A2B3-ED47-9D84-5343DDE32B6E}" presName="Name37" presStyleLbl="parChTrans1D3" presStyleIdx="12" presStyleCnt="13"/>
      <dgm:spPr/>
    </dgm:pt>
    <dgm:pt modelId="{FF3DD11C-6088-2444-BCC8-6C7492A26EDA}" type="pres">
      <dgm:prSet presAssocID="{17D18928-8E3D-464A-B32E-79737BFCFFBA}" presName="hierRoot2" presStyleCnt="0">
        <dgm:presLayoutVars>
          <dgm:hierBranch val="init"/>
        </dgm:presLayoutVars>
      </dgm:prSet>
      <dgm:spPr/>
    </dgm:pt>
    <dgm:pt modelId="{00426F45-6C13-B244-9DA5-BC65B4833B79}" type="pres">
      <dgm:prSet presAssocID="{17D18928-8E3D-464A-B32E-79737BFCFFBA}" presName="rootComposite" presStyleCnt="0"/>
      <dgm:spPr/>
    </dgm:pt>
    <dgm:pt modelId="{3CE91239-F98E-EA4F-A2B6-5FF85D15D175}" type="pres">
      <dgm:prSet presAssocID="{17D18928-8E3D-464A-B32E-79737BFCFFBA}" presName="rootText" presStyleLbl="node3" presStyleIdx="12" presStyleCnt="13">
        <dgm:presLayoutVars>
          <dgm:chPref val="3"/>
        </dgm:presLayoutVars>
      </dgm:prSet>
      <dgm:spPr/>
    </dgm:pt>
    <dgm:pt modelId="{8D1739F8-383F-4A4B-A35B-9A12B4E389A5}" type="pres">
      <dgm:prSet presAssocID="{17D18928-8E3D-464A-B32E-79737BFCFFBA}" presName="rootConnector" presStyleLbl="node3" presStyleIdx="12" presStyleCnt="13"/>
      <dgm:spPr/>
    </dgm:pt>
    <dgm:pt modelId="{F9801274-3B49-DE48-B6D3-8C4AABDF5C48}" type="pres">
      <dgm:prSet presAssocID="{17D18928-8E3D-464A-B32E-79737BFCFFBA}" presName="hierChild4" presStyleCnt="0"/>
      <dgm:spPr/>
    </dgm:pt>
    <dgm:pt modelId="{1B49789A-1DF6-F249-8782-C3B4E1364906}" type="pres">
      <dgm:prSet presAssocID="{17D18928-8E3D-464A-B32E-79737BFCFFBA}" presName="hierChild5" presStyleCnt="0"/>
      <dgm:spPr/>
    </dgm:pt>
    <dgm:pt modelId="{F1DAD161-154C-1545-AA9A-BFD583AAF72B}" type="pres">
      <dgm:prSet presAssocID="{A2A2B1FC-AB21-D845-8E63-3A9488FA0618}" presName="hierChild5" presStyleCnt="0"/>
      <dgm:spPr/>
    </dgm:pt>
    <dgm:pt modelId="{40E46BC3-F702-8048-907E-D6F872DF2E28}" type="pres">
      <dgm:prSet presAssocID="{ADA34BA2-357E-CF4C-8B24-795EF3E862D2}" presName="hierChild3" presStyleCnt="0"/>
      <dgm:spPr/>
    </dgm:pt>
  </dgm:ptLst>
  <dgm:cxnLst>
    <dgm:cxn modelId="{0A42FF00-9A33-4B4F-A47E-00492BF7DBE9}" type="presOf" srcId="{8B0E709C-E69D-8F4E-8121-9924E6556A73}" destId="{70B775F0-9B52-1A4E-88AB-C4F6B1704297}" srcOrd="0" destOrd="0" presId="urn:microsoft.com/office/officeart/2005/8/layout/orgChart1"/>
    <dgm:cxn modelId="{1DAAC503-D522-4E09-A1DA-7D332EF0AEF0}" type="presOf" srcId="{F0581869-7EC9-4044-AA86-F3FB6829025F}" destId="{1DC3C304-1A14-EA46-A6B9-5914ED66C050}" srcOrd="1" destOrd="0" presId="urn:microsoft.com/office/officeart/2005/8/layout/orgChart1"/>
    <dgm:cxn modelId="{77305204-707D-4C8A-B45E-A7FD8EAB5014}" type="presOf" srcId="{0ACEF3A1-F732-BF40-B2EA-2817575803B8}" destId="{D629ECD5-305B-654D-A148-8BAB6D3D2428}" srcOrd="0" destOrd="0" presId="urn:microsoft.com/office/officeart/2005/8/layout/orgChart1"/>
    <dgm:cxn modelId="{5B22F205-7D2A-4866-8FA1-31764CB96030}" type="presOf" srcId="{0DF6943F-D58E-2C4D-832C-6B9E1BC41029}" destId="{5D6D1714-BF63-BE40-8BA2-B05257B90603}" srcOrd="0" destOrd="0" presId="urn:microsoft.com/office/officeart/2005/8/layout/orgChart1"/>
    <dgm:cxn modelId="{0431EE0E-BC7C-41FE-AF0F-CC8B3A28140E}" type="presOf" srcId="{ADA34BA2-357E-CF4C-8B24-795EF3E862D2}" destId="{ED52FCE0-A800-FE43-96E5-B61F1D5811E6}" srcOrd="0" destOrd="0" presId="urn:microsoft.com/office/officeart/2005/8/layout/orgChart1"/>
    <dgm:cxn modelId="{AB29AC18-1B24-6842-AC83-6E6679D8AF01}" srcId="{D9335E89-0F23-414B-BC25-64CBBA97E26C}" destId="{79938382-EE7A-5845-83C1-F6EF0F07232C}" srcOrd="2" destOrd="0" parTransId="{A748B77A-D9E2-4E42-B85D-D9945C829416}" sibTransId="{36D6B9BA-3DD1-F549-9AD1-C3E1B6D32C4A}"/>
    <dgm:cxn modelId="{78599A19-383A-4293-A295-319874916C12}" type="presOf" srcId="{A9F5435F-1035-0148-A62F-0ED465431016}" destId="{1CB662DD-693C-1F47-825E-9BA7DB4B971E}" srcOrd="0" destOrd="0" presId="urn:microsoft.com/office/officeart/2005/8/layout/orgChart1"/>
    <dgm:cxn modelId="{BD92E21A-7D04-4452-9E98-D2C913F32876}" type="presOf" srcId="{D807462C-E66C-F74E-9E42-E627702B4E71}" destId="{4FFC5346-62FC-1643-9688-0D7DA354ECCE}" srcOrd="0" destOrd="0" presId="urn:microsoft.com/office/officeart/2005/8/layout/orgChart1"/>
    <dgm:cxn modelId="{74EA261C-1BB6-CA4F-8748-B4B268A4F6F3}" srcId="{A2A2B1FC-AB21-D845-8E63-3A9488FA0618}" destId="{B60BB8C0-3B03-CD44-A2E9-4C83DFCB91C8}" srcOrd="0" destOrd="0" parTransId="{70A5FE55-35F1-BA41-8C82-B0003AA1BE25}" sibTransId="{99034930-9C23-1A4B-BCFB-90EB3ACA1756}"/>
    <dgm:cxn modelId="{17ED8A1C-1012-4CC1-89AC-9E11AE4B0F7D}" type="presOf" srcId="{D71E650F-F688-C74F-BD03-BF81154CCA77}" destId="{32B7D9D4-7154-7548-87DD-31A51F699B50}" srcOrd="0" destOrd="0" presId="urn:microsoft.com/office/officeart/2005/8/layout/orgChart1"/>
    <dgm:cxn modelId="{B2596822-18D7-4705-A628-46F043C094A1}" type="presOf" srcId="{38171877-F763-604B-8034-79691C76287C}" destId="{B5E80EA6-8240-A142-AB9D-F4C4C911CBB7}" srcOrd="0" destOrd="0" presId="urn:microsoft.com/office/officeart/2005/8/layout/orgChart1"/>
    <dgm:cxn modelId="{39113729-2C4C-49E5-BAF9-E4D10FD33830}" type="presOf" srcId="{2B2CE159-D4DA-D34E-86A5-143953E999DB}" destId="{E7E8BED9-A1F4-0546-931C-7CD42CB3648A}" srcOrd="0" destOrd="0" presId="urn:microsoft.com/office/officeart/2005/8/layout/orgChart1"/>
    <dgm:cxn modelId="{C2A9B82C-5DEE-4D4D-BB88-4C033DBB46F3}" srcId="{F462B1C6-6602-2E4C-ABF5-3075AA88879F}" destId="{D71E650F-F688-C74F-BD03-BF81154CCA77}" srcOrd="3" destOrd="0" parTransId="{0BC3E661-62DD-1C4A-A44B-1E1D94349C60}" sibTransId="{5707F31B-CCC5-6540-AE57-9AB4B6F6CF76}"/>
    <dgm:cxn modelId="{0494602F-3639-4A9D-B9E6-1348355E935C}" type="presOf" srcId="{F462B1C6-6602-2E4C-ABF5-3075AA88879F}" destId="{1E77632D-AA61-2542-8B72-0941D42BBB16}" srcOrd="1" destOrd="0" presId="urn:microsoft.com/office/officeart/2005/8/layout/orgChart1"/>
    <dgm:cxn modelId="{5BFCB330-1EFF-4954-AA5A-1252157A52D6}" type="presOf" srcId="{F0581869-7EC9-4044-AA86-F3FB6829025F}" destId="{017E128A-9A6E-E749-8934-3222E2C0B6BA}" srcOrd="0" destOrd="0" presId="urn:microsoft.com/office/officeart/2005/8/layout/orgChart1"/>
    <dgm:cxn modelId="{F56EFE32-4B80-40A2-91E4-D34EF2D68357}" type="presOf" srcId="{A2A2B1FC-AB21-D845-8E63-3A9488FA0618}" destId="{0713F6FC-B602-5F4F-8043-7FF405441697}" srcOrd="1" destOrd="0" presId="urn:microsoft.com/office/officeart/2005/8/layout/orgChart1"/>
    <dgm:cxn modelId="{174E7C39-8566-BE4B-9903-A93AE88399F0}" srcId="{F462B1C6-6602-2E4C-ABF5-3075AA88879F}" destId="{A050D70A-99B2-2942-9BD8-9D3C7FC53DB3}" srcOrd="4" destOrd="0" parTransId="{3A9015B0-E2C1-224C-9833-60985F661444}" sibTransId="{9DA08338-05BF-8A47-BC9D-9F9EA0712D25}"/>
    <dgm:cxn modelId="{EB05C140-661B-4035-8A4A-D1EEB3CDD693}" type="presOf" srcId="{B6085823-BF04-3140-96DE-FEAFC46E7339}" destId="{902DA849-582C-B449-A0C0-C2C638BDEB69}" srcOrd="0" destOrd="0" presId="urn:microsoft.com/office/officeart/2005/8/layout/orgChart1"/>
    <dgm:cxn modelId="{A1AE6344-3F52-4D61-A581-1A0843966028}" type="presOf" srcId="{7905F395-1E50-F242-BA8B-CCA8E824B097}" destId="{666D5789-60F5-4744-933D-E0B6C245E241}" srcOrd="0" destOrd="0" presId="urn:microsoft.com/office/officeart/2005/8/layout/orgChart1"/>
    <dgm:cxn modelId="{CBB82048-84DB-4F67-9A79-D3668993C55E}" type="presOf" srcId="{0DA14199-3360-0442-96F4-4E92A2C5B452}" destId="{9ADFC089-7D7F-5D47-BA18-C934E6334BF0}" srcOrd="0" destOrd="0" presId="urn:microsoft.com/office/officeart/2005/8/layout/orgChart1"/>
    <dgm:cxn modelId="{EA6CA249-B0B7-48EF-A949-2FACBACCA3F0}" type="presOf" srcId="{06C7B2BD-A2B3-ED47-9D84-5343DDE32B6E}" destId="{D198F810-9429-2542-A796-79ED6CBA43A9}" srcOrd="0" destOrd="0" presId="urn:microsoft.com/office/officeart/2005/8/layout/orgChart1"/>
    <dgm:cxn modelId="{419DD64C-4F13-4278-AE98-FF8AEB8AD3D3}" type="presOf" srcId="{6FEAF2EC-E022-4744-91E1-2BDFA4F178A4}" destId="{44B75D7E-857E-BC4F-96EB-E0542AC7230E}" srcOrd="0" destOrd="0" presId="urn:microsoft.com/office/officeart/2005/8/layout/orgChart1"/>
    <dgm:cxn modelId="{7E60D94C-AFB5-BC48-8521-4E62710F78BC}" srcId="{A2A2B1FC-AB21-D845-8E63-3A9488FA0618}" destId="{F8CA60D8-F41B-814A-8BDB-1E75CF3AEFC5}" srcOrd="1" destOrd="0" parTransId="{0DF6943F-D58E-2C4D-832C-6B9E1BC41029}" sibTransId="{262DC2BF-1F08-534D-AAC1-573C82CE80DE}"/>
    <dgm:cxn modelId="{7A23E34C-FB89-614B-AE60-BB7FA4AF2A9C}" srcId="{8F0D34F8-3A61-A640-A961-49BB4A94A1D4}" destId="{ADA34BA2-357E-CF4C-8B24-795EF3E862D2}" srcOrd="1" destOrd="0" parTransId="{E976FD63-B0CF-3A43-B3EF-FCC7D2372CD1}" sibTransId="{D7E1078D-401E-6C48-930C-97D829069C79}"/>
    <dgm:cxn modelId="{0786BA52-50DD-BC48-B082-43D4E049446B}" srcId="{F462B1C6-6602-2E4C-ABF5-3075AA88879F}" destId="{38171877-F763-604B-8034-79691C76287C}" srcOrd="2" destOrd="0" parTransId="{A5C56DA8-8479-C64B-83C2-69F81908DC16}" sibTransId="{FE1E4E7E-0CED-F743-BBCC-EFA2B83FEE21}"/>
    <dgm:cxn modelId="{526CB955-09CD-4769-B45C-8088EA97116B}" type="presOf" srcId="{A748B77A-D9E2-4E42-B85D-D9945C829416}" destId="{E361D838-76E9-E846-9180-3D702CD1B84F}" srcOrd="0" destOrd="0" presId="urn:microsoft.com/office/officeart/2005/8/layout/orgChart1"/>
    <dgm:cxn modelId="{00FFEF5A-268C-124C-836E-DD68E83003B5}" srcId="{ADA34BA2-357E-CF4C-8B24-795EF3E862D2}" destId="{A2A2B1FC-AB21-D845-8E63-3A9488FA0618}" srcOrd="0" destOrd="0" parTransId="{7905F395-1E50-F242-BA8B-CCA8E824B097}" sibTransId="{65521E51-6693-B04E-8592-0D0E11E0B4D0}"/>
    <dgm:cxn modelId="{D436DF5F-E9D2-4892-86E7-928E253EDDE8}" type="presOf" srcId="{B6085823-BF04-3140-96DE-FEAFC46E7339}" destId="{9BE0AF07-39C6-CA4B-B886-E6BB980AD19C}" srcOrd="1" destOrd="0" presId="urn:microsoft.com/office/officeart/2005/8/layout/orgChart1"/>
    <dgm:cxn modelId="{585C0A61-6E6C-D84C-A8F5-77E5E8BCDC11}" srcId="{A2A2B1FC-AB21-D845-8E63-3A9488FA0618}" destId="{C9B05E9D-31B6-784C-8173-578512A300D4}" srcOrd="2" destOrd="0" parTransId="{5BC44C6E-40AA-EB44-A023-CC159D4C25A4}" sibTransId="{C1BC6E23-62C5-954B-9DE5-BDE6FDFB07D5}"/>
    <dgm:cxn modelId="{4DB74B61-22C8-4B6C-96C7-EDFC1FA9D952}" type="presOf" srcId="{3A9015B0-E2C1-224C-9833-60985F661444}" destId="{110CEF79-CAAE-DB49-90E7-16F246BFBCD0}" srcOrd="0" destOrd="0" presId="urn:microsoft.com/office/officeart/2005/8/layout/orgChart1"/>
    <dgm:cxn modelId="{9CF31A65-0EF0-4C0B-8059-F95D37098EB8}" type="presOf" srcId="{9F01F5A8-977A-7244-9792-FA8A6C8C987D}" destId="{3C7316ED-0EF2-F843-82FC-3D3546754CD6}" srcOrd="0" destOrd="0" presId="urn:microsoft.com/office/officeart/2005/8/layout/orgChart1"/>
    <dgm:cxn modelId="{8FAF7A6B-33DC-4869-AF76-94BCFFFEA5E4}" type="presOf" srcId="{8F0D34F8-3A61-A640-A961-49BB4A94A1D4}" destId="{97CF8786-CBC4-A24B-A768-8BF398D165A7}" srcOrd="0" destOrd="0" presId="urn:microsoft.com/office/officeart/2005/8/layout/orgChart1"/>
    <dgm:cxn modelId="{7AFDA76C-CDA7-4E7C-B1BA-C3E674D07443}" type="presOf" srcId="{A050D70A-99B2-2942-9BD8-9D3C7FC53DB3}" destId="{2AAADC47-B84A-654D-B3FA-6D25FF4B1EE3}" srcOrd="1" destOrd="0" presId="urn:microsoft.com/office/officeart/2005/8/layout/orgChart1"/>
    <dgm:cxn modelId="{3D5F3A6E-BC4C-42C2-81AC-75070B5FF6CB}" type="presOf" srcId="{F8CA60D8-F41B-814A-8BDB-1E75CF3AEFC5}" destId="{DD3FD034-2C60-414F-B260-AFC615E5D23B}" srcOrd="1" destOrd="0" presId="urn:microsoft.com/office/officeart/2005/8/layout/orgChart1"/>
    <dgm:cxn modelId="{BB203774-4F34-441B-9D7D-2CE1986D740C}" type="presOf" srcId="{17D18928-8E3D-464A-B32E-79737BFCFFBA}" destId="{3CE91239-F98E-EA4F-A2B6-5FF85D15D175}" srcOrd="0" destOrd="0" presId="urn:microsoft.com/office/officeart/2005/8/layout/orgChart1"/>
    <dgm:cxn modelId="{7FCF3377-5D1C-BF48-9808-C841F5710985}" srcId="{D9335E89-0F23-414B-BC25-64CBBA97E26C}" destId="{B1C97C5E-EE40-D243-880E-5403415BF86C}" srcOrd="0" destOrd="0" parTransId="{44210F5D-7D87-FA42-B5F7-DD78DD11621F}" sibTransId="{682BE68B-3BF9-3F46-9083-EDFFC6423924}"/>
    <dgm:cxn modelId="{AD41DF77-E8AB-4C03-B202-F7C4214347CB}" type="presOf" srcId="{D9335E89-0F23-414B-BC25-64CBBA97E26C}" destId="{4256420E-9D6B-F84F-B706-40417EED7141}" srcOrd="1" destOrd="0" presId="urn:microsoft.com/office/officeart/2005/8/layout/orgChart1"/>
    <dgm:cxn modelId="{D488F178-F4E3-425B-AB6D-339EB53A5E58}" type="presOf" srcId="{5ADF528C-7CF7-584B-A165-E0BFCE27CAC5}" destId="{6B5205BB-452E-4F49-8ABF-59B8D1F21227}" srcOrd="1" destOrd="0" presId="urn:microsoft.com/office/officeart/2005/8/layout/orgChart1"/>
    <dgm:cxn modelId="{9A076B80-9942-AE45-9F54-9E50060F68E0}" srcId="{F462B1C6-6602-2E4C-ABF5-3075AA88879F}" destId="{9275EA6A-7B7D-054A-9D4C-74C4A48F5C43}" srcOrd="1" destOrd="0" parTransId="{1BD1882B-2337-4048-A141-8490A66D2324}" sibTransId="{1253BDB5-E418-C648-BF07-6AD9C7DC82C8}"/>
    <dgm:cxn modelId="{D2F13E81-09F7-4B94-9C3B-9505170317A6}" type="presOf" srcId="{D9335E89-0F23-414B-BC25-64CBBA97E26C}" destId="{BF482B52-E317-B948-98A8-6066092901EF}" srcOrd="0" destOrd="0" presId="urn:microsoft.com/office/officeart/2005/8/layout/orgChart1"/>
    <dgm:cxn modelId="{71033686-C2E1-4601-AA02-436EBA38942C}" type="presOf" srcId="{E4049B82-A026-2E40-AAA3-E64309A4C425}" destId="{A84710A8-540F-D946-B2B7-BCA8B549A837}" srcOrd="0" destOrd="0" presId="urn:microsoft.com/office/officeart/2005/8/layout/orgChart1"/>
    <dgm:cxn modelId="{EA794287-1587-BF47-9327-1B8AB4E6B3A3}" srcId="{38171877-F763-604B-8034-79691C76287C}" destId="{D807462C-E66C-F74E-9E42-E627702B4E71}" srcOrd="1" destOrd="0" parTransId="{8B0E709C-E69D-8F4E-8121-9924E6556A73}" sibTransId="{F05CDB13-C419-6049-BC9A-5DE2F98EF5F5}"/>
    <dgm:cxn modelId="{5DB18B89-D3A2-4B0F-8268-2198457E5E0A}" type="presOf" srcId="{0BC3E661-62DD-1C4A-A44B-1E1D94349C60}" destId="{26563218-6B26-C943-AB62-D46B24D80404}" srcOrd="0" destOrd="0" presId="urn:microsoft.com/office/officeart/2005/8/layout/orgChart1"/>
    <dgm:cxn modelId="{E6CA738A-42A2-6B4F-938A-414F5E10C611}" srcId="{38171877-F763-604B-8034-79691C76287C}" destId="{5ADF528C-7CF7-584B-A165-E0BFCE27CAC5}" srcOrd="0" destOrd="0" parTransId="{9F01F5A8-977A-7244-9792-FA8A6C8C987D}" sibTransId="{10ADFEF2-4FAC-2448-A94B-15BE9A4FB712}"/>
    <dgm:cxn modelId="{8659DE8B-8772-4C03-97FC-3F04DF3F218B}" type="presOf" srcId="{ADA34BA2-357E-CF4C-8B24-795EF3E862D2}" destId="{A944C2A2-72A9-8544-9A91-378969327EFB}" srcOrd="1" destOrd="0" presId="urn:microsoft.com/office/officeart/2005/8/layout/orgChart1"/>
    <dgm:cxn modelId="{CFA6E78D-3AAE-4148-A0E6-9762D276A7E9}" type="presOf" srcId="{79938382-EE7A-5845-83C1-F6EF0F07232C}" destId="{A480ACE3-8576-1E47-AFA1-91D0D094639E}" srcOrd="0" destOrd="0" presId="urn:microsoft.com/office/officeart/2005/8/layout/orgChart1"/>
    <dgm:cxn modelId="{052B489C-5610-4D22-974C-C07740C1C457}" type="presOf" srcId="{B1C97C5E-EE40-D243-880E-5403415BF86C}" destId="{A523AA2C-15A4-6A49-B1CF-E141E08E364F}" srcOrd="1" destOrd="0" presId="urn:microsoft.com/office/officeart/2005/8/layout/orgChart1"/>
    <dgm:cxn modelId="{ED33A3A0-6067-F54E-9AF5-95BA9F713D4F}" srcId="{9275EA6A-7B7D-054A-9D4C-74C4A48F5C43}" destId="{E4049B82-A026-2E40-AAA3-E64309A4C425}" srcOrd="1" destOrd="0" parTransId="{0ACEF3A1-F732-BF40-B2EA-2817575803B8}" sibTransId="{146F410D-BA50-194C-B410-D9FDCFDE5F43}"/>
    <dgm:cxn modelId="{FFB86BAD-0ED4-4BE8-BF89-DEFE706577CE}" type="presOf" srcId="{A5C56DA8-8479-C64B-83C2-69F81908DC16}" destId="{3C148A37-410C-EA46-B27F-513F0A468A65}" srcOrd="0" destOrd="0" presId="urn:microsoft.com/office/officeart/2005/8/layout/orgChart1"/>
    <dgm:cxn modelId="{230283B0-C22A-A447-B552-12A3D3C64335}" srcId="{D9335E89-0F23-414B-BC25-64CBBA97E26C}" destId="{F0581869-7EC9-4044-AA86-F3FB6829025F}" srcOrd="1" destOrd="0" parTransId="{26521197-43BD-6842-8063-119A780D7E45}" sibTransId="{24768D58-C080-D548-92C3-D9F6FA435640}"/>
    <dgm:cxn modelId="{CC22B3B5-254F-4F55-9638-F317593CC9D7}" type="presOf" srcId="{9275EA6A-7B7D-054A-9D4C-74C4A48F5C43}" destId="{E0B2ABDC-58D6-4742-B090-E6A6696D0F5A}" srcOrd="1" destOrd="0" presId="urn:microsoft.com/office/officeart/2005/8/layout/orgChart1"/>
    <dgm:cxn modelId="{2DCDEEB8-F2EA-4EBD-AC56-436A2BC5F2CD}" type="presOf" srcId="{B1C97C5E-EE40-D243-880E-5403415BF86C}" destId="{4AA58F45-E615-3D4A-B253-222989082C9A}" srcOrd="0" destOrd="0" presId="urn:microsoft.com/office/officeart/2005/8/layout/orgChart1"/>
    <dgm:cxn modelId="{0DAE25B9-EBA7-4DC1-AF55-0FF707C7634E}" type="presOf" srcId="{B60BB8C0-3B03-CD44-A2E9-4C83DFCB91C8}" destId="{85EBA9CC-E67C-2243-AA53-3852B0D101C9}" srcOrd="0" destOrd="0" presId="urn:microsoft.com/office/officeart/2005/8/layout/orgChart1"/>
    <dgm:cxn modelId="{BCAB42B9-35C3-4D23-BFD0-DA0BF140823E}" type="presOf" srcId="{F8CA60D8-F41B-814A-8BDB-1E75CF3AEFC5}" destId="{82AAE423-C519-3A4D-9CAA-5BD8FCDD2DEB}" srcOrd="0" destOrd="0" presId="urn:microsoft.com/office/officeart/2005/8/layout/orgChart1"/>
    <dgm:cxn modelId="{CBFD56BA-08CF-485C-B26C-F3E9BF6398D0}" type="presOf" srcId="{5ADF528C-7CF7-584B-A165-E0BFCE27CAC5}" destId="{8CB5486C-9C38-9B4A-BC01-584FD39AF7D2}" srcOrd="0" destOrd="0" presId="urn:microsoft.com/office/officeart/2005/8/layout/orgChart1"/>
    <dgm:cxn modelId="{570512BD-37DC-432C-8788-DA395D8526CE}" type="presOf" srcId="{79938382-EE7A-5845-83C1-F6EF0F07232C}" destId="{AEC6164F-2DD6-6C4A-B9EF-12D43B9E7DBD}" srcOrd="1" destOrd="0" presId="urn:microsoft.com/office/officeart/2005/8/layout/orgChart1"/>
    <dgm:cxn modelId="{2CC5F3BF-1AA6-442B-BCD7-0604E29F0243}" type="presOf" srcId="{D71E650F-F688-C74F-BD03-BF81154CCA77}" destId="{FAF6034B-5D2B-7943-9B7E-2D22E667C503}" srcOrd="1" destOrd="0" presId="urn:microsoft.com/office/officeart/2005/8/layout/orgChart1"/>
    <dgm:cxn modelId="{C50A17C1-B04D-4647-93DB-8A091FBC734A}" type="presOf" srcId="{A050D70A-99B2-2942-9BD8-9D3C7FC53DB3}" destId="{017DC09C-3D92-3646-99E1-A3D70A4712F3}" srcOrd="0" destOrd="0" presId="urn:microsoft.com/office/officeart/2005/8/layout/orgChart1"/>
    <dgm:cxn modelId="{50A1DBC6-D4CC-B14A-80E1-CB151CA9BCD2}" srcId="{F462B1C6-6602-2E4C-ABF5-3075AA88879F}" destId="{D9335E89-0F23-414B-BC25-64CBBA97E26C}" srcOrd="0" destOrd="0" parTransId="{8BEE4B8A-19B1-AE4D-AB36-44C4A6502924}" sibTransId="{B2DE43C6-C4B5-6444-9A22-43C8FA95B9B6}"/>
    <dgm:cxn modelId="{8BD314C7-989C-4BE0-BA4E-E070C68721BD}" type="presOf" srcId="{5BC44C6E-40AA-EB44-A023-CC159D4C25A4}" destId="{60BCC307-62A3-454F-9CA7-5AE2C25E8AD2}" srcOrd="0" destOrd="0" presId="urn:microsoft.com/office/officeart/2005/8/layout/orgChart1"/>
    <dgm:cxn modelId="{93F168C7-4521-834F-A16B-77C461D442C4}" srcId="{9275EA6A-7B7D-054A-9D4C-74C4A48F5C43}" destId="{0DA14199-3360-0442-96F4-4E92A2C5B452}" srcOrd="2" destOrd="0" parTransId="{9D545AF5-0D6B-A449-8E9C-E748E7A4CBBF}" sibTransId="{AA21538F-4DF2-2142-AD53-B75E5E08ECB7}"/>
    <dgm:cxn modelId="{365C27D8-D7F0-394D-BFAA-F255E639B280}" srcId="{A2A2B1FC-AB21-D845-8E63-3A9488FA0618}" destId="{17D18928-8E3D-464A-B32E-79737BFCFFBA}" srcOrd="3" destOrd="0" parTransId="{06C7B2BD-A2B3-ED47-9D84-5343DDE32B6E}" sibTransId="{D86496CA-1BF9-234C-915C-136B7D223237}"/>
    <dgm:cxn modelId="{F9A15ED9-CC96-4641-9BEF-63CD29E7177B}" srcId="{8F0D34F8-3A61-A640-A961-49BB4A94A1D4}" destId="{F462B1C6-6602-2E4C-ABF5-3075AA88879F}" srcOrd="0" destOrd="0" parTransId="{65FE184C-6031-F749-A820-F2A8F4E27B55}" sibTransId="{2F53323D-A494-8C46-B40D-C743874F7BAC}"/>
    <dgm:cxn modelId="{FAC285D9-9E20-4907-B9B6-F12E57E80820}" type="presOf" srcId="{D807462C-E66C-F74E-9E42-E627702B4E71}" destId="{45F5810C-390C-DE4D-AA50-AA4B18A46D10}" srcOrd="1" destOrd="0" presId="urn:microsoft.com/office/officeart/2005/8/layout/orgChart1"/>
    <dgm:cxn modelId="{507E95D9-F871-4037-95CA-F3667A4BB728}" type="presOf" srcId="{C9B05E9D-31B6-784C-8173-578512A300D4}" destId="{F87DB1B4-E4A5-7B4F-A89F-CA0D4254BEBE}" srcOrd="1" destOrd="0" presId="urn:microsoft.com/office/officeart/2005/8/layout/orgChart1"/>
    <dgm:cxn modelId="{CCA1CDDA-1EAF-394D-849D-EBE9404F2157}" srcId="{D71E650F-F688-C74F-BD03-BF81154CCA77}" destId="{B6085823-BF04-3140-96DE-FEAFC46E7339}" srcOrd="0" destOrd="0" parTransId="{6FEAF2EC-E022-4744-91E1-2BDFA4F178A4}" sibTransId="{CC980DB0-8B80-FB43-8958-D6523A21B96D}"/>
    <dgm:cxn modelId="{604ED8DB-4410-4207-A67C-03F8DF417567}" type="presOf" srcId="{B60BB8C0-3B03-CD44-A2E9-4C83DFCB91C8}" destId="{3DCF049A-1C05-3442-B942-7F9A122F1DD5}" srcOrd="1" destOrd="0" presId="urn:microsoft.com/office/officeart/2005/8/layout/orgChart1"/>
    <dgm:cxn modelId="{8F5333E4-E0A9-4020-A0F9-38A41692A992}" type="presOf" srcId="{1BD1882B-2337-4048-A141-8490A66D2324}" destId="{513B8F1D-1E6F-3E46-85FE-0A93F5EFE338}" srcOrd="0" destOrd="0" presId="urn:microsoft.com/office/officeart/2005/8/layout/orgChart1"/>
    <dgm:cxn modelId="{25617BE9-FE6A-4365-A264-3103C76DD51C}" type="presOf" srcId="{17D18928-8E3D-464A-B32E-79737BFCFFBA}" destId="{8D1739F8-383F-4A4B-A35B-9A12B4E389A5}" srcOrd="1" destOrd="0" presId="urn:microsoft.com/office/officeart/2005/8/layout/orgChart1"/>
    <dgm:cxn modelId="{9992DBEC-88F5-483E-9FD9-0A7AD7CD7680}" type="presOf" srcId="{C9B05E9D-31B6-784C-8173-578512A300D4}" destId="{48E145E7-8252-2543-86F6-1B4083AF0F27}" srcOrd="0" destOrd="0" presId="urn:microsoft.com/office/officeart/2005/8/layout/orgChart1"/>
    <dgm:cxn modelId="{78B5F8ED-291F-43A0-B5B4-40800B6131FC}" type="presOf" srcId="{F462B1C6-6602-2E4C-ABF5-3075AA88879F}" destId="{F18A6BB7-CF35-034E-A475-66A742F4D41B}" srcOrd="0" destOrd="0" presId="urn:microsoft.com/office/officeart/2005/8/layout/orgChart1"/>
    <dgm:cxn modelId="{8AF36BEE-6F30-4F0A-A66D-0EA2EF789DF6}" type="presOf" srcId="{26521197-43BD-6842-8063-119A780D7E45}" destId="{E4B27767-8A73-9841-99B3-ADDF33D100CF}" srcOrd="0" destOrd="0" presId="urn:microsoft.com/office/officeart/2005/8/layout/orgChart1"/>
    <dgm:cxn modelId="{14A4ADEF-AB57-4148-9524-2283D23868A4}" type="presOf" srcId="{70A5FE55-35F1-BA41-8C82-B0003AA1BE25}" destId="{E19AFD87-DA92-0949-8DE1-DA0A02DC57DE}" srcOrd="0" destOrd="0" presId="urn:microsoft.com/office/officeart/2005/8/layout/orgChart1"/>
    <dgm:cxn modelId="{7FE9A9F1-F48D-4FA9-8D56-553D6B207AF2}" type="presOf" srcId="{A2A2B1FC-AB21-D845-8E63-3A9488FA0618}" destId="{137B30D9-1445-5C4E-9F76-698590002316}" srcOrd="0" destOrd="0" presId="urn:microsoft.com/office/officeart/2005/8/layout/orgChart1"/>
    <dgm:cxn modelId="{D276EDF1-7040-4FE8-B8CD-0C6246EA7EE7}" type="presOf" srcId="{9D545AF5-0D6B-A449-8E9C-E748E7A4CBBF}" destId="{72FB3094-2A4D-CA49-884B-FC1263FDD77B}" srcOrd="0" destOrd="0" presId="urn:microsoft.com/office/officeart/2005/8/layout/orgChart1"/>
    <dgm:cxn modelId="{B1F388F3-8257-43E5-BA5E-F8F63945F27A}" type="presOf" srcId="{2B2CE159-D4DA-D34E-86A5-143953E999DB}" destId="{0B5FD5A9-6736-2B4C-99A5-B706E111635C}" srcOrd="1" destOrd="0" presId="urn:microsoft.com/office/officeart/2005/8/layout/orgChart1"/>
    <dgm:cxn modelId="{62DAA4F4-97B9-437C-8038-00C4D1D55D4E}" type="presOf" srcId="{E4049B82-A026-2E40-AAA3-E64309A4C425}" destId="{E08715F9-14D8-F949-BED0-67D687F5D2F9}" srcOrd="1" destOrd="0" presId="urn:microsoft.com/office/officeart/2005/8/layout/orgChart1"/>
    <dgm:cxn modelId="{4B4404F5-A737-4C18-882A-DC0939B74871}" type="presOf" srcId="{9275EA6A-7B7D-054A-9D4C-74C4A48F5C43}" destId="{82BFA034-7332-AC48-ADE5-107791E8BA9F}" srcOrd="0" destOrd="0" presId="urn:microsoft.com/office/officeart/2005/8/layout/orgChart1"/>
    <dgm:cxn modelId="{7EA662F7-BDC6-D543-B0E9-E3111CEB8453}" srcId="{9275EA6A-7B7D-054A-9D4C-74C4A48F5C43}" destId="{2B2CE159-D4DA-D34E-86A5-143953E999DB}" srcOrd="0" destOrd="0" parTransId="{A9F5435F-1035-0148-A62F-0ED465431016}" sibTransId="{1FF6130D-B369-0B4D-BF77-296FD75AD2B6}"/>
    <dgm:cxn modelId="{FBA781F7-FA15-4CA5-8F7A-65CE8926DDA6}" type="presOf" srcId="{38171877-F763-604B-8034-79691C76287C}" destId="{5A799355-6EB4-9E41-93C3-221B18508A09}" srcOrd="1" destOrd="0" presId="urn:microsoft.com/office/officeart/2005/8/layout/orgChart1"/>
    <dgm:cxn modelId="{78224EF8-F393-4926-AD78-5AECFC918E22}" type="presOf" srcId="{44210F5D-7D87-FA42-B5F7-DD78DD11621F}" destId="{58CFF3EF-F7B4-7345-9FE5-E722ED677332}" srcOrd="0" destOrd="0" presId="urn:microsoft.com/office/officeart/2005/8/layout/orgChart1"/>
    <dgm:cxn modelId="{DDA650FD-B68F-420C-9294-63804B215D3E}" type="presOf" srcId="{8BEE4B8A-19B1-AE4D-AB36-44C4A6502924}" destId="{8734B650-CBB1-7347-9186-E1AB86F54B1A}" srcOrd="0" destOrd="0" presId="urn:microsoft.com/office/officeart/2005/8/layout/orgChart1"/>
    <dgm:cxn modelId="{EC44DAFE-0A85-4366-8241-D43A93B3B05B}" type="presOf" srcId="{0DA14199-3360-0442-96F4-4E92A2C5B452}" destId="{A38EF6A5-BF9E-2A4B-AEBA-F546B15ECC5C}" srcOrd="1" destOrd="0" presId="urn:microsoft.com/office/officeart/2005/8/layout/orgChart1"/>
    <dgm:cxn modelId="{CEDB46CE-DC93-4279-8DA6-130361352237}" type="presParOf" srcId="{97CF8786-CBC4-A24B-A768-8BF398D165A7}" destId="{5B95125E-0DDA-E940-99C0-F356E42DE1D0}" srcOrd="0" destOrd="0" presId="urn:microsoft.com/office/officeart/2005/8/layout/orgChart1"/>
    <dgm:cxn modelId="{5944F09A-B406-4555-BD49-394B318BB6EB}" type="presParOf" srcId="{5B95125E-0DDA-E940-99C0-F356E42DE1D0}" destId="{C7282ADC-FE70-F547-B853-98974E471FA0}" srcOrd="0" destOrd="0" presId="urn:microsoft.com/office/officeart/2005/8/layout/orgChart1"/>
    <dgm:cxn modelId="{0C1DA48E-A247-4DEB-8903-DE59219A3A79}" type="presParOf" srcId="{C7282ADC-FE70-F547-B853-98974E471FA0}" destId="{F18A6BB7-CF35-034E-A475-66A742F4D41B}" srcOrd="0" destOrd="0" presId="urn:microsoft.com/office/officeart/2005/8/layout/orgChart1"/>
    <dgm:cxn modelId="{BBD59860-7C91-44BB-A3F0-B65C7644D2C2}" type="presParOf" srcId="{C7282ADC-FE70-F547-B853-98974E471FA0}" destId="{1E77632D-AA61-2542-8B72-0941D42BBB16}" srcOrd="1" destOrd="0" presId="urn:microsoft.com/office/officeart/2005/8/layout/orgChart1"/>
    <dgm:cxn modelId="{E0FBC4E8-D1D3-4737-881E-1CEDF33FE4EA}" type="presParOf" srcId="{5B95125E-0DDA-E940-99C0-F356E42DE1D0}" destId="{55FF203D-AA22-1A4E-85FE-EF7271BE4A3D}" srcOrd="1" destOrd="0" presId="urn:microsoft.com/office/officeart/2005/8/layout/orgChart1"/>
    <dgm:cxn modelId="{D3DED9EE-988B-4587-8731-219668A77012}" type="presParOf" srcId="{55FF203D-AA22-1A4E-85FE-EF7271BE4A3D}" destId="{8734B650-CBB1-7347-9186-E1AB86F54B1A}" srcOrd="0" destOrd="0" presId="urn:microsoft.com/office/officeart/2005/8/layout/orgChart1"/>
    <dgm:cxn modelId="{7E53177A-65D8-4A2C-B11E-82F4FF4C75E3}" type="presParOf" srcId="{55FF203D-AA22-1A4E-85FE-EF7271BE4A3D}" destId="{B1F9BCDF-659E-9A42-BAA1-F8CA75FB1DA4}" srcOrd="1" destOrd="0" presId="urn:microsoft.com/office/officeart/2005/8/layout/orgChart1"/>
    <dgm:cxn modelId="{6AAA3D68-0A8E-4B31-B190-4699747BB124}" type="presParOf" srcId="{B1F9BCDF-659E-9A42-BAA1-F8CA75FB1DA4}" destId="{3C1DAF1B-533B-1E48-8C51-FEF1C758D18B}" srcOrd="0" destOrd="0" presId="urn:microsoft.com/office/officeart/2005/8/layout/orgChart1"/>
    <dgm:cxn modelId="{3E461A79-A663-4246-A0B8-99DEE2181BA4}" type="presParOf" srcId="{3C1DAF1B-533B-1E48-8C51-FEF1C758D18B}" destId="{BF482B52-E317-B948-98A8-6066092901EF}" srcOrd="0" destOrd="0" presId="urn:microsoft.com/office/officeart/2005/8/layout/orgChart1"/>
    <dgm:cxn modelId="{1B4E53A5-F74B-4EC3-BFD3-B95F2BD42ED2}" type="presParOf" srcId="{3C1DAF1B-533B-1E48-8C51-FEF1C758D18B}" destId="{4256420E-9D6B-F84F-B706-40417EED7141}" srcOrd="1" destOrd="0" presId="urn:microsoft.com/office/officeart/2005/8/layout/orgChart1"/>
    <dgm:cxn modelId="{27AF082F-C056-4422-873A-D2FCF0EA432B}" type="presParOf" srcId="{B1F9BCDF-659E-9A42-BAA1-F8CA75FB1DA4}" destId="{6E8D7187-68B6-6F45-93B5-9D6BA78D3ACE}" srcOrd="1" destOrd="0" presId="urn:microsoft.com/office/officeart/2005/8/layout/orgChart1"/>
    <dgm:cxn modelId="{4F904219-B0DE-47F1-92ED-1E4970158A57}" type="presParOf" srcId="{6E8D7187-68B6-6F45-93B5-9D6BA78D3ACE}" destId="{58CFF3EF-F7B4-7345-9FE5-E722ED677332}" srcOrd="0" destOrd="0" presId="urn:microsoft.com/office/officeart/2005/8/layout/orgChart1"/>
    <dgm:cxn modelId="{6949939F-D68A-4CD6-8B8A-0A40A03D97A9}" type="presParOf" srcId="{6E8D7187-68B6-6F45-93B5-9D6BA78D3ACE}" destId="{EDA5FE45-8902-AC42-97FF-CA21F27B101A}" srcOrd="1" destOrd="0" presId="urn:microsoft.com/office/officeart/2005/8/layout/orgChart1"/>
    <dgm:cxn modelId="{AF181AC5-54DC-4211-8453-F295C6716171}" type="presParOf" srcId="{EDA5FE45-8902-AC42-97FF-CA21F27B101A}" destId="{18362FF8-B30A-6B4F-8E10-DD5593589A7E}" srcOrd="0" destOrd="0" presId="urn:microsoft.com/office/officeart/2005/8/layout/orgChart1"/>
    <dgm:cxn modelId="{7D402C53-BEBD-4BCA-8208-7BC5D98ED972}" type="presParOf" srcId="{18362FF8-B30A-6B4F-8E10-DD5593589A7E}" destId="{4AA58F45-E615-3D4A-B253-222989082C9A}" srcOrd="0" destOrd="0" presId="urn:microsoft.com/office/officeart/2005/8/layout/orgChart1"/>
    <dgm:cxn modelId="{29560518-96F6-47B3-B6F2-75491FAB0D7A}" type="presParOf" srcId="{18362FF8-B30A-6B4F-8E10-DD5593589A7E}" destId="{A523AA2C-15A4-6A49-B1CF-E141E08E364F}" srcOrd="1" destOrd="0" presId="urn:microsoft.com/office/officeart/2005/8/layout/orgChart1"/>
    <dgm:cxn modelId="{A18ECD08-13BE-477E-87B0-3C1B14E1A673}" type="presParOf" srcId="{EDA5FE45-8902-AC42-97FF-CA21F27B101A}" destId="{D04852B1-A875-204B-966F-C0EA0A12C4F7}" srcOrd="1" destOrd="0" presId="urn:microsoft.com/office/officeart/2005/8/layout/orgChart1"/>
    <dgm:cxn modelId="{315E3158-9AFE-494F-AAB3-8C97529B752F}" type="presParOf" srcId="{EDA5FE45-8902-AC42-97FF-CA21F27B101A}" destId="{E7C19803-ADF7-0142-B95C-B6ACE5AD6D03}" srcOrd="2" destOrd="0" presId="urn:microsoft.com/office/officeart/2005/8/layout/orgChart1"/>
    <dgm:cxn modelId="{2D4C4B77-CE7F-4EAD-A62E-66BB2603F52D}" type="presParOf" srcId="{6E8D7187-68B6-6F45-93B5-9D6BA78D3ACE}" destId="{E4B27767-8A73-9841-99B3-ADDF33D100CF}" srcOrd="2" destOrd="0" presId="urn:microsoft.com/office/officeart/2005/8/layout/orgChart1"/>
    <dgm:cxn modelId="{45CFE082-87C8-4429-B9B0-6ACED169F941}" type="presParOf" srcId="{6E8D7187-68B6-6F45-93B5-9D6BA78D3ACE}" destId="{9E1B08AE-64F4-9C46-A363-BD71CFEC9529}" srcOrd="3" destOrd="0" presId="urn:microsoft.com/office/officeart/2005/8/layout/orgChart1"/>
    <dgm:cxn modelId="{DE2FA2CB-6077-4DC5-B3CC-5B279249E47D}" type="presParOf" srcId="{9E1B08AE-64F4-9C46-A363-BD71CFEC9529}" destId="{765D2858-E365-2941-BB91-9A5821785176}" srcOrd="0" destOrd="0" presId="urn:microsoft.com/office/officeart/2005/8/layout/orgChart1"/>
    <dgm:cxn modelId="{5AFAF25E-9188-4CD1-A152-9905F9E90E89}" type="presParOf" srcId="{765D2858-E365-2941-BB91-9A5821785176}" destId="{017E128A-9A6E-E749-8934-3222E2C0B6BA}" srcOrd="0" destOrd="0" presId="urn:microsoft.com/office/officeart/2005/8/layout/orgChart1"/>
    <dgm:cxn modelId="{5CC60DC9-2A96-4E34-AAAE-B0F0A9459200}" type="presParOf" srcId="{765D2858-E365-2941-BB91-9A5821785176}" destId="{1DC3C304-1A14-EA46-A6B9-5914ED66C050}" srcOrd="1" destOrd="0" presId="urn:microsoft.com/office/officeart/2005/8/layout/orgChart1"/>
    <dgm:cxn modelId="{B79E3132-2324-4C04-AB83-69470B469A99}" type="presParOf" srcId="{9E1B08AE-64F4-9C46-A363-BD71CFEC9529}" destId="{CD96F423-D012-854A-8BDF-881017FEE355}" srcOrd="1" destOrd="0" presId="urn:microsoft.com/office/officeart/2005/8/layout/orgChart1"/>
    <dgm:cxn modelId="{CC98B2F4-F833-4B37-B1E6-F5DDDBB4B78A}" type="presParOf" srcId="{9E1B08AE-64F4-9C46-A363-BD71CFEC9529}" destId="{6842093F-217F-B249-B8D4-B34FD9D6D1FF}" srcOrd="2" destOrd="0" presId="urn:microsoft.com/office/officeart/2005/8/layout/orgChart1"/>
    <dgm:cxn modelId="{9E59B0C1-DD96-4C23-B0FC-844CA5F451E6}" type="presParOf" srcId="{6E8D7187-68B6-6F45-93B5-9D6BA78D3ACE}" destId="{E361D838-76E9-E846-9180-3D702CD1B84F}" srcOrd="4" destOrd="0" presId="urn:microsoft.com/office/officeart/2005/8/layout/orgChart1"/>
    <dgm:cxn modelId="{0EB5D003-68F7-45C0-AE9D-84F2830E3C7A}" type="presParOf" srcId="{6E8D7187-68B6-6F45-93B5-9D6BA78D3ACE}" destId="{3EE20D32-8133-5649-917D-C7F36806D1FB}" srcOrd="5" destOrd="0" presId="urn:microsoft.com/office/officeart/2005/8/layout/orgChart1"/>
    <dgm:cxn modelId="{5782A8ED-2F1C-4026-9038-771981608581}" type="presParOf" srcId="{3EE20D32-8133-5649-917D-C7F36806D1FB}" destId="{BD9BC8F2-1F1E-104A-916E-4885B53B23F2}" srcOrd="0" destOrd="0" presId="urn:microsoft.com/office/officeart/2005/8/layout/orgChart1"/>
    <dgm:cxn modelId="{8A47F7F7-E20B-4C6F-A3EB-A5EBAF3D8F89}" type="presParOf" srcId="{BD9BC8F2-1F1E-104A-916E-4885B53B23F2}" destId="{A480ACE3-8576-1E47-AFA1-91D0D094639E}" srcOrd="0" destOrd="0" presId="urn:microsoft.com/office/officeart/2005/8/layout/orgChart1"/>
    <dgm:cxn modelId="{FF2D035B-D1BE-4D02-854D-BEC583945FD6}" type="presParOf" srcId="{BD9BC8F2-1F1E-104A-916E-4885B53B23F2}" destId="{AEC6164F-2DD6-6C4A-B9EF-12D43B9E7DBD}" srcOrd="1" destOrd="0" presId="urn:microsoft.com/office/officeart/2005/8/layout/orgChart1"/>
    <dgm:cxn modelId="{14D22ACB-4285-4275-830E-3D3C99E3D8B6}" type="presParOf" srcId="{3EE20D32-8133-5649-917D-C7F36806D1FB}" destId="{81F6687E-660B-2A4C-BAFC-DF7187F8195A}" srcOrd="1" destOrd="0" presId="urn:microsoft.com/office/officeart/2005/8/layout/orgChart1"/>
    <dgm:cxn modelId="{389C29F8-EB7D-46C3-A35F-D4FBD9D7CB98}" type="presParOf" srcId="{3EE20D32-8133-5649-917D-C7F36806D1FB}" destId="{BC0F43EE-2443-854C-9EBA-D54051D32D35}" srcOrd="2" destOrd="0" presId="urn:microsoft.com/office/officeart/2005/8/layout/orgChart1"/>
    <dgm:cxn modelId="{F290263C-13D9-4EDE-AC5A-49E8B73A5C51}" type="presParOf" srcId="{B1F9BCDF-659E-9A42-BAA1-F8CA75FB1DA4}" destId="{C13D52E5-2DB8-6541-A7A2-47DFA6470A97}" srcOrd="2" destOrd="0" presId="urn:microsoft.com/office/officeart/2005/8/layout/orgChart1"/>
    <dgm:cxn modelId="{96170557-004A-4680-831C-763B27D411AB}" type="presParOf" srcId="{55FF203D-AA22-1A4E-85FE-EF7271BE4A3D}" destId="{513B8F1D-1E6F-3E46-85FE-0A93F5EFE338}" srcOrd="2" destOrd="0" presId="urn:microsoft.com/office/officeart/2005/8/layout/orgChart1"/>
    <dgm:cxn modelId="{7AE64CAC-8443-478B-8BBC-C699A47A0F36}" type="presParOf" srcId="{55FF203D-AA22-1A4E-85FE-EF7271BE4A3D}" destId="{8AEB8BC7-CAD2-8742-BE10-A7543DA4B46E}" srcOrd="3" destOrd="0" presId="urn:microsoft.com/office/officeart/2005/8/layout/orgChart1"/>
    <dgm:cxn modelId="{6E29C2BB-3BC1-4AC0-A823-703E6685FB76}" type="presParOf" srcId="{8AEB8BC7-CAD2-8742-BE10-A7543DA4B46E}" destId="{2D7A300B-9B61-E84B-B09C-F2DBD83BCE45}" srcOrd="0" destOrd="0" presId="urn:microsoft.com/office/officeart/2005/8/layout/orgChart1"/>
    <dgm:cxn modelId="{D535A34B-550D-4C36-BB20-2ECAB546A9E0}" type="presParOf" srcId="{2D7A300B-9B61-E84B-B09C-F2DBD83BCE45}" destId="{82BFA034-7332-AC48-ADE5-107791E8BA9F}" srcOrd="0" destOrd="0" presId="urn:microsoft.com/office/officeart/2005/8/layout/orgChart1"/>
    <dgm:cxn modelId="{3B0E76AF-FF25-4D83-AF0A-9F7938630E5D}" type="presParOf" srcId="{2D7A300B-9B61-E84B-B09C-F2DBD83BCE45}" destId="{E0B2ABDC-58D6-4742-B090-E6A6696D0F5A}" srcOrd="1" destOrd="0" presId="urn:microsoft.com/office/officeart/2005/8/layout/orgChart1"/>
    <dgm:cxn modelId="{60987561-6388-4AD7-8329-6786916DEC02}" type="presParOf" srcId="{8AEB8BC7-CAD2-8742-BE10-A7543DA4B46E}" destId="{68A2CCCE-6709-D043-907E-2D0B2EDD0C43}" srcOrd="1" destOrd="0" presId="urn:microsoft.com/office/officeart/2005/8/layout/orgChart1"/>
    <dgm:cxn modelId="{9231F737-BB69-4911-8496-1E8D03272F6E}" type="presParOf" srcId="{68A2CCCE-6709-D043-907E-2D0B2EDD0C43}" destId="{1CB662DD-693C-1F47-825E-9BA7DB4B971E}" srcOrd="0" destOrd="0" presId="urn:microsoft.com/office/officeart/2005/8/layout/orgChart1"/>
    <dgm:cxn modelId="{263E1ED9-81D0-4E93-B2AF-753D2CCAB98B}" type="presParOf" srcId="{68A2CCCE-6709-D043-907E-2D0B2EDD0C43}" destId="{B697DFE1-C4FD-C34B-AFC6-1E87B2D89D90}" srcOrd="1" destOrd="0" presId="urn:microsoft.com/office/officeart/2005/8/layout/orgChart1"/>
    <dgm:cxn modelId="{8B12CCC9-C992-4990-ADB8-B4532E2C8E31}" type="presParOf" srcId="{B697DFE1-C4FD-C34B-AFC6-1E87B2D89D90}" destId="{0A553B8B-F1CC-D341-BC60-D6FEEF7C6538}" srcOrd="0" destOrd="0" presId="urn:microsoft.com/office/officeart/2005/8/layout/orgChart1"/>
    <dgm:cxn modelId="{4C8B950B-4044-4440-A2C8-2CF5846EAD73}" type="presParOf" srcId="{0A553B8B-F1CC-D341-BC60-D6FEEF7C6538}" destId="{E7E8BED9-A1F4-0546-931C-7CD42CB3648A}" srcOrd="0" destOrd="0" presId="urn:microsoft.com/office/officeart/2005/8/layout/orgChart1"/>
    <dgm:cxn modelId="{8A2475FD-7A43-4AFE-8150-8731FFBA7D4D}" type="presParOf" srcId="{0A553B8B-F1CC-D341-BC60-D6FEEF7C6538}" destId="{0B5FD5A9-6736-2B4C-99A5-B706E111635C}" srcOrd="1" destOrd="0" presId="urn:microsoft.com/office/officeart/2005/8/layout/orgChart1"/>
    <dgm:cxn modelId="{A66F1E20-E88E-47BF-9C56-0354C58D473D}" type="presParOf" srcId="{B697DFE1-C4FD-C34B-AFC6-1E87B2D89D90}" destId="{DC412711-05C4-BA4F-AD72-E503BAE66682}" srcOrd="1" destOrd="0" presId="urn:microsoft.com/office/officeart/2005/8/layout/orgChart1"/>
    <dgm:cxn modelId="{79F3159D-2AE8-4650-8C80-AFBFA057DEA3}" type="presParOf" srcId="{B697DFE1-C4FD-C34B-AFC6-1E87B2D89D90}" destId="{6EBE3EED-AE33-D242-A597-F39383AB4F1F}" srcOrd="2" destOrd="0" presId="urn:microsoft.com/office/officeart/2005/8/layout/orgChart1"/>
    <dgm:cxn modelId="{7D1B78F0-15EF-4CC8-9BB7-52BFF3B5A461}" type="presParOf" srcId="{68A2CCCE-6709-D043-907E-2D0B2EDD0C43}" destId="{D629ECD5-305B-654D-A148-8BAB6D3D2428}" srcOrd="2" destOrd="0" presId="urn:microsoft.com/office/officeart/2005/8/layout/orgChart1"/>
    <dgm:cxn modelId="{26057D80-42C4-4120-AD01-D54D77C89049}" type="presParOf" srcId="{68A2CCCE-6709-D043-907E-2D0B2EDD0C43}" destId="{08AC4132-9003-CA4A-8CF1-CEC3741490F2}" srcOrd="3" destOrd="0" presId="urn:microsoft.com/office/officeart/2005/8/layout/orgChart1"/>
    <dgm:cxn modelId="{F54E6606-C288-4D70-A670-D76F6AA48278}" type="presParOf" srcId="{08AC4132-9003-CA4A-8CF1-CEC3741490F2}" destId="{581641DB-ADAE-9C49-816F-25D19129A1AC}" srcOrd="0" destOrd="0" presId="urn:microsoft.com/office/officeart/2005/8/layout/orgChart1"/>
    <dgm:cxn modelId="{695CBE56-9EEF-4A8C-B4D3-7EB727466DCA}" type="presParOf" srcId="{581641DB-ADAE-9C49-816F-25D19129A1AC}" destId="{A84710A8-540F-D946-B2B7-BCA8B549A837}" srcOrd="0" destOrd="0" presId="urn:microsoft.com/office/officeart/2005/8/layout/orgChart1"/>
    <dgm:cxn modelId="{3A74A369-43D5-4AD4-9F5C-676E19BD1D5C}" type="presParOf" srcId="{581641DB-ADAE-9C49-816F-25D19129A1AC}" destId="{E08715F9-14D8-F949-BED0-67D687F5D2F9}" srcOrd="1" destOrd="0" presId="urn:microsoft.com/office/officeart/2005/8/layout/orgChart1"/>
    <dgm:cxn modelId="{4629C2E4-F18F-41E2-ABE2-8C0210BA4474}" type="presParOf" srcId="{08AC4132-9003-CA4A-8CF1-CEC3741490F2}" destId="{6A12609C-4225-824D-B2CA-2BFD4C01FE00}" srcOrd="1" destOrd="0" presId="urn:microsoft.com/office/officeart/2005/8/layout/orgChart1"/>
    <dgm:cxn modelId="{09DEEF84-8650-49F5-97A6-8C47B9FA3143}" type="presParOf" srcId="{08AC4132-9003-CA4A-8CF1-CEC3741490F2}" destId="{8010FF03-73B8-B34A-9261-365F1EDB1E31}" srcOrd="2" destOrd="0" presId="urn:microsoft.com/office/officeart/2005/8/layout/orgChart1"/>
    <dgm:cxn modelId="{4771C20D-C835-4F79-A411-F56C86B986D2}" type="presParOf" srcId="{68A2CCCE-6709-D043-907E-2D0B2EDD0C43}" destId="{72FB3094-2A4D-CA49-884B-FC1263FDD77B}" srcOrd="4" destOrd="0" presId="urn:microsoft.com/office/officeart/2005/8/layout/orgChart1"/>
    <dgm:cxn modelId="{4705A39F-D8FD-4F98-855F-D95475D4D7B4}" type="presParOf" srcId="{68A2CCCE-6709-D043-907E-2D0B2EDD0C43}" destId="{D406F562-7F2E-3C43-A70E-E4F655FA50B6}" srcOrd="5" destOrd="0" presId="urn:microsoft.com/office/officeart/2005/8/layout/orgChart1"/>
    <dgm:cxn modelId="{683EB6E0-370E-4FAC-B790-345041FC9441}" type="presParOf" srcId="{D406F562-7F2E-3C43-A70E-E4F655FA50B6}" destId="{2FEA05C9-7015-2747-90C6-0532142D4099}" srcOrd="0" destOrd="0" presId="urn:microsoft.com/office/officeart/2005/8/layout/orgChart1"/>
    <dgm:cxn modelId="{5082F617-4386-4F7B-84A9-77E01577DF9A}" type="presParOf" srcId="{2FEA05C9-7015-2747-90C6-0532142D4099}" destId="{9ADFC089-7D7F-5D47-BA18-C934E6334BF0}" srcOrd="0" destOrd="0" presId="urn:microsoft.com/office/officeart/2005/8/layout/orgChart1"/>
    <dgm:cxn modelId="{E0D834C5-9C5D-41B2-8170-91578727EA4A}" type="presParOf" srcId="{2FEA05C9-7015-2747-90C6-0532142D4099}" destId="{A38EF6A5-BF9E-2A4B-AEBA-F546B15ECC5C}" srcOrd="1" destOrd="0" presId="urn:microsoft.com/office/officeart/2005/8/layout/orgChart1"/>
    <dgm:cxn modelId="{D269FA80-E134-466C-8BB9-28BE8D9858D5}" type="presParOf" srcId="{D406F562-7F2E-3C43-A70E-E4F655FA50B6}" destId="{11A4B5D8-8753-8248-ACFC-0FE70ADB0924}" srcOrd="1" destOrd="0" presId="urn:microsoft.com/office/officeart/2005/8/layout/orgChart1"/>
    <dgm:cxn modelId="{0114B84A-5906-4189-A07C-C248EB077473}" type="presParOf" srcId="{D406F562-7F2E-3C43-A70E-E4F655FA50B6}" destId="{584138A7-79A7-8648-A91D-01A8D8F9F84F}" srcOrd="2" destOrd="0" presId="urn:microsoft.com/office/officeart/2005/8/layout/orgChart1"/>
    <dgm:cxn modelId="{A6E8CBC0-17BF-4149-9A9B-ACE71E5F592D}" type="presParOf" srcId="{8AEB8BC7-CAD2-8742-BE10-A7543DA4B46E}" destId="{16995F98-2025-5743-AED2-297D55C8D42F}" srcOrd="2" destOrd="0" presId="urn:microsoft.com/office/officeart/2005/8/layout/orgChart1"/>
    <dgm:cxn modelId="{14EBBBBA-863E-4E02-9C50-345C831DB2A8}" type="presParOf" srcId="{55FF203D-AA22-1A4E-85FE-EF7271BE4A3D}" destId="{3C148A37-410C-EA46-B27F-513F0A468A65}" srcOrd="4" destOrd="0" presId="urn:microsoft.com/office/officeart/2005/8/layout/orgChart1"/>
    <dgm:cxn modelId="{935E8783-02CD-490E-86A3-5230A35E83EA}" type="presParOf" srcId="{55FF203D-AA22-1A4E-85FE-EF7271BE4A3D}" destId="{056AE25F-2A36-FA41-8CCF-D160BCF78E31}" srcOrd="5" destOrd="0" presId="urn:microsoft.com/office/officeart/2005/8/layout/orgChart1"/>
    <dgm:cxn modelId="{C43F4A2C-A4BC-47F7-91B1-77FD7E5C3401}" type="presParOf" srcId="{056AE25F-2A36-FA41-8CCF-D160BCF78E31}" destId="{FAE15C54-0526-3D45-9474-1A4D27FFA521}" srcOrd="0" destOrd="0" presId="urn:microsoft.com/office/officeart/2005/8/layout/orgChart1"/>
    <dgm:cxn modelId="{953E3BBD-FF05-4ACB-9A61-921426E0A3E8}" type="presParOf" srcId="{FAE15C54-0526-3D45-9474-1A4D27FFA521}" destId="{B5E80EA6-8240-A142-AB9D-F4C4C911CBB7}" srcOrd="0" destOrd="0" presId="urn:microsoft.com/office/officeart/2005/8/layout/orgChart1"/>
    <dgm:cxn modelId="{CB1611BE-5DE1-4FA2-94E9-16D2CD121032}" type="presParOf" srcId="{FAE15C54-0526-3D45-9474-1A4D27FFA521}" destId="{5A799355-6EB4-9E41-93C3-221B18508A09}" srcOrd="1" destOrd="0" presId="urn:microsoft.com/office/officeart/2005/8/layout/orgChart1"/>
    <dgm:cxn modelId="{6E8FCE13-C6B9-4FA2-A702-E1C0A8B4A6B9}" type="presParOf" srcId="{056AE25F-2A36-FA41-8CCF-D160BCF78E31}" destId="{4FF43BEF-B046-AB43-81EC-49CE0B2CF7F3}" srcOrd="1" destOrd="0" presId="urn:microsoft.com/office/officeart/2005/8/layout/orgChart1"/>
    <dgm:cxn modelId="{9AF7B1AE-61A2-4506-B71D-C5A034BCCF35}" type="presParOf" srcId="{4FF43BEF-B046-AB43-81EC-49CE0B2CF7F3}" destId="{3C7316ED-0EF2-F843-82FC-3D3546754CD6}" srcOrd="0" destOrd="0" presId="urn:microsoft.com/office/officeart/2005/8/layout/orgChart1"/>
    <dgm:cxn modelId="{70DE1863-4FF1-4E92-8BAF-34D135EA0E0E}" type="presParOf" srcId="{4FF43BEF-B046-AB43-81EC-49CE0B2CF7F3}" destId="{0ACA8AED-90E6-554C-A1D7-1D1A0D18F2FA}" srcOrd="1" destOrd="0" presId="urn:microsoft.com/office/officeart/2005/8/layout/orgChart1"/>
    <dgm:cxn modelId="{553A582E-4533-4666-9A49-5A7C32049542}" type="presParOf" srcId="{0ACA8AED-90E6-554C-A1D7-1D1A0D18F2FA}" destId="{25012A9F-B643-FA47-8DCB-3FB352DFC350}" srcOrd="0" destOrd="0" presId="urn:microsoft.com/office/officeart/2005/8/layout/orgChart1"/>
    <dgm:cxn modelId="{E41C22E4-14CE-4D4D-9623-91288757BE83}" type="presParOf" srcId="{25012A9F-B643-FA47-8DCB-3FB352DFC350}" destId="{8CB5486C-9C38-9B4A-BC01-584FD39AF7D2}" srcOrd="0" destOrd="0" presId="urn:microsoft.com/office/officeart/2005/8/layout/orgChart1"/>
    <dgm:cxn modelId="{48C93898-D3CA-4045-9565-7E2032FE4C0E}" type="presParOf" srcId="{25012A9F-B643-FA47-8DCB-3FB352DFC350}" destId="{6B5205BB-452E-4F49-8ABF-59B8D1F21227}" srcOrd="1" destOrd="0" presId="urn:microsoft.com/office/officeart/2005/8/layout/orgChart1"/>
    <dgm:cxn modelId="{1A48AF64-8A90-41A1-89DA-19B389FFC830}" type="presParOf" srcId="{0ACA8AED-90E6-554C-A1D7-1D1A0D18F2FA}" destId="{F57F4EB6-007C-ED44-BAF7-EEE2E97A83DB}" srcOrd="1" destOrd="0" presId="urn:microsoft.com/office/officeart/2005/8/layout/orgChart1"/>
    <dgm:cxn modelId="{CA403C44-5057-4333-80AE-A5A0AEFF9D46}" type="presParOf" srcId="{0ACA8AED-90E6-554C-A1D7-1D1A0D18F2FA}" destId="{28185AB0-AC9B-6141-92F1-CA9F798E82A2}" srcOrd="2" destOrd="0" presId="urn:microsoft.com/office/officeart/2005/8/layout/orgChart1"/>
    <dgm:cxn modelId="{780DF41B-A29C-428B-9DA2-B354958BD88B}" type="presParOf" srcId="{4FF43BEF-B046-AB43-81EC-49CE0B2CF7F3}" destId="{70B775F0-9B52-1A4E-88AB-C4F6B1704297}" srcOrd="2" destOrd="0" presId="urn:microsoft.com/office/officeart/2005/8/layout/orgChart1"/>
    <dgm:cxn modelId="{0A70D6A3-7FA4-496A-B1F6-60DD4615AE74}" type="presParOf" srcId="{4FF43BEF-B046-AB43-81EC-49CE0B2CF7F3}" destId="{211B99C1-ABF6-A94D-A9E0-5F5F65918BB4}" srcOrd="3" destOrd="0" presId="urn:microsoft.com/office/officeart/2005/8/layout/orgChart1"/>
    <dgm:cxn modelId="{A6430F57-9442-424D-B08B-459710BFEA80}" type="presParOf" srcId="{211B99C1-ABF6-A94D-A9E0-5F5F65918BB4}" destId="{7FC7F7F6-3BEE-7C46-A88D-C152902B948B}" srcOrd="0" destOrd="0" presId="urn:microsoft.com/office/officeart/2005/8/layout/orgChart1"/>
    <dgm:cxn modelId="{51A28196-9DE2-4328-ADA7-810C79F544B2}" type="presParOf" srcId="{7FC7F7F6-3BEE-7C46-A88D-C152902B948B}" destId="{4FFC5346-62FC-1643-9688-0D7DA354ECCE}" srcOrd="0" destOrd="0" presId="urn:microsoft.com/office/officeart/2005/8/layout/orgChart1"/>
    <dgm:cxn modelId="{99AB7DAD-B8D1-491B-B175-4D97372D62EA}" type="presParOf" srcId="{7FC7F7F6-3BEE-7C46-A88D-C152902B948B}" destId="{45F5810C-390C-DE4D-AA50-AA4B18A46D10}" srcOrd="1" destOrd="0" presId="urn:microsoft.com/office/officeart/2005/8/layout/orgChart1"/>
    <dgm:cxn modelId="{016E8261-20D5-4D59-858B-8B28B16F303C}" type="presParOf" srcId="{211B99C1-ABF6-A94D-A9E0-5F5F65918BB4}" destId="{45472888-E3A9-A148-8DA5-5EDE250FFCCA}" srcOrd="1" destOrd="0" presId="urn:microsoft.com/office/officeart/2005/8/layout/orgChart1"/>
    <dgm:cxn modelId="{440FD906-C018-4A12-B824-69B24E5B0BF8}" type="presParOf" srcId="{211B99C1-ABF6-A94D-A9E0-5F5F65918BB4}" destId="{457EC1D9-714A-8F42-A4EF-EAE2B46449EE}" srcOrd="2" destOrd="0" presId="urn:microsoft.com/office/officeart/2005/8/layout/orgChart1"/>
    <dgm:cxn modelId="{285856EC-76B3-47D9-9BEC-4EF303E27009}" type="presParOf" srcId="{056AE25F-2A36-FA41-8CCF-D160BCF78E31}" destId="{2EEB2570-4324-5B45-962A-DABA1BA026E8}" srcOrd="2" destOrd="0" presId="urn:microsoft.com/office/officeart/2005/8/layout/orgChart1"/>
    <dgm:cxn modelId="{03A48951-E544-46B8-97BE-CDCF9F4B3C80}" type="presParOf" srcId="{55FF203D-AA22-1A4E-85FE-EF7271BE4A3D}" destId="{26563218-6B26-C943-AB62-D46B24D80404}" srcOrd="6" destOrd="0" presId="urn:microsoft.com/office/officeart/2005/8/layout/orgChart1"/>
    <dgm:cxn modelId="{E86D3984-7987-4C3D-907A-7BB778A78431}" type="presParOf" srcId="{55FF203D-AA22-1A4E-85FE-EF7271BE4A3D}" destId="{4A59CB62-5FB6-E546-B201-66C0D7B5C547}" srcOrd="7" destOrd="0" presId="urn:microsoft.com/office/officeart/2005/8/layout/orgChart1"/>
    <dgm:cxn modelId="{1A174C1B-54DD-4639-8F81-DA14B40054EE}" type="presParOf" srcId="{4A59CB62-5FB6-E546-B201-66C0D7B5C547}" destId="{514B86C4-A1BC-B847-98AF-EDDFFF07D4E3}" srcOrd="0" destOrd="0" presId="urn:microsoft.com/office/officeart/2005/8/layout/orgChart1"/>
    <dgm:cxn modelId="{FE116C73-8A28-4FD1-B1D2-BAEA3C7EFAC9}" type="presParOf" srcId="{514B86C4-A1BC-B847-98AF-EDDFFF07D4E3}" destId="{32B7D9D4-7154-7548-87DD-31A51F699B50}" srcOrd="0" destOrd="0" presId="urn:microsoft.com/office/officeart/2005/8/layout/orgChart1"/>
    <dgm:cxn modelId="{8C0DF6D8-FF21-4EB0-8B0C-E6F9542B2EBD}" type="presParOf" srcId="{514B86C4-A1BC-B847-98AF-EDDFFF07D4E3}" destId="{FAF6034B-5D2B-7943-9B7E-2D22E667C503}" srcOrd="1" destOrd="0" presId="urn:microsoft.com/office/officeart/2005/8/layout/orgChart1"/>
    <dgm:cxn modelId="{EDC34E77-C3B1-40A9-9A54-3CDEE3DA4FCB}" type="presParOf" srcId="{4A59CB62-5FB6-E546-B201-66C0D7B5C547}" destId="{E50BEC45-9B77-6944-BA20-47DF8CF2A22E}" srcOrd="1" destOrd="0" presId="urn:microsoft.com/office/officeart/2005/8/layout/orgChart1"/>
    <dgm:cxn modelId="{0FF1CC7D-ECF9-4C15-A605-BBBCFA595E9D}" type="presParOf" srcId="{E50BEC45-9B77-6944-BA20-47DF8CF2A22E}" destId="{44B75D7E-857E-BC4F-96EB-E0542AC7230E}" srcOrd="0" destOrd="0" presId="urn:microsoft.com/office/officeart/2005/8/layout/orgChart1"/>
    <dgm:cxn modelId="{C46E3114-BA4D-4F79-87F2-28E8EA216762}" type="presParOf" srcId="{E50BEC45-9B77-6944-BA20-47DF8CF2A22E}" destId="{2EB61C06-4D54-A24E-AD1C-E6A9BE68B213}" srcOrd="1" destOrd="0" presId="urn:microsoft.com/office/officeart/2005/8/layout/orgChart1"/>
    <dgm:cxn modelId="{40CB86AB-8B30-4C74-A0C3-FAC1F5CB0544}" type="presParOf" srcId="{2EB61C06-4D54-A24E-AD1C-E6A9BE68B213}" destId="{2C9EA150-1D1C-1747-8211-6B7F8C79A2E5}" srcOrd="0" destOrd="0" presId="urn:microsoft.com/office/officeart/2005/8/layout/orgChart1"/>
    <dgm:cxn modelId="{5AEDB4FE-2743-4249-9DC8-1C60072F98A7}" type="presParOf" srcId="{2C9EA150-1D1C-1747-8211-6B7F8C79A2E5}" destId="{902DA849-582C-B449-A0C0-C2C638BDEB69}" srcOrd="0" destOrd="0" presId="urn:microsoft.com/office/officeart/2005/8/layout/orgChart1"/>
    <dgm:cxn modelId="{2F7CF6F8-F703-488B-964B-6505AFF8112C}" type="presParOf" srcId="{2C9EA150-1D1C-1747-8211-6B7F8C79A2E5}" destId="{9BE0AF07-39C6-CA4B-B886-E6BB980AD19C}" srcOrd="1" destOrd="0" presId="urn:microsoft.com/office/officeart/2005/8/layout/orgChart1"/>
    <dgm:cxn modelId="{3C4C1DEE-6A71-487F-9C3F-4FEA49425ADB}" type="presParOf" srcId="{2EB61C06-4D54-A24E-AD1C-E6A9BE68B213}" destId="{05DD69FD-2EFC-DB47-9E6A-3F27AEA2AD5F}" srcOrd="1" destOrd="0" presId="urn:microsoft.com/office/officeart/2005/8/layout/orgChart1"/>
    <dgm:cxn modelId="{B24289D8-74DA-400D-BD23-06AC4A633551}" type="presParOf" srcId="{2EB61C06-4D54-A24E-AD1C-E6A9BE68B213}" destId="{47E6AA32-7B4B-9348-BCEB-13F214BED6C6}" srcOrd="2" destOrd="0" presId="urn:microsoft.com/office/officeart/2005/8/layout/orgChart1"/>
    <dgm:cxn modelId="{380BA965-0EAC-45AF-AEA7-DEF3F3CBE0BF}" type="presParOf" srcId="{4A59CB62-5FB6-E546-B201-66C0D7B5C547}" destId="{AD85C689-AF7E-854D-8BC1-A2E0D09B02C2}" srcOrd="2" destOrd="0" presId="urn:microsoft.com/office/officeart/2005/8/layout/orgChart1"/>
    <dgm:cxn modelId="{2C2AA8B5-D5CB-4882-B448-8AFFED01EA84}" type="presParOf" srcId="{55FF203D-AA22-1A4E-85FE-EF7271BE4A3D}" destId="{110CEF79-CAAE-DB49-90E7-16F246BFBCD0}" srcOrd="8" destOrd="0" presId="urn:microsoft.com/office/officeart/2005/8/layout/orgChart1"/>
    <dgm:cxn modelId="{1086FE00-DF13-4E67-B46D-E93356F42981}" type="presParOf" srcId="{55FF203D-AA22-1A4E-85FE-EF7271BE4A3D}" destId="{7CACB3E4-9431-1149-B5A9-EEEA31ADF1F1}" srcOrd="9" destOrd="0" presId="urn:microsoft.com/office/officeart/2005/8/layout/orgChart1"/>
    <dgm:cxn modelId="{E81FD022-5178-4867-B14B-7E486834ABCC}" type="presParOf" srcId="{7CACB3E4-9431-1149-B5A9-EEEA31ADF1F1}" destId="{7D97ECDD-B0E9-DB44-AE5B-2BA69B467F20}" srcOrd="0" destOrd="0" presId="urn:microsoft.com/office/officeart/2005/8/layout/orgChart1"/>
    <dgm:cxn modelId="{6E9439D0-243A-443C-B6F0-CE73E90D92F8}" type="presParOf" srcId="{7D97ECDD-B0E9-DB44-AE5B-2BA69B467F20}" destId="{017DC09C-3D92-3646-99E1-A3D70A4712F3}" srcOrd="0" destOrd="0" presId="urn:microsoft.com/office/officeart/2005/8/layout/orgChart1"/>
    <dgm:cxn modelId="{28C67A8D-70F3-4B44-B3B3-AA2B85CC8DD6}" type="presParOf" srcId="{7D97ECDD-B0E9-DB44-AE5B-2BA69B467F20}" destId="{2AAADC47-B84A-654D-B3FA-6D25FF4B1EE3}" srcOrd="1" destOrd="0" presId="urn:microsoft.com/office/officeart/2005/8/layout/orgChart1"/>
    <dgm:cxn modelId="{1BEBC634-E0C6-4870-ADE2-E5AFCFC9B45B}" type="presParOf" srcId="{7CACB3E4-9431-1149-B5A9-EEEA31ADF1F1}" destId="{340C2DE2-6EAE-5845-9CCE-184D52B792D6}" srcOrd="1" destOrd="0" presId="urn:microsoft.com/office/officeart/2005/8/layout/orgChart1"/>
    <dgm:cxn modelId="{3790473A-7C3D-4CE8-9EE3-56B94F00CDA0}" type="presParOf" srcId="{7CACB3E4-9431-1149-B5A9-EEEA31ADF1F1}" destId="{202A1DDF-C13B-7744-AADD-CAA933EA0D7B}" srcOrd="2" destOrd="0" presId="urn:microsoft.com/office/officeart/2005/8/layout/orgChart1"/>
    <dgm:cxn modelId="{D37F772C-0B5D-42F9-AFE2-99160AD57305}" type="presParOf" srcId="{5B95125E-0DDA-E940-99C0-F356E42DE1D0}" destId="{81C75B0B-6919-3F4A-A533-EAE296B90262}" srcOrd="2" destOrd="0" presId="urn:microsoft.com/office/officeart/2005/8/layout/orgChart1"/>
    <dgm:cxn modelId="{A1180054-90C5-47E0-827E-5DA317809F2C}" type="presParOf" srcId="{97CF8786-CBC4-A24B-A768-8BF398D165A7}" destId="{9E921751-F392-8040-9620-EDA349DFE6C8}" srcOrd="1" destOrd="0" presId="urn:microsoft.com/office/officeart/2005/8/layout/orgChart1"/>
    <dgm:cxn modelId="{12D0A47D-300E-4B38-A823-6491C543521B}" type="presParOf" srcId="{9E921751-F392-8040-9620-EDA349DFE6C8}" destId="{1A7AD800-9E5F-C846-9200-461770A9A1BB}" srcOrd="0" destOrd="0" presId="urn:microsoft.com/office/officeart/2005/8/layout/orgChart1"/>
    <dgm:cxn modelId="{3CB5A83B-87F0-4622-B277-E50FD9F2F2AE}" type="presParOf" srcId="{1A7AD800-9E5F-C846-9200-461770A9A1BB}" destId="{ED52FCE0-A800-FE43-96E5-B61F1D5811E6}" srcOrd="0" destOrd="0" presId="urn:microsoft.com/office/officeart/2005/8/layout/orgChart1"/>
    <dgm:cxn modelId="{11C324BA-3947-44A2-9B9C-EC5C31B93CF7}" type="presParOf" srcId="{1A7AD800-9E5F-C846-9200-461770A9A1BB}" destId="{A944C2A2-72A9-8544-9A91-378969327EFB}" srcOrd="1" destOrd="0" presId="urn:microsoft.com/office/officeart/2005/8/layout/orgChart1"/>
    <dgm:cxn modelId="{CD7C677D-0FEF-4C9C-A216-04EB66BC33FB}" type="presParOf" srcId="{9E921751-F392-8040-9620-EDA349DFE6C8}" destId="{FF72EF14-754A-084A-8138-3E815AC22B92}" srcOrd="1" destOrd="0" presId="urn:microsoft.com/office/officeart/2005/8/layout/orgChart1"/>
    <dgm:cxn modelId="{05981C2D-F7CC-44A9-A4BC-2F5178A9E75A}" type="presParOf" srcId="{FF72EF14-754A-084A-8138-3E815AC22B92}" destId="{666D5789-60F5-4744-933D-E0B6C245E241}" srcOrd="0" destOrd="0" presId="urn:microsoft.com/office/officeart/2005/8/layout/orgChart1"/>
    <dgm:cxn modelId="{C3CF5C2E-B225-4A80-86F5-F344FB164CBB}" type="presParOf" srcId="{FF72EF14-754A-084A-8138-3E815AC22B92}" destId="{D913F449-723D-4C4C-AE85-772ACBC7656F}" srcOrd="1" destOrd="0" presId="urn:microsoft.com/office/officeart/2005/8/layout/orgChart1"/>
    <dgm:cxn modelId="{5BD01AEE-9011-46EC-82EA-C50B61E3444E}" type="presParOf" srcId="{D913F449-723D-4C4C-AE85-772ACBC7656F}" destId="{0089AD71-312A-9743-AD8C-943AA8E804A5}" srcOrd="0" destOrd="0" presId="urn:microsoft.com/office/officeart/2005/8/layout/orgChart1"/>
    <dgm:cxn modelId="{25658308-D482-40F3-B442-DAC9EAED413B}" type="presParOf" srcId="{0089AD71-312A-9743-AD8C-943AA8E804A5}" destId="{137B30D9-1445-5C4E-9F76-698590002316}" srcOrd="0" destOrd="0" presId="urn:microsoft.com/office/officeart/2005/8/layout/orgChart1"/>
    <dgm:cxn modelId="{B86C82B8-CA8E-41A2-BE7B-427CB8D58309}" type="presParOf" srcId="{0089AD71-312A-9743-AD8C-943AA8E804A5}" destId="{0713F6FC-B602-5F4F-8043-7FF405441697}" srcOrd="1" destOrd="0" presId="urn:microsoft.com/office/officeart/2005/8/layout/orgChart1"/>
    <dgm:cxn modelId="{48F3F4FC-7996-4B8D-90A9-81CFFBE88F45}" type="presParOf" srcId="{D913F449-723D-4C4C-AE85-772ACBC7656F}" destId="{62C8511D-A958-3F42-BAF9-ECBFE13F3F19}" srcOrd="1" destOrd="0" presId="urn:microsoft.com/office/officeart/2005/8/layout/orgChart1"/>
    <dgm:cxn modelId="{3F00D001-7888-4E05-871F-270BA75A256D}" type="presParOf" srcId="{62C8511D-A958-3F42-BAF9-ECBFE13F3F19}" destId="{E19AFD87-DA92-0949-8DE1-DA0A02DC57DE}" srcOrd="0" destOrd="0" presId="urn:microsoft.com/office/officeart/2005/8/layout/orgChart1"/>
    <dgm:cxn modelId="{A17DD7EE-2FD0-466C-B954-2ACA55DD8F01}" type="presParOf" srcId="{62C8511D-A958-3F42-BAF9-ECBFE13F3F19}" destId="{B4729F6B-C8D2-A749-B656-A4EA1151AD5A}" srcOrd="1" destOrd="0" presId="urn:microsoft.com/office/officeart/2005/8/layout/orgChart1"/>
    <dgm:cxn modelId="{127585EE-84A7-4046-901D-F681547A2F40}" type="presParOf" srcId="{B4729F6B-C8D2-A749-B656-A4EA1151AD5A}" destId="{F548781E-9875-F04F-AC88-01E5AEBFAB4B}" srcOrd="0" destOrd="0" presId="urn:microsoft.com/office/officeart/2005/8/layout/orgChart1"/>
    <dgm:cxn modelId="{6D90BE73-6257-40C1-A816-7354C175734F}" type="presParOf" srcId="{F548781E-9875-F04F-AC88-01E5AEBFAB4B}" destId="{85EBA9CC-E67C-2243-AA53-3852B0D101C9}" srcOrd="0" destOrd="0" presId="urn:microsoft.com/office/officeart/2005/8/layout/orgChart1"/>
    <dgm:cxn modelId="{587B0D08-7BA5-4C0B-9969-AB9BE2DF0847}" type="presParOf" srcId="{F548781E-9875-F04F-AC88-01E5AEBFAB4B}" destId="{3DCF049A-1C05-3442-B942-7F9A122F1DD5}" srcOrd="1" destOrd="0" presId="urn:microsoft.com/office/officeart/2005/8/layout/orgChart1"/>
    <dgm:cxn modelId="{CCEFFF0B-A0BF-46AF-AD2F-815008EBF0C7}" type="presParOf" srcId="{B4729F6B-C8D2-A749-B656-A4EA1151AD5A}" destId="{C3B875A6-7BFF-3D40-B6B6-05C69D83583C}" srcOrd="1" destOrd="0" presId="urn:microsoft.com/office/officeart/2005/8/layout/orgChart1"/>
    <dgm:cxn modelId="{0C824A1C-CEFA-425B-9DA6-8A73B770D74A}" type="presParOf" srcId="{B4729F6B-C8D2-A749-B656-A4EA1151AD5A}" destId="{6D03E663-5528-5F4C-9649-61CD8092F8CB}" srcOrd="2" destOrd="0" presId="urn:microsoft.com/office/officeart/2005/8/layout/orgChart1"/>
    <dgm:cxn modelId="{2003677A-DD8E-4E2B-8067-3D2353236C4C}" type="presParOf" srcId="{62C8511D-A958-3F42-BAF9-ECBFE13F3F19}" destId="{5D6D1714-BF63-BE40-8BA2-B05257B90603}" srcOrd="2" destOrd="0" presId="urn:microsoft.com/office/officeart/2005/8/layout/orgChart1"/>
    <dgm:cxn modelId="{9E732348-8B28-4842-B198-FD3FE6CE9F7C}" type="presParOf" srcId="{62C8511D-A958-3F42-BAF9-ECBFE13F3F19}" destId="{E23A63B9-73BC-3442-9DE1-6FEBC0506611}" srcOrd="3" destOrd="0" presId="urn:microsoft.com/office/officeart/2005/8/layout/orgChart1"/>
    <dgm:cxn modelId="{66079274-41C8-4E3E-825B-F9D8B4147B75}" type="presParOf" srcId="{E23A63B9-73BC-3442-9DE1-6FEBC0506611}" destId="{F595E1FD-F3DC-D840-8F40-B43FD5824FD1}" srcOrd="0" destOrd="0" presId="urn:microsoft.com/office/officeart/2005/8/layout/orgChart1"/>
    <dgm:cxn modelId="{93AB51FE-5692-4FEE-9E02-570A1A52CC45}" type="presParOf" srcId="{F595E1FD-F3DC-D840-8F40-B43FD5824FD1}" destId="{82AAE423-C519-3A4D-9CAA-5BD8FCDD2DEB}" srcOrd="0" destOrd="0" presId="urn:microsoft.com/office/officeart/2005/8/layout/orgChart1"/>
    <dgm:cxn modelId="{D40003DD-C854-4917-B10F-71AF9EBA09CA}" type="presParOf" srcId="{F595E1FD-F3DC-D840-8F40-B43FD5824FD1}" destId="{DD3FD034-2C60-414F-B260-AFC615E5D23B}" srcOrd="1" destOrd="0" presId="urn:microsoft.com/office/officeart/2005/8/layout/orgChart1"/>
    <dgm:cxn modelId="{F30B8C53-3D31-4B14-BB2A-2CD1510D9243}" type="presParOf" srcId="{E23A63B9-73BC-3442-9DE1-6FEBC0506611}" destId="{FF2F8D74-0F39-184A-AF12-2CBD59D8014D}" srcOrd="1" destOrd="0" presId="urn:microsoft.com/office/officeart/2005/8/layout/orgChart1"/>
    <dgm:cxn modelId="{EBFFFA1B-19E1-41F7-85FB-D0D6855B4288}" type="presParOf" srcId="{E23A63B9-73BC-3442-9DE1-6FEBC0506611}" destId="{E71840BB-626B-6243-8941-41F0F2B0EAC1}" srcOrd="2" destOrd="0" presId="urn:microsoft.com/office/officeart/2005/8/layout/orgChart1"/>
    <dgm:cxn modelId="{34D0A095-0D8F-4E6B-93F5-5AA73EFD7023}" type="presParOf" srcId="{62C8511D-A958-3F42-BAF9-ECBFE13F3F19}" destId="{60BCC307-62A3-454F-9CA7-5AE2C25E8AD2}" srcOrd="4" destOrd="0" presId="urn:microsoft.com/office/officeart/2005/8/layout/orgChart1"/>
    <dgm:cxn modelId="{A9762FCD-7D95-4C7B-ABFD-E712B30C4B89}" type="presParOf" srcId="{62C8511D-A958-3F42-BAF9-ECBFE13F3F19}" destId="{CAB3DAC8-B0CA-4E40-8081-1A7C850A3861}" srcOrd="5" destOrd="0" presId="urn:microsoft.com/office/officeart/2005/8/layout/orgChart1"/>
    <dgm:cxn modelId="{489BF6D4-1FAA-4B2E-9C87-31E9CF41AB41}" type="presParOf" srcId="{CAB3DAC8-B0CA-4E40-8081-1A7C850A3861}" destId="{9AC96450-0F19-EE44-A60B-B8BACE84ADA6}" srcOrd="0" destOrd="0" presId="urn:microsoft.com/office/officeart/2005/8/layout/orgChart1"/>
    <dgm:cxn modelId="{1AF64D12-C686-4731-9380-2B9E0109C754}" type="presParOf" srcId="{9AC96450-0F19-EE44-A60B-B8BACE84ADA6}" destId="{48E145E7-8252-2543-86F6-1B4083AF0F27}" srcOrd="0" destOrd="0" presId="urn:microsoft.com/office/officeart/2005/8/layout/orgChart1"/>
    <dgm:cxn modelId="{008D2554-2A45-4EE0-A1B4-4D781278C68B}" type="presParOf" srcId="{9AC96450-0F19-EE44-A60B-B8BACE84ADA6}" destId="{F87DB1B4-E4A5-7B4F-A89F-CA0D4254BEBE}" srcOrd="1" destOrd="0" presId="urn:microsoft.com/office/officeart/2005/8/layout/orgChart1"/>
    <dgm:cxn modelId="{797BE36E-78B4-4882-B8FE-7DEA46CC623E}" type="presParOf" srcId="{CAB3DAC8-B0CA-4E40-8081-1A7C850A3861}" destId="{8C994A92-4943-C640-8E25-A9C78FD71C3D}" srcOrd="1" destOrd="0" presId="urn:microsoft.com/office/officeart/2005/8/layout/orgChart1"/>
    <dgm:cxn modelId="{5DF4923F-12E9-484A-A840-079FEAE2CC46}" type="presParOf" srcId="{CAB3DAC8-B0CA-4E40-8081-1A7C850A3861}" destId="{12B2B99E-F2D9-D841-94D5-53294F14C5FC}" srcOrd="2" destOrd="0" presId="urn:microsoft.com/office/officeart/2005/8/layout/orgChart1"/>
    <dgm:cxn modelId="{CC26C067-861E-49A5-944D-ED662FE04624}" type="presParOf" srcId="{62C8511D-A958-3F42-BAF9-ECBFE13F3F19}" destId="{D198F810-9429-2542-A796-79ED6CBA43A9}" srcOrd="6" destOrd="0" presId="urn:microsoft.com/office/officeart/2005/8/layout/orgChart1"/>
    <dgm:cxn modelId="{D1A7349E-6276-4CF7-9AB1-88D1DB7F7FBF}" type="presParOf" srcId="{62C8511D-A958-3F42-BAF9-ECBFE13F3F19}" destId="{FF3DD11C-6088-2444-BCC8-6C7492A26EDA}" srcOrd="7" destOrd="0" presId="urn:microsoft.com/office/officeart/2005/8/layout/orgChart1"/>
    <dgm:cxn modelId="{08873315-0A0D-4B8E-80D9-65816EA7A12C}" type="presParOf" srcId="{FF3DD11C-6088-2444-BCC8-6C7492A26EDA}" destId="{00426F45-6C13-B244-9DA5-BC65B4833B79}" srcOrd="0" destOrd="0" presId="urn:microsoft.com/office/officeart/2005/8/layout/orgChart1"/>
    <dgm:cxn modelId="{0D935CC7-0945-4906-9589-17EDBE1691AA}" type="presParOf" srcId="{00426F45-6C13-B244-9DA5-BC65B4833B79}" destId="{3CE91239-F98E-EA4F-A2B6-5FF85D15D175}" srcOrd="0" destOrd="0" presId="urn:microsoft.com/office/officeart/2005/8/layout/orgChart1"/>
    <dgm:cxn modelId="{061810B1-4579-433E-98E4-A3D7758A1ABD}" type="presParOf" srcId="{00426F45-6C13-B244-9DA5-BC65B4833B79}" destId="{8D1739F8-383F-4A4B-A35B-9A12B4E389A5}" srcOrd="1" destOrd="0" presId="urn:microsoft.com/office/officeart/2005/8/layout/orgChart1"/>
    <dgm:cxn modelId="{0FA969DF-9F76-4BA5-A8FF-D89B951D3A02}" type="presParOf" srcId="{FF3DD11C-6088-2444-BCC8-6C7492A26EDA}" destId="{F9801274-3B49-DE48-B6D3-8C4AABDF5C48}" srcOrd="1" destOrd="0" presId="urn:microsoft.com/office/officeart/2005/8/layout/orgChart1"/>
    <dgm:cxn modelId="{42B8E492-1182-49BE-92E8-441A7FC76D54}" type="presParOf" srcId="{FF3DD11C-6088-2444-BCC8-6C7492A26EDA}" destId="{1B49789A-1DF6-F249-8782-C3B4E1364906}" srcOrd="2" destOrd="0" presId="urn:microsoft.com/office/officeart/2005/8/layout/orgChart1"/>
    <dgm:cxn modelId="{58A1F2A1-8F3A-449A-993E-E722808D0A4A}" type="presParOf" srcId="{D913F449-723D-4C4C-AE85-772ACBC7656F}" destId="{F1DAD161-154C-1545-AA9A-BFD583AAF72B}" srcOrd="2" destOrd="0" presId="urn:microsoft.com/office/officeart/2005/8/layout/orgChart1"/>
    <dgm:cxn modelId="{0884E470-ADD0-4D72-898B-FEE6EE5BC82F}" type="presParOf" srcId="{9E921751-F392-8040-9620-EDA349DFE6C8}" destId="{40E46BC3-F702-8048-907E-D6F872DF2E28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0D34F8-3A61-A640-A961-49BB4A94A1D4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B1C6-6602-2E4C-ABF5-3075AA88879F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Team Lead</a:t>
          </a:r>
        </a:p>
      </dgm:t>
    </dgm:pt>
    <dgm:pt modelId="{65FE184C-6031-F749-A820-F2A8F4E27B55}" type="parTrans" cxnId="{F9A15ED9-CC96-4641-9BEF-63CD29E7177B}">
      <dgm:prSet/>
      <dgm:spPr/>
      <dgm:t>
        <a:bodyPr/>
        <a:lstStyle/>
        <a:p>
          <a:endParaRPr lang="en-US" sz="1000"/>
        </a:p>
      </dgm:t>
    </dgm:pt>
    <dgm:pt modelId="{2F53323D-A494-8C46-B40D-C743874F7BAC}" type="sibTrans" cxnId="{F9A15ED9-CC96-4641-9BEF-63CD29E7177B}">
      <dgm:prSet/>
      <dgm:spPr/>
      <dgm:t>
        <a:bodyPr/>
        <a:lstStyle/>
        <a:p>
          <a:endParaRPr lang="en-US" sz="1000"/>
        </a:p>
      </dgm:t>
    </dgm:pt>
    <dgm:pt modelId="{9275EA6A-7B7D-054A-9D4C-74C4A48F5C43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Architect</a:t>
          </a:r>
        </a:p>
      </dgm:t>
    </dgm:pt>
    <dgm:pt modelId="{1BD1882B-2337-4048-A141-8490A66D2324}" type="parTrans" cxnId="{9A076B80-9942-AE45-9F54-9E50060F68E0}">
      <dgm:prSet/>
      <dgm:spPr/>
      <dgm:t>
        <a:bodyPr/>
        <a:lstStyle/>
        <a:p>
          <a:endParaRPr lang="en-US" sz="1000"/>
        </a:p>
      </dgm:t>
    </dgm:pt>
    <dgm:pt modelId="{1253BDB5-E418-C648-BF07-6AD9C7DC82C8}" type="sibTrans" cxnId="{9A076B80-9942-AE45-9F54-9E50060F68E0}">
      <dgm:prSet/>
      <dgm:spPr/>
      <dgm:t>
        <a:bodyPr/>
        <a:lstStyle/>
        <a:p>
          <a:endParaRPr lang="en-US" sz="1000"/>
        </a:p>
      </dgm:t>
    </dgm:pt>
    <dgm:pt modelId="{2B2CE159-D4DA-D34E-86A5-143953E999DB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Database Migration Specialist</a:t>
          </a:r>
        </a:p>
      </dgm:t>
    </dgm:pt>
    <dgm:pt modelId="{A9F5435F-1035-0148-A62F-0ED465431016}" type="parTrans" cxnId="{7EA662F7-BDC6-D543-B0E9-E3111CEB8453}">
      <dgm:prSet/>
      <dgm:spPr/>
      <dgm:t>
        <a:bodyPr/>
        <a:lstStyle/>
        <a:p>
          <a:endParaRPr lang="en-US" sz="1000"/>
        </a:p>
      </dgm:t>
    </dgm:pt>
    <dgm:pt modelId="{1FF6130D-B369-0B4D-BF77-296FD75AD2B6}" type="sibTrans" cxnId="{7EA662F7-BDC6-D543-B0E9-E3111CEB8453}">
      <dgm:prSet/>
      <dgm:spPr/>
      <dgm:t>
        <a:bodyPr/>
        <a:lstStyle/>
        <a:p>
          <a:endParaRPr lang="en-US" sz="1000"/>
        </a:p>
      </dgm:t>
    </dgm:pt>
    <dgm:pt modelId="{D71E650F-F688-C74F-BD03-BF81154CCA7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Business Analytics Lead</a:t>
          </a:r>
        </a:p>
      </dgm:t>
    </dgm:pt>
    <dgm:pt modelId="{0BC3E661-62DD-1C4A-A44B-1E1D94349C60}" type="parTrans" cxnId="{C2A9B82C-5DEE-4D4D-BB88-4C033DBB46F3}">
      <dgm:prSet/>
      <dgm:spPr/>
      <dgm:t>
        <a:bodyPr/>
        <a:lstStyle/>
        <a:p>
          <a:endParaRPr lang="en-US" sz="1000"/>
        </a:p>
      </dgm:t>
    </dgm:pt>
    <dgm:pt modelId="{5707F31B-CCC5-6540-AE57-9AB4B6F6CF76}" type="sibTrans" cxnId="{C2A9B82C-5DEE-4D4D-BB88-4C033DBB46F3}">
      <dgm:prSet/>
      <dgm:spPr/>
      <dgm:t>
        <a:bodyPr/>
        <a:lstStyle/>
        <a:p>
          <a:endParaRPr lang="en-US" sz="1000"/>
        </a:p>
      </dgm:t>
    </dgm:pt>
    <dgm:pt modelId="{5ADF528C-7CF7-584B-A165-E0BFCE27CAC5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Web/</a:t>
          </a:r>
          <a:r>
            <a:rPr lang="en-US" sz="1000" baseline="0" dirty="0"/>
            <a:t> </a:t>
          </a:r>
          <a:r>
            <a:rPr lang="en-US" sz="1000" dirty="0"/>
            <a:t>Mobile App Architect</a:t>
          </a:r>
        </a:p>
      </dgm:t>
    </dgm:pt>
    <dgm:pt modelId="{9F01F5A8-977A-7244-9792-FA8A6C8C987D}" type="parTrans" cxnId="{E6CA738A-42A2-6B4F-938A-414F5E10C611}">
      <dgm:prSet/>
      <dgm:spPr/>
      <dgm:t>
        <a:bodyPr/>
        <a:lstStyle/>
        <a:p>
          <a:endParaRPr lang="en-US" sz="1000"/>
        </a:p>
      </dgm:t>
    </dgm:pt>
    <dgm:pt modelId="{10ADFEF2-4FAC-2448-A94B-15BE9A4FB712}" type="sibTrans" cxnId="{E6CA738A-42A2-6B4F-938A-414F5E10C611}">
      <dgm:prSet/>
      <dgm:spPr/>
      <dgm:t>
        <a:bodyPr/>
        <a:lstStyle/>
        <a:p>
          <a:endParaRPr lang="en-US" sz="1000"/>
        </a:p>
      </dgm:t>
    </dgm:pt>
    <dgm:pt modelId="{D9335E89-0F23-414B-BC25-64CBBA97E26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Program Lead</a:t>
          </a:r>
        </a:p>
      </dgm:t>
    </dgm:pt>
    <dgm:pt modelId="{8BEE4B8A-19B1-AE4D-AB36-44C4A6502924}" type="parTrans" cxnId="{50A1DBC6-D4CC-B14A-80E1-CB151CA9BCD2}">
      <dgm:prSet/>
      <dgm:spPr/>
      <dgm:t>
        <a:bodyPr/>
        <a:lstStyle/>
        <a:p>
          <a:endParaRPr lang="en-US" sz="1000"/>
        </a:p>
      </dgm:t>
    </dgm:pt>
    <dgm:pt modelId="{B2DE43C6-C4B5-6444-9A22-43C8FA95B9B6}" type="sibTrans" cxnId="{50A1DBC6-D4CC-B14A-80E1-CB151CA9BCD2}">
      <dgm:prSet/>
      <dgm:spPr/>
      <dgm:t>
        <a:bodyPr/>
        <a:lstStyle/>
        <a:p>
          <a:endParaRPr lang="en-US" sz="1000"/>
        </a:p>
      </dgm:t>
    </dgm:pt>
    <dgm:pt modelId="{B1C97C5E-EE40-D243-880E-5403415BF86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Project Manager</a:t>
          </a:r>
        </a:p>
      </dgm:t>
    </dgm:pt>
    <dgm:pt modelId="{44210F5D-7D87-FA42-B5F7-DD78DD11621F}" type="parTrans" cxnId="{7FCF3377-5D1C-BF48-9808-C841F5710985}">
      <dgm:prSet/>
      <dgm:spPr/>
      <dgm:t>
        <a:bodyPr/>
        <a:lstStyle/>
        <a:p>
          <a:endParaRPr lang="en-US" sz="1000"/>
        </a:p>
      </dgm:t>
    </dgm:pt>
    <dgm:pt modelId="{682BE68B-3BF9-3F46-9083-EDFFC6423924}" type="sibTrans" cxnId="{7FCF3377-5D1C-BF48-9808-C841F5710985}">
      <dgm:prSet/>
      <dgm:spPr/>
      <dgm:t>
        <a:bodyPr/>
        <a:lstStyle/>
        <a:p>
          <a:endParaRPr lang="en-US" sz="1000"/>
        </a:p>
      </dgm:t>
    </dgm:pt>
    <dgm:pt modelId="{38171877-F763-604B-8034-79691C76287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Application Architect</a:t>
          </a:r>
        </a:p>
      </dgm:t>
    </dgm:pt>
    <dgm:pt modelId="{A5C56DA8-8479-C64B-83C2-69F81908DC16}" type="parTrans" cxnId="{0786BA52-50DD-BC48-B082-43D4E049446B}">
      <dgm:prSet/>
      <dgm:spPr/>
      <dgm:t>
        <a:bodyPr/>
        <a:lstStyle/>
        <a:p>
          <a:endParaRPr lang="en-US" sz="1000"/>
        </a:p>
      </dgm:t>
    </dgm:pt>
    <dgm:pt modelId="{FE1E4E7E-0CED-F743-BBCC-EFA2B83FEE21}" type="sibTrans" cxnId="{0786BA52-50DD-BC48-B082-43D4E049446B}">
      <dgm:prSet/>
      <dgm:spPr/>
      <dgm:t>
        <a:bodyPr/>
        <a:lstStyle/>
        <a:p>
          <a:endParaRPr lang="en-US" sz="1000"/>
        </a:p>
      </dgm:t>
    </dgm:pt>
    <dgm:pt modelId="{D807462C-E66C-F74E-9E42-E627702B4E71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API </a:t>
          </a:r>
        </a:p>
        <a:p>
          <a:r>
            <a:rPr lang="en-US" sz="1000" dirty="0"/>
            <a:t>Developer</a:t>
          </a:r>
        </a:p>
      </dgm:t>
    </dgm:pt>
    <dgm:pt modelId="{8B0E709C-E69D-8F4E-8121-9924E6556A73}" type="parTrans" cxnId="{EA794287-1587-BF47-9327-1B8AB4E6B3A3}">
      <dgm:prSet/>
      <dgm:spPr/>
      <dgm:t>
        <a:bodyPr/>
        <a:lstStyle/>
        <a:p>
          <a:endParaRPr lang="en-US" sz="1000"/>
        </a:p>
      </dgm:t>
    </dgm:pt>
    <dgm:pt modelId="{F05CDB13-C419-6049-BC9A-5DE2F98EF5F5}" type="sibTrans" cxnId="{EA794287-1587-BF47-9327-1B8AB4E6B3A3}">
      <dgm:prSet/>
      <dgm:spPr/>
      <dgm:t>
        <a:bodyPr/>
        <a:lstStyle/>
        <a:p>
          <a:endParaRPr lang="en-US" sz="1000"/>
        </a:p>
      </dgm:t>
    </dgm:pt>
    <dgm:pt modelId="{F8CA60D8-F41B-814A-8BDB-1E75CF3AEFC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Legal </a:t>
          </a:r>
        </a:p>
      </dgm:t>
    </dgm:pt>
    <dgm:pt modelId="{0DF6943F-D58E-2C4D-832C-6B9E1BC41029}" type="parTrans" cxnId="{7E60D94C-AFB5-BC48-8521-4E62710F78BC}">
      <dgm:prSet/>
      <dgm:spPr/>
      <dgm:t>
        <a:bodyPr/>
        <a:lstStyle/>
        <a:p>
          <a:endParaRPr lang="en-US" sz="1000"/>
        </a:p>
      </dgm:t>
    </dgm:pt>
    <dgm:pt modelId="{262DC2BF-1F08-534D-AAC1-573C82CE80DE}" type="sibTrans" cxnId="{7E60D94C-AFB5-BC48-8521-4E62710F78BC}">
      <dgm:prSet/>
      <dgm:spPr/>
      <dgm:t>
        <a:bodyPr/>
        <a:lstStyle/>
        <a:p>
          <a:endParaRPr lang="en-US" sz="1000"/>
        </a:p>
      </dgm:t>
    </dgm:pt>
    <dgm:pt modelId="{C9B05E9D-31B6-784C-8173-578512A300D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Risk and Compliance Advisor </a:t>
          </a:r>
        </a:p>
      </dgm:t>
    </dgm:pt>
    <dgm:pt modelId="{5BC44C6E-40AA-EB44-A023-CC159D4C25A4}" type="parTrans" cxnId="{585C0A61-6E6C-D84C-A8F5-77E5E8BCDC11}">
      <dgm:prSet/>
      <dgm:spPr/>
      <dgm:t>
        <a:bodyPr/>
        <a:lstStyle/>
        <a:p>
          <a:endParaRPr lang="en-US" sz="1000"/>
        </a:p>
      </dgm:t>
    </dgm:pt>
    <dgm:pt modelId="{C1BC6E23-62C5-954B-9DE5-BDE6FDFB07D5}" type="sibTrans" cxnId="{585C0A61-6E6C-D84C-A8F5-77E5E8BCDC11}">
      <dgm:prSet/>
      <dgm:spPr/>
      <dgm:t>
        <a:bodyPr/>
        <a:lstStyle/>
        <a:p>
          <a:endParaRPr lang="en-US" sz="1000"/>
        </a:p>
      </dgm:t>
    </dgm:pt>
    <dgm:pt modelId="{A2A2B1FC-AB21-D845-8E63-3A9488FA061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Part Time or Partner</a:t>
          </a:r>
        </a:p>
      </dgm:t>
    </dgm:pt>
    <dgm:pt modelId="{7905F395-1E50-F242-BA8B-CCA8E824B097}" type="parTrans" cxnId="{00FFEF5A-268C-124C-836E-DD68E83003B5}">
      <dgm:prSet/>
      <dgm:spPr/>
      <dgm:t>
        <a:bodyPr/>
        <a:lstStyle/>
        <a:p>
          <a:endParaRPr lang="en-US" sz="1000"/>
        </a:p>
      </dgm:t>
    </dgm:pt>
    <dgm:pt modelId="{65521E51-6693-B04E-8592-0D0E11E0B4D0}" type="sibTrans" cxnId="{00FFEF5A-268C-124C-836E-DD68E83003B5}">
      <dgm:prSet/>
      <dgm:spPr/>
      <dgm:t>
        <a:bodyPr/>
        <a:lstStyle/>
        <a:p>
          <a:endParaRPr lang="en-US" sz="1000"/>
        </a:p>
      </dgm:t>
    </dgm:pt>
    <dgm:pt modelId="{B60BB8C0-3B03-CD44-A2E9-4C83DFCB91C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Procurement</a:t>
          </a:r>
        </a:p>
      </dgm:t>
    </dgm:pt>
    <dgm:pt modelId="{70A5FE55-35F1-BA41-8C82-B0003AA1BE25}" type="parTrans" cxnId="{74EA261C-1BB6-CA4F-8748-B4B268A4F6F3}">
      <dgm:prSet/>
      <dgm:spPr/>
      <dgm:t>
        <a:bodyPr/>
        <a:lstStyle/>
        <a:p>
          <a:endParaRPr lang="en-US" sz="1000"/>
        </a:p>
      </dgm:t>
    </dgm:pt>
    <dgm:pt modelId="{99034930-9C23-1A4B-BCFB-90EB3ACA1756}" type="sibTrans" cxnId="{74EA261C-1BB6-CA4F-8748-B4B268A4F6F3}">
      <dgm:prSet/>
      <dgm:spPr/>
      <dgm:t>
        <a:bodyPr/>
        <a:lstStyle/>
        <a:p>
          <a:endParaRPr lang="en-US" sz="1000"/>
        </a:p>
      </dgm:t>
    </dgm:pt>
    <dgm:pt modelId="{ADA34BA2-357E-CF4C-8B24-795EF3E862D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Support Org</a:t>
          </a:r>
        </a:p>
      </dgm:t>
    </dgm:pt>
    <dgm:pt modelId="{D7E1078D-401E-6C48-930C-97D829069C79}" type="sibTrans" cxnId="{7A23E34C-FB89-614B-AE60-BB7FA4AF2A9C}">
      <dgm:prSet/>
      <dgm:spPr/>
      <dgm:t>
        <a:bodyPr/>
        <a:lstStyle/>
        <a:p>
          <a:endParaRPr lang="en-US" sz="1000"/>
        </a:p>
      </dgm:t>
    </dgm:pt>
    <dgm:pt modelId="{E976FD63-B0CF-3A43-B3EF-FCC7D2372CD1}" type="parTrans" cxnId="{7A23E34C-FB89-614B-AE60-BB7FA4AF2A9C}">
      <dgm:prSet/>
      <dgm:spPr/>
      <dgm:t>
        <a:bodyPr/>
        <a:lstStyle/>
        <a:p>
          <a:endParaRPr lang="en-US" sz="1000"/>
        </a:p>
      </dgm:t>
    </dgm:pt>
    <dgm:pt modelId="{17D18928-8E3D-464A-B32E-79737BFCFFBA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/>
            <a:t>Storage</a:t>
          </a:r>
          <a:endParaRPr lang="en-US" sz="1000" dirty="0"/>
        </a:p>
        <a:p>
          <a:r>
            <a:rPr lang="en-US" sz="1000" dirty="0"/>
            <a:t>Engineer</a:t>
          </a:r>
        </a:p>
      </dgm:t>
    </dgm:pt>
    <dgm:pt modelId="{D86496CA-1BF9-234C-915C-136B7D223237}" type="sibTrans" cxnId="{365C27D8-D7F0-394D-BFAA-F255E639B280}">
      <dgm:prSet/>
      <dgm:spPr/>
      <dgm:t>
        <a:bodyPr/>
        <a:lstStyle/>
        <a:p>
          <a:endParaRPr lang="en-US" sz="1000"/>
        </a:p>
      </dgm:t>
    </dgm:pt>
    <dgm:pt modelId="{06C7B2BD-A2B3-ED47-9D84-5343DDE32B6E}" type="parTrans" cxnId="{365C27D8-D7F0-394D-BFAA-F255E639B280}">
      <dgm:prSet/>
      <dgm:spPr/>
      <dgm:t>
        <a:bodyPr/>
        <a:lstStyle/>
        <a:p>
          <a:endParaRPr lang="en-US" sz="1000"/>
        </a:p>
      </dgm:t>
    </dgm:pt>
    <dgm:pt modelId="{F0581869-7EC9-4044-AA86-F3FB6829025F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Service Management</a:t>
          </a:r>
          <a:r>
            <a:rPr lang="en-US" sz="1000" baseline="0" dirty="0"/>
            <a:t> Lead</a:t>
          </a:r>
          <a:endParaRPr lang="en-US" sz="1000" dirty="0"/>
        </a:p>
      </dgm:t>
    </dgm:pt>
    <dgm:pt modelId="{26521197-43BD-6842-8063-119A780D7E45}" type="parTrans" cxnId="{230283B0-C22A-A447-B552-12A3D3C64335}">
      <dgm:prSet/>
      <dgm:spPr/>
      <dgm:t>
        <a:bodyPr/>
        <a:lstStyle/>
        <a:p>
          <a:endParaRPr lang="en-US" sz="1000"/>
        </a:p>
      </dgm:t>
    </dgm:pt>
    <dgm:pt modelId="{24768D58-C080-D548-92C3-D9F6FA435640}" type="sibTrans" cxnId="{230283B0-C22A-A447-B552-12A3D3C64335}">
      <dgm:prSet/>
      <dgm:spPr/>
      <dgm:t>
        <a:bodyPr/>
        <a:lstStyle/>
        <a:p>
          <a:endParaRPr lang="en-US" sz="1000"/>
        </a:p>
      </dgm:t>
    </dgm:pt>
    <dgm:pt modelId="{E4049B82-A026-2E40-AAA3-E64309A4C425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Ops Integration Specialist</a:t>
          </a:r>
        </a:p>
      </dgm:t>
    </dgm:pt>
    <dgm:pt modelId="{0ACEF3A1-F732-BF40-B2EA-2817575803B8}" type="parTrans" cxnId="{ED33A3A0-6067-F54E-9AF5-95BA9F713D4F}">
      <dgm:prSet/>
      <dgm:spPr/>
      <dgm:t>
        <a:bodyPr/>
        <a:lstStyle/>
        <a:p>
          <a:endParaRPr lang="en-US" sz="1000"/>
        </a:p>
      </dgm:t>
    </dgm:pt>
    <dgm:pt modelId="{146F410D-BA50-194C-B410-D9FDCFDE5F43}" type="sibTrans" cxnId="{ED33A3A0-6067-F54E-9AF5-95BA9F713D4F}">
      <dgm:prSet/>
      <dgm:spPr/>
      <dgm:t>
        <a:bodyPr/>
        <a:lstStyle/>
        <a:p>
          <a:endParaRPr lang="en-US" sz="1000"/>
        </a:p>
      </dgm:t>
    </dgm:pt>
    <dgm:pt modelId="{0DA14199-3360-0442-96F4-4E92A2C5B452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Network Engineer</a:t>
          </a:r>
        </a:p>
      </dgm:t>
    </dgm:pt>
    <dgm:pt modelId="{AA21538F-4DF2-2142-AD53-B75E5E08ECB7}" type="sibTrans" cxnId="{93F168C7-4521-834F-A16B-77C461D442C4}">
      <dgm:prSet/>
      <dgm:spPr/>
      <dgm:t>
        <a:bodyPr/>
        <a:lstStyle/>
        <a:p>
          <a:endParaRPr lang="en-US" sz="1000"/>
        </a:p>
      </dgm:t>
    </dgm:pt>
    <dgm:pt modelId="{9D545AF5-0D6B-A449-8E9C-E748E7A4CBBF}" type="parTrans" cxnId="{93F168C7-4521-834F-A16B-77C461D442C4}">
      <dgm:prSet/>
      <dgm:spPr/>
      <dgm:t>
        <a:bodyPr/>
        <a:lstStyle/>
        <a:p>
          <a:endParaRPr lang="en-US" sz="1000"/>
        </a:p>
      </dgm:t>
    </dgm:pt>
    <dgm:pt modelId="{A050D70A-99B2-2942-9BD8-9D3C7FC53DB3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Security Engineer</a:t>
          </a:r>
        </a:p>
      </dgm:t>
    </dgm:pt>
    <dgm:pt modelId="{3A9015B0-E2C1-224C-9833-60985F661444}" type="parTrans" cxnId="{174E7C39-8566-BE4B-9903-A93AE88399F0}">
      <dgm:prSet/>
      <dgm:spPr/>
      <dgm:t>
        <a:bodyPr/>
        <a:lstStyle/>
        <a:p>
          <a:endParaRPr lang="en-US" sz="1000"/>
        </a:p>
      </dgm:t>
    </dgm:pt>
    <dgm:pt modelId="{9DA08338-05BF-8A47-BC9D-9F9EA0712D25}" type="sibTrans" cxnId="{174E7C39-8566-BE4B-9903-A93AE88399F0}">
      <dgm:prSet/>
      <dgm:spPr/>
      <dgm:t>
        <a:bodyPr/>
        <a:lstStyle/>
        <a:p>
          <a:endParaRPr lang="en-US" sz="1000"/>
        </a:p>
      </dgm:t>
    </dgm:pt>
    <dgm:pt modelId="{B6085823-BF04-3140-96DE-FEAFC46E7339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Business</a:t>
          </a:r>
          <a:r>
            <a:rPr lang="en-US" sz="1000" baseline="0" dirty="0"/>
            <a:t> Analyst</a:t>
          </a:r>
          <a:endParaRPr lang="en-US" sz="1000" dirty="0"/>
        </a:p>
      </dgm:t>
    </dgm:pt>
    <dgm:pt modelId="{6FEAF2EC-E022-4744-91E1-2BDFA4F178A4}" type="parTrans" cxnId="{CCA1CDDA-1EAF-394D-849D-EBE9404F2157}">
      <dgm:prSet/>
      <dgm:spPr/>
      <dgm:t>
        <a:bodyPr/>
        <a:lstStyle/>
        <a:p>
          <a:endParaRPr lang="en-US" sz="1000"/>
        </a:p>
      </dgm:t>
    </dgm:pt>
    <dgm:pt modelId="{CC980DB0-8B80-FB43-8958-D6523A21B96D}" type="sibTrans" cxnId="{CCA1CDDA-1EAF-394D-849D-EBE9404F2157}">
      <dgm:prSet/>
      <dgm:spPr/>
      <dgm:t>
        <a:bodyPr/>
        <a:lstStyle/>
        <a:p>
          <a:endParaRPr lang="en-US" sz="1000"/>
        </a:p>
      </dgm:t>
    </dgm:pt>
    <dgm:pt modelId="{79938382-EE7A-5845-83C1-F6EF0F07232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Financial Analyst</a:t>
          </a:r>
        </a:p>
      </dgm:t>
    </dgm:pt>
    <dgm:pt modelId="{A748B77A-D9E2-4E42-B85D-D9945C829416}" type="parTrans" cxnId="{AB29AC18-1B24-6842-AC83-6E6679D8AF01}">
      <dgm:prSet/>
      <dgm:spPr/>
      <dgm:t>
        <a:bodyPr/>
        <a:lstStyle/>
        <a:p>
          <a:endParaRPr lang="en-US" sz="1000"/>
        </a:p>
      </dgm:t>
    </dgm:pt>
    <dgm:pt modelId="{36D6B9BA-3DD1-F549-9AD1-C3E1B6D32C4A}" type="sibTrans" cxnId="{AB29AC18-1B24-6842-AC83-6E6679D8AF01}">
      <dgm:prSet/>
      <dgm:spPr/>
      <dgm:t>
        <a:bodyPr/>
        <a:lstStyle/>
        <a:p>
          <a:endParaRPr lang="en-US" sz="1000"/>
        </a:p>
      </dgm:t>
    </dgm:pt>
    <dgm:pt modelId="{97CF8786-CBC4-A24B-A768-8BF398D165A7}" type="pres">
      <dgm:prSet presAssocID="{8F0D34F8-3A61-A640-A961-49BB4A94A1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95125E-0DDA-E940-99C0-F356E42DE1D0}" type="pres">
      <dgm:prSet presAssocID="{F462B1C6-6602-2E4C-ABF5-3075AA88879F}" presName="hierRoot1" presStyleCnt="0">
        <dgm:presLayoutVars>
          <dgm:hierBranch val="init"/>
        </dgm:presLayoutVars>
      </dgm:prSet>
      <dgm:spPr/>
    </dgm:pt>
    <dgm:pt modelId="{C7282ADC-FE70-F547-B853-98974E471FA0}" type="pres">
      <dgm:prSet presAssocID="{F462B1C6-6602-2E4C-ABF5-3075AA88879F}" presName="rootComposite1" presStyleCnt="0"/>
      <dgm:spPr/>
    </dgm:pt>
    <dgm:pt modelId="{F18A6BB7-CF35-034E-A475-66A742F4D41B}" type="pres">
      <dgm:prSet presAssocID="{F462B1C6-6602-2E4C-ABF5-3075AA88879F}" presName="rootText1" presStyleLbl="node0" presStyleIdx="0" presStyleCnt="2">
        <dgm:presLayoutVars>
          <dgm:chPref val="3"/>
        </dgm:presLayoutVars>
      </dgm:prSet>
      <dgm:spPr/>
    </dgm:pt>
    <dgm:pt modelId="{1E77632D-AA61-2542-8B72-0941D42BBB16}" type="pres">
      <dgm:prSet presAssocID="{F462B1C6-6602-2E4C-ABF5-3075AA88879F}" presName="rootConnector1" presStyleLbl="node1" presStyleIdx="0" presStyleCnt="0"/>
      <dgm:spPr/>
    </dgm:pt>
    <dgm:pt modelId="{55FF203D-AA22-1A4E-85FE-EF7271BE4A3D}" type="pres">
      <dgm:prSet presAssocID="{F462B1C6-6602-2E4C-ABF5-3075AA88879F}" presName="hierChild2" presStyleCnt="0"/>
      <dgm:spPr/>
    </dgm:pt>
    <dgm:pt modelId="{8734B650-CBB1-7347-9186-E1AB86F54B1A}" type="pres">
      <dgm:prSet presAssocID="{8BEE4B8A-19B1-AE4D-AB36-44C4A6502924}" presName="Name37" presStyleLbl="parChTrans1D2" presStyleIdx="0" presStyleCnt="6"/>
      <dgm:spPr/>
    </dgm:pt>
    <dgm:pt modelId="{B1F9BCDF-659E-9A42-BAA1-F8CA75FB1DA4}" type="pres">
      <dgm:prSet presAssocID="{D9335E89-0F23-414B-BC25-64CBBA97E26C}" presName="hierRoot2" presStyleCnt="0">
        <dgm:presLayoutVars>
          <dgm:hierBranch val="init"/>
        </dgm:presLayoutVars>
      </dgm:prSet>
      <dgm:spPr/>
    </dgm:pt>
    <dgm:pt modelId="{3C1DAF1B-533B-1E48-8C51-FEF1C758D18B}" type="pres">
      <dgm:prSet presAssocID="{D9335E89-0F23-414B-BC25-64CBBA97E26C}" presName="rootComposite" presStyleCnt="0"/>
      <dgm:spPr/>
    </dgm:pt>
    <dgm:pt modelId="{BF482B52-E317-B948-98A8-6066092901EF}" type="pres">
      <dgm:prSet presAssocID="{D9335E89-0F23-414B-BC25-64CBBA97E26C}" presName="rootText" presStyleLbl="node2" presStyleIdx="0" presStyleCnt="6">
        <dgm:presLayoutVars>
          <dgm:chPref val="3"/>
        </dgm:presLayoutVars>
      </dgm:prSet>
      <dgm:spPr/>
    </dgm:pt>
    <dgm:pt modelId="{4256420E-9D6B-F84F-B706-40417EED7141}" type="pres">
      <dgm:prSet presAssocID="{D9335E89-0F23-414B-BC25-64CBBA97E26C}" presName="rootConnector" presStyleLbl="node2" presStyleIdx="0" presStyleCnt="6"/>
      <dgm:spPr/>
    </dgm:pt>
    <dgm:pt modelId="{6E8D7187-68B6-6F45-93B5-9D6BA78D3ACE}" type="pres">
      <dgm:prSet presAssocID="{D9335E89-0F23-414B-BC25-64CBBA97E26C}" presName="hierChild4" presStyleCnt="0"/>
      <dgm:spPr/>
    </dgm:pt>
    <dgm:pt modelId="{58CFF3EF-F7B4-7345-9FE5-E722ED677332}" type="pres">
      <dgm:prSet presAssocID="{44210F5D-7D87-FA42-B5F7-DD78DD11621F}" presName="Name37" presStyleLbl="parChTrans1D3" presStyleIdx="0" presStyleCnt="13"/>
      <dgm:spPr/>
    </dgm:pt>
    <dgm:pt modelId="{EDA5FE45-8902-AC42-97FF-CA21F27B101A}" type="pres">
      <dgm:prSet presAssocID="{B1C97C5E-EE40-D243-880E-5403415BF86C}" presName="hierRoot2" presStyleCnt="0">
        <dgm:presLayoutVars>
          <dgm:hierBranch val="init"/>
        </dgm:presLayoutVars>
      </dgm:prSet>
      <dgm:spPr/>
    </dgm:pt>
    <dgm:pt modelId="{18362FF8-B30A-6B4F-8E10-DD5593589A7E}" type="pres">
      <dgm:prSet presAssocID="{B1C97C5E-EE40-D243-880E-5403415BF86C}" presName="rootComposite" presStyleCnt="0"/>
      <dgm:spPr/>
    </dgm:pt>
    <dgm:pt modelId="{4AA58F45-E615-3D4A-B253-222989082C9A}" type="pres">
      <dgm:prSet presAssocID="{B1C97C5E-EE40-D243-880E-5403415BF86C}" presName="rootText" presStyleLbl="node3" presStyleIdx="0" presStyleCnt="13">
        <dgm:presLayoutVars>
          <dgm:chPref val="3"/>
        </dgm:presLayoutVars>
      </dgm:prSet>
      <dgm:spPr/>
    </dgm:pt>
    <dgm:pt modelId="{A523AA2C-15A4-6A49-B1CF-E141E08E364F}" type="pres">
      <dgm:prSet presAssocID="{B1C97C5E-EE40-D243-880E-5403415BF86C}" presName="rootConnector" presStyleLbl="node3" presStyleIdx="0" presStyleCnt="13"/>
      <dgm:spPr/>
    </dgm:pt>
    <dgm:pt modelId="{D04852B1-A875-204B-966F-C0EA0A12C4F7}" type="pres">
      <dgm:prSet presAssocID="{B1C97C5E-EE40-D243-880E-5403415BF86C}" presName="hierChild4" presStyleCnt="0"/>
      <dgm:spPr/>
    </dgm:pt>
    <dgm:pt modelId="{E7C19803-ADF7-0142-B95C-B6ACE5AD6D03}" type="pres">
      <dgm:prSet presAssocID="{B1C97C5E-EE40-D243-880E-5403415BF86C}" presName="hierChild5" presStyleCnt="0"/>
      <dgm:spPr/>
    </dgm:pt>
    <dgm:pt modelId="{E4B27767-8A73-9841-99B3-ADDF33D100CF}" type="pres">
      <dgm:prSet presAssocID="{26521197-43BD-6842-8063-119A780D7E45}" presName="Name37" presStyleLbl="parChTrans1D3" presStyleIdx="1" presStyleCnt="13"/>
      <dgm:spPr/>
    </dgm:pt>
    <dgm:pt modelId="{9E1B08AE-64F4-9C46-A363-BD71CFEC9529}" type="pres">
      <dgm:prSet presAssocID="{F0581869-7EC9-4044-AA86-F3FB6829025F}" presName="hierRoot2" presStyleCnt="0">
        <dgm:presLayoutVars>
          <dgm:hierBranch val="init"/>
        </dgm:presLayoutVars>
      </dgm:prSet>
      <dgm:spPr/>
    </dgm:pt>
    <dgm:pt modelId="{765D2858-E365-2941-BB91-9A5821785176}" type="pres">
      <dgm:prSet presAssocID="{F0581869-7EC9-4044-AA86-F3FB6829025F}" presName="rootComposite" presStyleCnt="0"/>
      <dgm:spPr/>
    </dgm:pt>
    <dgm:pt modelId="{017E128A-9A6E-E749-8934-3222E2C0B6BA}" type="pres">
      <dgm:prSet presAssocID="{F0581869-7EC9-4044-AA86-F3FB6829025F}" presName="rootText" presStyleLbl="node3" presStyleIdx="1" presStyleCnt="13">
        <dgm:presLayoutVars>
          <dgm:chPref val="3"/>
        </dgm:presLayoutVars>
      </dgm:prSet>
      <dgm:spPr/>
    </dgm:pt>
    <dgm:pt modelId="{1DC3C304-1A14-EA46-A6B9-5914ED66C050}" type="pres">
      <dgm:prSet presAssocID="{F0581869-7EC9-4044-AA86-F3FB6829025F}" presName="rootConnector" presStyleLbl="node3" presStyleIdx="1" presStyleCnt="13"/>
      <dgm:spPr/>
    </dgm:pt>
    <dgm:pt modelId="{CD96F423-D012-854A-8BDF-881017FEE355}" type="pres">
      <dgm:prSet presAssocID="{F0581869-7EC9-4044-AA86-F3FB6829025F}" presName="hierChild4" presStyleCnt="0"/>
      <dgm:spPr/>
    </dgm:pt>
    <dgm:pt modelId="{6842093F-217F-B249-B8D4-B34FD9D6D1FF}" type="pres">
      <dgm:prSet presAssocID="{F0581869-7EC9-4044-AA86-F3FB6829025F}" presName="hierChild5" presStyleCnt="0"/>
      <dgm:spPr/>
    </dgm:pt>
    <dgm:pt modelId="{E361D838-76E9-E846-9180-3D702CD1B84F}" type="pres">
      <dgm:prSet presAssocID="{A748B77A-D9E2-4E42-B85D-D9945C829416}" presName="Name37" presStyleLbl="parChTrans1D3" presStyleIdx="2" presStyleCnt="13"/>
      <dgm:spPr/>
    </dgm:pt>
    <dgm:pt modelId="{3EE20D32-8133-5649-917D-C7F36806D1FB}" type="pres">
      <dgm:prSet presAssocID="{79938382-EE7A-5845-83C1-F6EF0F07232C}" presName="hierRoot2" presStyleCnt="0">
        <dgm:presLayoutVars>
          <dgm:hierBranch val="init"/>
        </dgm:presLayoutVars>
      </dgm:prSet>
      <dgm:spPr/>
    </dgm:pt>
    <dgm:pt modelId="{BD9BC8F2-1F1E-104A-916E-4885B53B23F2}" type="pres">
      <dgm:prSet presAssocID="{79938382-EE7A-5845-83C1-F6EF0F07232C}" presName="rootComposite" presStyleCnt="0"/>
      <dgm:spPr/>
    </dgm:pt>
    <dgm:pt modelId="{A480ACE3-8576-1E47-AFA1-91D0D094639E}" type="pres">
      <dgm:prSet presAssocID="{79938382-EE7A-5845-83C1-F6EF0F07232C}" presName="rootText" presStyleLbl="node3" presStyleIdx="2" presStyleCnt="13">
        <dgm:presLayoutVars>
          <dgm:chPref val="3"/>
        </dgm:presLayoutVars>
      </dgm:prSet>
      <dgm:spPr/>
    </dgm:pt>
    <dgm:pt modelId="{AEC6164F-2DD6-6C4A-B9EF-12D43B9E7DBD}" type="pres">
      <dgm:prSet presAssocID="{79938382-EE7A-5845-83C1-F6EF0F07232C}" presName="rootConnector" presStyleLbl="node3" presStyleIdx="2" presStyleCnt="13"/>
      <dgm:spPr/>
    </dgm:pt>
    <dgm:pt modelId="{81F6687E-660B-2A4C-BAFC-DF7187F8195A}" type="pres">
      <dgm:prSet presAssocID="{79938382-EE7A-5845-83C1-F6EF0F07232C}" presName="hierChild4" presStyleCnt="0"/>
      <dgm:spPr/>
    </dgm:pt>
    <dgm:pt modelId="{BC0F43EE-2443-854C-9EBA-D54051D32D35}" type="pres">
      <dgm:prSet presAssocID="{79938382-EE7A-5845-83C1-F6EF0F07232C}" presName="hierChild5" presStyleCnt="0"/>
      <dgm:spPr/>
    </dgm:pt>
    <dgm:pt modelId="{C13D52E5-2DB8-6541-A7A2-47DFA6470A97}" type="pres">
      <dgm:prSet presAssocID="{D9335E89-0F23-414B-BC25-64CBBA97E26C}" presName="hierChild5" presStyleCnt="0"/>
      <dgm:spPr/>
    </dgm:pt>
    <dgm:pt modelId="{513B8F1D-1E6F-3E46-85FE-0A93F5EFE338}" type="pres">
      <dgm:prSet presAssocID="{1BD1882B-2337-4048-A141-8490A66D2324}" presName="Name37" presStyleLbl="parChTrans1D2" presStyleIdx="1" presStyleCnt="6"/>
      <dgm:spPr/>
    </dgm:pt>
    <dgm:pt modelId="{8AEB8BC7-CAD2-8742-BE10-A7543DA4B46E}" type="pres">
      <dgm:prSet presAssocID="{9275EA6A-7B7D-054A-9D4C-74C4A48F5C43}" presName="hierRoot2" presStyleCnt="0">
        <dgm:presLayoutVars>
          <dgm:hierBranch val="init"/>
        </dgm:presLayoutVars>
      </dgm:prSet>
      <dgm:spPr/>
    </dgm:pt>
    <dgm:pt modelId="{2D7A300B-9B61-E84B-B09C-F2DBD83BCE45}" type="pres">
      <dgm:prSet presAssocID="{9275EA6A-7B7D-054A-9D4C-74C4A48F5C43}" presName="rootComposite" presStyleCnt="0"/>
      <dgm:spPr/>
    </dgm:pt>
    <dgm:pt modelId="{82BFA034-7332-AC48-ADE5-107791E8BA9F}" type="pres">
      <dgm:prSet presAssocID="{9275EA6A-7B7D-054A-9D4C-74C4A48F5C43}" presName="rootText" presStyleLbl="node2" presStyleIdx="1" presStyleCnt="6">
        <dgm:presLayoutVars>
          <dgm:chPref val="3"/>
        </dgm:presLayoutVars>
      </dgm:prSet>
      <dgm:spPr/>
    </dgm:pt>
    <dgm:pt modelId="{E0B2ABDC-58D6-4742-B090-E6A6696D0F5A}" type="pres">
      <dgm:prSet presAssocID="{9275EA6A-7B7D-054A-9D4C-74C4A48F5C43}" presName="rootConnector" presStyleLbl="node2" presStyleIdx="1" presStyleCnt="6"/>
      <dgm:spPr/>
    </dgm:pt>
    <dgm:pt modelId="{68A2CCCE-6709-D043-907E-2D0B2EDD0C43}" type="pres">
      <dgm:prSet presAssocID="{9275EA6A-7B7D-054A-9D4C-74C4A48F5C43}" presName="hierChild4" presStyleCnt="0"/>
      <dgm:spPr/>
    </dgm:pt>
    <dgm:pt modelId="{1CB662DD-693C-1F47-825E-9BA7DB4B971E}" type="pres">
      <dgm:prSet presAssocID="{A9F5435F-1035-0148-A62F-0ED465431016}" presName="Name37" presStyleLbl="parChTrans1D3" presStyleIdx="3" presStyleCnt="13"/>
      <dgm:spPr/>
    </dgm:pt>
    <dgm:pt modelId="{B697DFE1-C4FD-C34B-AFC6-1E87B2D89D90}" type="pres">
      <dgm:prSet presAssocID="{2B2CE159-D4DA-D34E-86A5-143953E999DB}" presName="hierRoot2" presStyleCnt="0">
        <dgm:presLayoutVars>
          <dgm:hierBranch val="init"/>
        </dgm:presLayoutVars>
      </dgm:prSet>
      <dgm:spPr/>
    </dgm:pt>
    <dgm:pt modelId="{0A553B8B-F1CC-D341-BC60-D6FEEF7C6538}" type="pres">
      <dgm:prSet presAssocID="{2B2CE159-D4DA-D34E-86A5-143953E999DB}" presName="rootComposite" presStyleCnt="0"/>
      <dgm:spPr/>
    </dgm:pt>
    <dgm:pt modelId="{E7E8BED9-A1F4-0546-931C-7CD42CB3648A}" type="pres">
      <dgm:prSet presAssocID="{2B2CE159-D4DA-D34E-86A5-143953E999DB}" presName="rootText" presStyleLbl="node3" presStyleIdx="3" presStyleCnt="13">
        <dgm:presLayoutVars>
          <dgm:chPref val="3"/>
        </dgm:presLayoutVars>
      </dgm:prSet>
      <dgm:spPr/>
    </dgm:pt>
    <dgm:pt modelId="{0B5FD5A9-6736-2B4C-99A5-B706E111635C}" type="pres">
      <dgm:prSet presAssocID="{2B2CE159-D4DA-D34E-86A5-143953E999DB}" presName="rootConnector" presStyleLbl="node3" presStyleIdx="3" presStyleCnt="13"/>
      <dgm:spPr/>
    </dgm:pt>
    <dgm:pt modelId="{DC412711-05C4-BA4F-AD72-E503BAE66682}" type="pres">
      <dgm:prSet presAssocID="{2B2CE159-D4DA-D34E-86A5-143953E999DB}" presName="hierChild4" presStyleCnt="0"/>
      <dgm:spPr/>
    </dgm:pt>
    <dgm:pt modelId="{6EBE3EED-AE33-D242-A597-F39383AB4F1F}" type="pres">
      <dgm:prSet presAssocID="{2B2CE159-D4DA-D34E-86A5-143953E999DB}" presName="hierChild5" presStyleCnt="0"/>
      <dgm:spPr/>
    </dgm:pt>
    <dgm:pt modelId="{D629ECD5-305B-654D-A148-8BAB6D3D2428}" type="pres">
      <dgm:prSet presAssocID="{0ACEF3A1-F732-BF40-B2EA-2817575803B8}" presName="Name37" presStyleLbl="parChTrans1D3" presStyleIdx="4" presStyleCnt="13"/>
      <dgm:spPr/>
    </dgm:pt>
    <dgm:pt modelId="{08AC4132-9003-CA4A-8CF1-CEC3741490F2}" type="pres">
      <dgm:prSet presAssocID="{E4049B82-A026-2E40-AAA3-E64309A4C425}" presName="hierRoot2" presStyleCnt="0">
        <dgm:presLayoutVars>
          <dgm:hierBranch val="init"/>
        </dgm:presLayoutVars>
      </dgm:prSet>
      <dgm:spPr/>
    </dgm:pt>
    <dgm:pt modelId="{581641DB-ADAE-9C49-816F-25D19129A1AC}" type="pres">
      <dgm:prSet presAssocID="{E4049B82-A026-2E40-AAA3-E64309A4C425}" presName="rootComposite" presStyleCnt="0"/>
      <dgm:spPr/>
    </dgm:pt>
    <dgm:pt modelId="{A84710A8-540F-D946-B2B7-BCA8B549A837}" type="pres">
      <dgm:prSet presAssocID="{E4049B82-A026-2E40-AAA3-E64309A4C425}" presName="rootText" presStyleLbl="node3" presStyleIdx="4" presStyleCnt="13">
        <dgm:presLayoutVars>
          <dgm:chPref val="3"/>
        </dgm:presLayoutVars>
      </dgm:prSet>
      <dgm:spPr/>
    </dgm:pt>
    <dgm:pt modelId="{E08715F9-14D8-F949-BED0-67D687F5D2F9}" type="pres">
      <dgm:prSet presAssocID="{E4049B82-A026-2E40-AAA3-E64309A4C425}" presName="rootConnector" presStyleLbl="node3" presStyleIdx="4" presStyleCnt="13"/>
      <dgm:spPr/>
    </dgm:pt>
    <dgm:pt modelId="{6A12609C-4225-824D-B2CA-2BFD4C01FE00}" type="pres">
      <dgm:prSet presAssocID="{E4049B82-A026-2E40-AAA3-E64309A4C425}" presName="hierChild4" presStyleCnt="0"/>
      <dgm:spPr/>
    </dgm:pt>
    <dgm:pt modelId="{8010FF03-73B8-B34A-9261-365F1EDB1E31}" type="pres">
      <dgm:prSet presAssocID="{E4049B82-A026-2E40-AAA3-E64309A4C425}" presName="hierChild5" presStyleCnt="0"/>
      <dgm:spPr/>
    </dgm:pt>
    <dgm:pt modelId="{72FB3094-2A4D-CA49-884B-FC1263FDD77B}" type="pres">
      <dgm:prSet presAssocID="{9D545AF5-0D6B-A449-8E9C-E748E7A4CBBF}" presName="Name37" presStyleLbl="parChTrans1D3" presStyleIdx="5" presStyleCnt="13"/>
      <dgm:spPr/>
    </dgm:pt>
    <dgm:pt modelId="{D406F562-7F2E-3C43-A70E-E4F655FA50B6}" type="pres">
      <dgm:prSet presAssocID="{0DA14199-3360-0442-96F4-4E92A2C5B452}" presName="hierRoot2" presStyleCnt="0">
        <dgm:presLayoutVars>
          <dgm:hierBranch val="init"/>
        </dgm:presLayoutVars>
      </dgm:prSet>
      <dgm:spPr/>
    </dgm:pt>
    <dgm:pt modelId="{2FEA05C9-7015-2747-90C6-0532142D4099}" type="pres">
      <dgm:prSet presAssocID="{0DA14199-3360-0442-96F4-4E92A2C5B452}" presName="rootComposite" presStyleCnt="0"/>
      <dgm:spPr/>
    </dgm:pt>
    <dgm:pt modelId="{9ADFC089-7D7F-5D47-BA18-C934E6334BF0}" type="pres">
      <dgm:prSet presAssocID="{0DA14199-3360-0442-96F4-4E92A2C5B452}" presName="rootText" presStyleLbl="node3" presStyleIdx="5" presStyleCnt="13">
        <dgm:presLayoutVars>
          <dgm:chPref val="3"/>
        </dgm:presLayoutVars>
      </dgm:prSet>
      <dgm:spPr/>
    </dgm:pt>
    <dgm:pt modelId="{A38EF6A5-BF9E-2A4B-AEBA-F546B15ECC5C}" type="pres">
      <dgm:prSet presAssocID="{0DA14199-3360-0442-96F4-4E92A2C5B452}" presName="rootConnector" presStyleLbl="node3" presStyleIdx="5" presStyleCnt="13"/>
      <dgm:spPr/>
    </dgm:pt>
    <dgm:pt modelId="{11A4B5D8-8753-8248-ACFC-0FE70ADB0924}" type="pres">
      <dgm:prSet presAssocID="{0DA14199-3360-0442-96F4-4E92A2C5B452}" presName="hierChild4" presStyleCnt="0"/>
      <dgm:spPr/>
    </dgm:pt>
    <dgm:pt modelId="{584138A7-79A7-8648-A91D-01A8D8F9F84F}" type="pres">
      <dgm:prSet presAssocID="{0DA14199-3360-0442-96F4-4E92A2C5B452}" presName="hierChild5" presStyleCnt="0"/>
      <dgm:spPr/>
    </dgm:pt>
    <dgm:pt modelId="{16995F98-2025-5743-AED2-297D55C8D42F}" type="pres">
      <dgm:prSet presAssocID="{9275EA6A-7B7D-054A-9D4C-74C4A48F5C43}" presName="hierChild5" presStyleCnt="0"/>
      <dgm:spPr/>
    </dgm:pt>
    <dgm:pt modelId="{3C148A37-410C-EA46-B27F-513F0A468A65}" type="pres">
      <dgm:prSet presAssocID="{A5C56DA8-8479-C64B-83C2-69F81908DC16}" presName="Name37" presStyleLbl="parChTrans1D2" presStyleIdx="2" presStyleCnt="6"/>
      <dgm:spPr/>
    </dgm:pt>
    <dgm:pt modelId="{056AE25F-2A36-FA41-8CCF-D160BCF78E31}" type="pres">
      <dgm:prSet presAssocID="{38171877-F763-604B-8034-79691C76287C}" presName="hierRoot2" presStyleCnt="0">
        <dgm:presLayoutVars>
          <dgm:hierBranch val="init"/>
        </dgm:presLayoutVars>
      </dgm:prSet>
      <dgm:spPr/>
    </dgm:pt>
    <dgm:pt modelId="{FAE15C54-0526-3D45-9474-1A4D27FFA521}" type="pres">
      <dgm:prSet presAssocID="{38171877-F763-604B-8034-79691C76287C}" presName="rootComposite" presStyleCnt="0"/>
      <dgm:spPr/>
    </dgm:pt>
    <dgm:pt modelId="{B5E80EA6-8240-A142-AB9D-F4C4C911CBB7}" type="pres">
      <dgm:prSet presAssocID="{38171877-F763-604B-8034-79691C76287C}" presName="rootText" presStyleLbl="node2" presStyleIdx="2" presStyleCnt="6">
        <dgm:presLayoutVars>
          <dgm:chPref val="3"/>
        </dgm:presLayoutVars>
      </dgm:prSet>
      <dgm:spPr/>
    </dgm:pt>
    <dgm:pt modelId="{5A799355-6EB4-9E41-93C3-221B18508A09}" type="pres">
      <dgm:prSet presAssocID="{38171877-F763-604B-8034-79691C76287C}" presName="rootConnector" presStyleLbl="node2" presStyleIdx="2" presStyleCnt="6"/>
      <dgm:spPr/>
    </dgm:pt>
    <dgm:pt modelId="{4FF43BEF-B046-AB43-81EC-49CE0B2CF7F3}" type="pres">
      <dgm:prSet presAssocID="{38171877-F763-604B-8034-79691C76287C}" presName="hierChild4" presStyleCnt="0"/>
      <dgm:spPr/>
    </dgm:pt>
    <dgm:pt modelId="{3C7316ED-0EF2-F843-82FC-3D3546754CD6}" type="pres">
      <dgm:prSet presAssocID="{9F01F5A8-977A-7244-9792-FA8A6C8C987D}" presName="Name37" presStyleLbl="parChTrans1D3" presStyleIdx="6" presStyleCnt="13"/>
      <dgm:spPr/>
    </dgm:pt>
    <dgm:pt modelId="{0ACA8AED-90E6-554C-A1D7-1D1A0D18F2FA}" type="pres">
      <dgm:prSet presAssocID="{5ADF528C-7CF7-584B-A165-E0BFCE27CAC5}" presName="hierRoot2" presStyleCnt="0">
        <dgm:presLayoutVars>
          <dgm:hierBranch val="init"/>
        </dgm:presLayoutVars>
      </dgm:prSet>
      <dgm:spPr/>
    </dgm:pt>
    <dgm:pt modelId="{25012A9F-B643-FA47-8DCB-3FB352DFC350}" type="pres">
      <dgm:prSet presAssocID="{5ADF528C-7CF7-584B-A165-E0BFCE27CAC5}" presName="rootComposite" presStyleCnt="0"/>
      <dgm:spPr/>
    </dgm:pt>
    <dgm:pt modelId="{8CB5486C-9C38-9B4A-BC01-584FD39AF7D2}" type="pres">
      <dgm:prSet presAssocID="{5ADF528C-7CF7-584B-A165-E0BFCE27CAC5}" presName="rootText" presStyleLbl="node3" presStyleIdx="6" presStyleCnt="13">
        <dgm:presLayoutVars>
          <dgm:chPref val="3"/>
        </dgm:presLayoutVars>
      </dgm:prSet>
      <dgm:spPr/>
    </dgm:pt>
    <dgm:pt modelId="{6B5205BB-452E-4F49-8ABF-59B8D1F21227}" type="pres">
      <dgm:prSet presAssocID="{5ADF528C-7CF7-584B-A165-E0BFCE27CAC5}" presName="rootConnector" presStyleLbl="node3" presStyleIdx="6" presStyleCnt="13"/>
      <dgm:spPr/>
    </dgm:pt>
    <dgm:pt modelId="{F57F4EB6-007C-ED44-BAF7-EEE2E97A83DB}" type="pres">
      <dgm:prSet presAssocID="{5ADF528C-7CF7-584B-A165-E0BFCE27CAC5}" presName="hierChild4" presStyleCnt="0"/>
      <dgm:spPr/>
    </dgm:pt>
    <dgm:pt modelId="{28185AB0-AC9B-6141-92F1-CA9F798E82A2}" type="pres">
      <dgm:prSet presAssocID="{5ADF528C-7CF7-584B-A165-E0BFCE27CAC5}" presName="hierChild5" presStyleCnt="0"/>
      <dgm:spPr/>
    </dgm:pt>
    <dgm:pt modelId="{70B775F0-9B52-1A4E-88AB-C4F6B1704297}" type="pres">
      <dgm:prSet presAssocID="{8B0E709C-E69D-8F4E-8121-9924E6556A73}" presName="Name37" presStyleLbl="parChTrans1D3" presStyleIdx="7" presStyleCnt="13"/>
      <dgm:spPr/>
    </dgm:pt>
    <dgm:pt modelId="{211B99C1-ABF6-A94D-A9E0-5F5F65918BB4}" type="pres">
      <dgm:prSet presAssocID="{D807462C-E66C-F74E-9E42-E627702B4E71}" presName="hierRoot2" presStyleCnt="0">
        <dgm:presLayoutVars>
          <dgm:hierBranch val="init"/>
        </dgm:presLayoutVars>
      </dgm:prSet>
      <dgm:spPr/>
    </dgm:pt>
    <dgm:pt modelId="{7FC7F7F6-3BEE-7C46-A88D-C152902B948B}" type="pres">
      <dgm:prSet presAssocID="{D807462C-E66C-F74E-9E42-E627702B4E71}" presName="rootComposite" presStyleCnt="0"/>
      <dgm:spPr/>
    </dgm:pt>
    <dgm:pt modelId="{4FFC5346-62FC-1643-9688-0D7DA354ECCE}" type="pres">
      <dgm:prSet presAssocID="{D807462C-E66C-F74E-9E42-E627702B4E71}" presName="rootText" presStyleLbl="node3" presStyleIdx="7" presStyleCnt="13">
        <dgm:presLayoutVars>
          <dgm:chPref val="3"/>
        </dgm:presLayoutVars>
      </dgm:prSet>
      <dgm:spPr/>
    </dgm:pt>
    <dgm:pt modelId="{45F5810C-390C-DE4D-AA50-AA4B18A46D10}" type="pres">
      <dgm:prSet presAssocID="{D807462C-E66C-F74E-9E42-E627702B4E71}" presName="rootConnector" presStyleLbl="node3" presStyleIdx="7" presStyleCnt="13"/>
      <dgm:spPr/>
    </dgm:pt>
    <dgm:pt modelId="{45472888-E3A9-A148-8DA5-5EDE250FFCCA}" type="pres">
      <dgm:prSet presAssocID="{D807462C-E66C-F74E-9E42-E627702B4E71}" presName="hierChild4" presStyleCnt="0"/>
      <dgm:spPr/>
    </dgm:pt>
    <dgm:pt modelId="{457EC1D9-714A-8F42-A4EF-EAE2B46449EE}" type="pres">
      <dgm:prSet presAssocID="{D807462C-E66C-F74E-9E42-E627702B4E71}" presName="hierChild5" presStyleCnt="0"/>
      <dgm:spPr/>
    </dgm:pt>
    <dgm:pt modelId="{2EEB2570-4324-5B45-962A-DABA1BA026E8}" type="pres">
      <dgm:prSet presAssocID="{38171877-F763-604B-8034-79691C76287C}" presName="hierChild5" presStyleCnt="0"/>
      <dgm:spPr/>
    </dgm:pt>
    <dgm:pt modelId="{26563218-6B26-C943-AB62-D46B24D80404}" type="pres">
      <dgm:prSet presAssocID="{0BC3E661-62DD-1C4A-A44B-1E1D94349C60}" presName="Name37" presStyleLbl="parChTrans1D2" presStyleIdx="3" presStyleCnt="6"/>
      <dgm:spPr/>
    </dgm:pt>
    <dgm:pt modelId="{4A59CB62-5FB6-E546-B201-66C0D7B5C547}" type="pres">
      <dgm:prSet presAssocID="{D71E650F-F688-C74F-BD03-BF81154CCA77}" presName="hierRoot2" presStyleCnt="0">
        <dgm:presLayoutVars>
          <dgm:hierBranch val="init"/>
        </dgm:presLayoutVars>
      </dgm:prSet>
      <dgm:spPr/>
    </dgm:pt>
    <dgm:pt modelId="{514B86C4-A1BC-B847-98AF-EDDFFF07D4E3}" type="pres">
      <dgm:prSet presAssocID="{D71E650F-F688-C74F-BD03-BF81154CCA77}" presName="rootComposite" presStyleCnt="0"/>
      <dgm:spPr/>
    </dgm:pt>
    <dgm:pt modelId="{32B7D9D4-7154-7548-87DD-31A51F699B50}" type="pres">
      <dgm:prSet presAssocID="{D71E650F-F688-C74F-BD03-BF81154CCA77}" presName="rootText" presStyleLbl="node2" presStyleIdx="3" presStyleCnt="6">
        <dgm:presLayoutVars>
          <dgm:chPref val="3"/>
        </dgm:presLayoutVars>
      </dgm:prSet>
      <dgm:spPr/>
    </dgm:pt>
    <dgm:pt modelId="{FAF6034B-5D2B-7943-9B7E-2D22E667C503}" type="pres">
      <dgm:prSet presAssocID="{D71E650F-F688-C74F-BD03-BF81154CCA77}" presName="rootConnector" presStyleLbl="node2" presStyleIdx="3" presStyleCnt="6"/>
      <dgm:spPr/>
    </dgm:pt>
    <dgm:pt modelId="{E50BEC45-9B77-6944-BA20-47DF8CF2A22E}" type="pres">
      <dgm:prSet presAssocID="{D71E650F-F688-C74F-BD03-BF81154CCA77}" presName="hierChild4" presStyleCnt="0"/>
      <dgm:spPr/>
    </dgm:pt>
    <dgm:pt modelId="{44B75D7E-857E-BC4F-96EB-E0542AC7230E}" type="pres">
      <dgm:prSet presAssocID="{6FEAF2EC-E022-4744-91E1-2BDFA4F178A4}" presName="Name37" presStyleLbl="parChTrans1D3" presStyleIdx="8" presStyleCnt="13"/>
      <dgm:spPr/>
    </dgm:pt>
    <dgm:pt modelId="{2EB61C06-4D54-A24E-AD1C-E6A9BE68B213}" type="pres">
      <dgm:prSet presAssocID="{B6085823-BF04-3140-96DE-FEAFC46E7339}" presName="hierRoot2" presStyleCnt="0">
        <dgm:presLayoutVars>
          <dgm:hierBranch val="init"/>
        </dgm:presLayoutVars>
      </dgm:prSet>
      <dgm:spPr/>
    </dgm:pt>
    <dgm:pt modelId="{2C9EA150-1D1C-1747-8211-6B7F8C79A2E5}" type="pres">
      <dgm:prSet presAssocID="{B6085823-BF04-3140-96DE-FEAFC46E7339}" presName="rootComposite" presStyleCnt="0"/>
      <dgm:spPr/>
    </dgm:pt>
    <dgm:pt modelId="{902DA849-582C-B449-A0C0-C2C638BDEB69}" type="pres">
      <dgm:prSet presAssocID="{B6085823-BF04-3140-96DE-FEAFC46E7339}" presName="rootText" presStyleLbl="node3" presStyleIdx="8" presStyleCnt="13">
        <dgm:presLayoutVars>
          <dgm:chPref val="3"/>
        </dgm:presLayoutVars>
      </dgm:prSet>
      <dgm:spPr/>
    </dgm:pt>
    <dgm:pt modelId="{9BE0AF07-39C6-CA4B-B886-E6BB980AD19C}" type="pres">
      <dgm:prSet presAssocID="{B6085823-BF04-3140-96DE-FEAFC46E7339}" presName="rootConnector" presStyleLbl="node3" presStyleIdx="8" presStyleCnt="13"/>
      <dgm:spPr/>
    </dgm:pt>
    <dgm:pt modelId="{05DD69FD-2EFC-DB47-9E6A-3F27AEA2AD5F}" type="pres">
      <dgm:prSet presAssocID="{B6085823-BF04-3140-96DE-FEAFC46E7339}" presName="hierChild4" presStyleCnt="0"/>
      <dgm:spPr/>
    </dgm:pt>
    <dgm:pt modelId="{47E6AA32-7B4B-9348-BCEB-13F214BED6C6}" type="pres">
      <dgm:prSet presAssocID="{B6085823-BF04-3140-96DE-FEAFC46E7339}" presName="hierChild5" presStyleCnt="0"/>
      <dgm:spPr/>
    </dgm:pt>
    <dgm:pt modelId="{AD85C689-AF7E-854D-8BC1-A2E0D09B02C2}" type="pres">
      <dgm:prSet presAssocID="{D71E650F-F688-C74F-BD03-BF81154CCA77}" presName="hierChild5" presStyleCnt="0"/>
      <dgm:spPr/>
    </dgm:pt>
    <dgm:pt modelId="{110CEF79-CAAE-DB49-90E7-16F246BFBCD0}" type="pres">
      <dgm:prSet presAssocID="{3A9015B0-E2C1-224C-9833-60985F661444}" presName="Name37" presStyleLbl="parChTrans1D2" presStyleIdx="4" presStyleCnt="6"/>
      <dgm:spPr/>
    </dgm:pt>
    <dgm:pt modelId="{7CACB3E4-9431-1149-B5A9-EEEA31ADF1F1}" type="pres">
      <dgm:prSet presAssocID="{A050D70A-99B2-2942-9BD8-9D3C7FC53DB3}" presName="hierRoot2" presStyleCnt="0">
        <dgm:presLayoutVars>
          <dgm:hierBranch val="init"/>
        </dgm:presLayoutVars>
      </dgm:prSet>
      <dgm:spPr/>
    </dgm:pt>
    <dgm:pt modelId="{7D97ECDD-B0E9-DB44-AE5B-2BA69B467F20}" type="pres">
      <dgm:prSet presAssocID="{A050D70A-99B2-2942-9BD8-9D3C7FC53DB3}" presName="rootComposite" presStyleCnt="0"/>
      <dgm:spPr/>
    </dgm:pt>
    <dgm:pt modelId="{017DC09C-3D92-3646-99E1-A3D70A4712F3}" type="pres">
      <dgm:prSet presAssocID="{A050D70A-99B2-2942-9BD8-9D3C7FC53DB3}" presName="rootText" presStyleLbl="node2" presStyleIdx="4" presStyleCnt="6">
        <dgm:presLayoutVars>
          <dgm:chPref val="3"/>
        </dgm:presLayoutVars>
      </dgm:prSet>
      <dgm:spPr/>
    </dgm:pt>
    <dgm:pt modelId="{2AAADC47-B84A-654D-B3FA-6D25FF4B1EE3}" type="pres">
      <dgm:prSet presAssocID="{A050D70A-99B2-2942-9BD8-9D3C7FC53DB3}" presName="rootConnector" presStyleLbl="node2" presStyleIdx="4" presStyleCnt="6"/>
      <dgm:spPr/>
    </dgm:pt>
    <dgm:pt modelId="{340C2DE2-6EAE-5845-9CCE-184D52B792D6}" type="pres">
      <dgm:prSet presAssocID="{A050D70A-99B2-2942-9BD8-9D3C7FC53DB3}" presName="hierChild4" presStyleCnt="0"/>
      <dgm:spPr/>
    </dgm:pt>
    <dgm:pt modelId="{202A1DDF-C13B-7744-AADD-CAA933EA0D7B}" type="pres">
      <dgm:prSet presAssocID="{A050D70A-99B2-2942-9BD8-9D3C7FC53DB3}" presName="hierChild5" presStyleCnt="0"/>
      <dgm:spPr/>
    </dgm:pt>
    <dgm:pt modelId="{81C75B0B-6919-3F4A-A533-EAE296B90262}" type="pres">
      <dgm:prSet presAssocID="{F462B1C6-6602-2E4C-ABF5-3075AA88879F}" presName="hierChild3" presStyleCnt="0"/>
      <dgm:spPr/>
    </dgm:pt>
    <dgm:pt modelId="{9E921751-F392-8040-9620-EDA349DFE6C8}" type="pres">
      <dgm:prSet presAssocID="{ADA34BA2-357E-CF4C-8B24-795EF3E862D2}" presName="hierRoot1" presStyleCnt="0">
        <dgm:presLayoutVars>
          <dgm:hierBranch val="init"/>
        </dgm:presLayoutVars>
      </dgm:prSet>
      <dgm:spPr/>
    </dgm:pt>
    <dgm:pt modelId="{1A7AD800-9E5F-C846-9200-461770A9A1BB}" type="pres">
      <dgm:prSet presAssocID="{ADA34BA2-357E-CF4C-8B24-795EF3E862D2}" presName="rootComposite1" presStyleCnt="0"/>
      <dgm:spPr/>
    </dgm:pt>
    <dgm:pt modelId="{ED52FCE0-A800-FE43-96E5-B61F1D5811E6}" type="pres">
      <dgm:prSet presAssocID="{ADA34BA2-357E-CF4C-8B24-795EF3E862D2}" presName="rootText1" presStyleLbl="node0" presStyleIdx="1" presStyleCnt="2">
        <dgm:presLayoutVars>
          <dgm:chPref val="3"/>
        </dgm:presLayoutVars>
      </dgm:prSet>
      <dgm:spPr/>
    </dgm:pt>
    <dgm:pt modelId="{A944C2A2-72A9-8544-9A91-378969327EFB}" type="pres">
      <dgm:prSet presAssocID="{ADA34BA2-357E-CF4C-8B24-795EF3E862D2}" presName="rootConnector1" presStyleLbl="node1" presStyleIdx="0" presStyleCnt="0"/>
      <dgm:spPr/>
    </dgm:pt>
    <dgm:pt modelId="{FF72EF14-754A-084A-8138-3E815AC22B92}" type="pres">
      <dgm:prSet presAssocID="{ADA34BA2-357E-CF4C-8B24-795EF3E862D2}" presName="hierChild2" presStyleCnt="0"/>
      <dgm:spPr/>
    </dgm:pt>
    <dgm:pt modelId="{666D5789-60F5-4744-933D-E0B6C245E241}" type="pres">
      <dgm:prSet presAssocID="{7905F395-1E50-F242-BA8B-CCA8E824B097}" presName="Name37" presStyleLbl="parChTrans1D2" presStyleIdx="5" presStyleCnt="6"/>
      <dgm:spPr/>
    </dgm:pt>
    <dgm:pt modelId="{D913F449-723D-4C4C-AE85-772ACBC7656F}" type="pres">
      <dgm:prSet presAssocID="{A2A2B1FC-AB21-D845-8E63-3A9488FA0618}" presName="hierRoot2" presStyleCnt="0">
        <dgm:presLayoutVars>
          <dgm:hierBranch val="init"/>
        </dgm:presLayoutVars>
      </dgm:prSet>
      <dgm:spPr/>
    </dgm:pt>
    <dgm:pt modelId="{0089AD71-312A-9743-AD8C-943AA8E804A5}" type="pres">
      <dgm:prSet presAssocID="{A2A2B1FC-AB21-D845-8E63-3A9488FA0618}" presName="rootComposite" presStyleCnt="0"/>
      <dgm:spPr/>
    </dgm:pt>
    <dgm:pt modelId="{137B30D9-1445-5C4E-9F76-698590002316}" type="pres">
      <dgm:prSet presAssocID="{A2A2B1FC-AB21-D845-8E63-3A9488FA0618}" presName="rootText" presStyleLbl="node2" presStyleIdx="5" presStyleCnt="6">
        <dgm:presLayoutVars>
          <dgm:chPref val="3"/>
        </dgm:presLayoutVars>
      </dgm:prSet>
      <dgm:spPr/>
    </dgm:pt>
    <dgm:pt modelId="{0713F6FC-B602-5F4F-8043-7FF405441697}" type="pres">
      <dgm:prSet presAssocID="{A2A2B1FC-AB21-D845-8E63-3A9488FA0618}" presName="rootConnector" presStyleLbl="node2" presStyleIdx="5" presStyleCnt="6"/>
      <dgm:spPr/>
    </dgm:pt>
    <dgm:pt modelId="{62C8511D-A958-3F42-BAF9-ECBFE13F3F19}" type="pres">
      <dgm:prSet presAssocID="{A2A2B1FC-AB21-D845-8E63-3A9488FA0618}" presName="hierChild4" presStyleCnt="0"/>
      <dgm:spPr/>
    </dgm:pt>
    <dgm:pt modelId="{E19AFD87-DA92-0949-8DE1-DA0A02DC57DE}" type="pres">
      <dgm:prSet presAssocID="{70A5FE55-35F1-BA41-8C82-B0003AA1BE25}" presName="Name37" presStyleLbl="parChTrans1D3" presStyleIdx="9" presStyleCnt="13"/>
      <dgm:spPr/>
    </dgm:pt>
    <dgm:pt modelId="{B4729F6B-C8D2-A749-B656-A4EA1151AD5A}" type="pres">
      <dgm:prSet presAssocID="{B60BB8C0-3B03-CD44-A2E9-4C83DFCB91C8}" presName="hierRoot2" presStyleCnt="0">
        <dgm:presLayoutVars>
          <dgm:hierBranch val="init"/>
        </dgm:presLayoutVars>
      </dgm:prSet>
      <dgm:spPr/>
    </dgm:pt>
    <dgm:pt modelId="{F548781E-9875-F04F-AC88-01E5AEBFAB4B}" type="pres">
      <dgm:prSet presAssocID="{B60BB8C0-3B03-CD44-A2E9-4C83DFCB91C8}" presName="rootComposite" presStyleCnt="0"/>
      <dgm:spPr/>
    </dgm:pt>
    <dgm:pt modelId="{85EBA9CC-E67C-2243-AA53-3852B0D101C9}" type="pres">
      <dgm:prSet presAssocID="{B60BB8C0-3B03-CD44-A2E9-4C83DFCB91C8}" presName="rootText" presStyleLbl="node3" presStyleIdx="9" presStyleCnt="13">
        <dgm:presLayoutVars>
          <dgm:chPref val="3"/>
        </dgm:presLayoutVars>
      </dgm:prSet>
      <dgm:spPr/>
    </dgm:pt>
    <dgm:pt modelId="{3DCF049A-1C05-3442-B942-7F9A122F1DD5}" type="pres">
      <dgm:prSet presAssocID="{B60BB8C0-3B03-CD44-A2E9-4C83DFCB91C8}" presName="rootConnector" presStyleLbl="node3" presStyleIdx="9" presStyleCnt="13"/>
      <dgm:spPr/>
    </dgm:pt>
    <dgm:pt modelId="{C3B875A6-7BFF-3D40-B6B6-05C69D83583C}" type="pres">
      <dgm:prSet presAssocID="{B60BB8C0-3B03-CD44-A2E9-4C83DFCB91C8}" presName="hierChild4" presStyleCnt="0"/>
      <dgm:spPr/>
    </dgm:pt>
    <dgm:pt modelId="{6D03E663-5528-5F4C-9649-61CD8092F8CB}" type="pres">
      <dgm:prSet presAssocID="{B60BB8C0-3B03-CD44-A2E9-4C83DFCB91C8}" presName="hierChild5" presStyleCnt="0"/>
      <dgm:spPr/>
    </dgm:pt>
    <dgm:pt modelId="{5D6D1714-BF63-BE40-8BA2-B05257B90603}" type="pres">
      <dgm:prSet presAssocID="{0DF6943F-D58E-2C4D-832C-6B9E1BC41029}" presName="Name37" presStyleLbl="parChTrans1D3" presStyleIdx="10" presStyleCnt="13"/>
      <dgm:spPr/>
    </dgm:pt>
    <dgm:pt modelId="{E23A63B9-73BC-3442-9DE1-6FEBC0506611}" type="pres">
      <dgm:prSet presAssocID="{F8CA60D8-F41B-814A-8BDB-1E75CF3AEFC5}" presName="hierRoot2" presStyleCnt="0">
        <dgm:presLayoutVars>
          <dgm:hierBranch val="init"/>
        </dgm:presLayoutVars>
      </dgm:prSet>
      <dgm:spPr/>
    </dgm:pt>
    <dgm:pt modelId="{F595E1FD-F3DC-D840-8F40-B43FD5824FD1}" type="pres">
      <dgm:prSet presAssocID="{F8CA60D8-F41B-814A-8BDB-1E75CF3AEFC5}" presName="rootComposite" presStyleCnt="0"/>
      <dgm:spPr/>
    </dgm:pt>
    <dgm:pt modelId="{82AAE423-C519-3A4D-9CAA-5BD8FCDD2DEB}" type="pres">
      <dgm:prSet presAssocID="{F8CA60D8-F41B-814A-8BDB-1E75CF3AEFC5}" presName="rootText" presStyleLbl="node3" presStyleIdx="10" presStyleCnt="13">
        <dgm:presLayoutVars>
          <dgm:chPref val="3"/>
        </dgm:presLayoutVars>
      </dgm:prSet>
      <dgm:spPr/>
    </dgm:pt>
    <dgm:pt modelId="{DD3FD034-2C60-414F-B260-AFC615E5D23B}" type="pres">
      <dgm:prSet presAssocID="{F8CA60D8-F41B-814A-8BDB-1E75CF3AEFC5}" presName="rootConnector" presStyleLbl="node3" presStyleIdx="10" presStyleCnt="13"/>
      <dgm:spPr/>
    </dgm:pt>
    <dgm:pt modelId="{FF2F8D74-0F39-184A-AF12-2CBD59D8014D}" type="pres">
      <dgm:prSet presAssocID="{F8CA60D8-F41B-814A-8BDB-1E75CF3AEFC5}" presName="hierChild4" presStyleCnt="0"/>
      <dgm:spPr/>
    </dgm:pt>
    <dgm:pt modelId="{E71840BB-626B-6243-8941-41F0F2B0EAC1}" type="pres">
      <dgm:prSet presAssocID="{F8CA60D8-F41B-814A-8BDB-1E75CF3AEFC5}" presName="hierChild5" presStyleCnt="0"/>
      <dgm:spPr/>
    </dgm:pt>
    <dgm:pt modelId="{60BCC307-62A3-454F-9CA7-5AE2C25E8AD2}" type="pres">
      <dgm:prSet presAssocID="{5BC44C6E-40AA-EB44-A023-CC159D4C25A4}" presName="Name37" presStyleLbl="parChTrans1D3" presStyleIdx="11" presStyleCnt="13"/>
      <dgm:spPr/>
    </dgm:pt>
    <dgm:pt modelId="{CAB3DAC8-B0CA-4E40-8081-1A7C850A3861}" type="pres">
      <dgm:prSet presAssocID="{C9B05E9D-31B6-784C-8173-578512A300D4}" presName="hierRoot2" presStyleCnt="0">
        <dgm:presLayoutVars>
          <dgm:hierBranch val="init"/>
        </dgm:presLayoutVars>
      </dgm:prSet>
      <dgm:spPr/>
    </dgm:pt>
    <dgm:pt modelId="{9AC96450-0F19-EE44-A60B-B8BACE84ADA6}" type="pres">
      <dgm:prSet presAssocID="{C9B05E9D-31B6-784C-8173-578512A300D4}" presName="rootComposite" presStyleCnt="0"/>
      <dgm:spPr/>
    </dgm:pt>
    <dgm:pt modelId="{48E145E7-8252-2543-86F6-1B4083AF0F27}" type="pres">
      <dgm:prSet presAssocID="{C9B05E9D-31B6-784C-8173-578512A300D4}" presName="rootText" presStyleLbl="node3" presStyleIdx="11" presStyleCnt="13">
        <dgm:presLayoutVars>
          <dgm:chPref val="3"/>
        </dgm:presLayoutVars>
      </dgm:prSet>
      <dgm:spPr/>
    </dgm:pt>
    <dgm:pt modelId="{F87DB1B4-E4A5-7B4F-A89F-CA0D4254BEBE}" type="pres">
      <dgm:prSet presAssocID="{C9B05E9D-31B6-784C-8173-578512A300D4}" presName="rootConnector" presStyleLbl="node3" presStyleIdx="11" presStyleCnt="13"/>
      <dgm:spPr/>
    </dgm:pt>
    <dgm:pt modelId="{8C994A92-4943-C640-8E25-A9C78FD71C3D}" type="pres">
      <dgm:prSet presAssocID="{C9B05E9D-31B6-784C-8173-578512A300D4}" presName="hierChild4" presStyleCnt="0"/>
      <dgm:spPr/>
    </dgm:pt>
    <dgm:pt modelId="{12B2B99E-F2D9-D841-94D5-53294F14C5FC}" type="pres">
      <dgm:prSet presAssocID="{C9B05E9D-31B6-784C-8173-578512A300D4}" presName="hierChild5" presStyleCnt="0"/>
      <dgm:spPr/>
    </dgm:pt>
    <dgm:pt modelId="{D198F810-9429-2542-A796-79ED6CBA43A9}" type="pres">
      <dgm:prSet presAssocID="{06C7B2BD-A2B3-ED47-9D84-5343DDE32B6E}" presName="Name37" presStyleLbl="parChTrans1D3" presStyleIdx="12" presStyleCnt="13"/>
      <dgm:spPr/>
    </dgm:pt>
    <dgm:pt modelId="{FF3DD11C-6088-2444-BCC8-6C7492A26EDA}" type="pres">
      <dgm:prSet presAssocID="{17D18928-8E3D-464A-B32E-79737BFCFFBA}" presName="hierRoot2" presStyleCnt="0">
        <dgm:presLayoutVars>
          <dgm:hierBranch val="init"/>
        </dgm:presLayoutVars>
      </dgm:prSet>
      <dgm:spPr/>
    </dgm:pt>
    <dgm:pt modelId="{00426F45-6C13-B244-9DA5-BC65B4833B79}" type="pres">
      <dgm:prSet presAssocID="{17D18928-8E3D-464A-B32E-79737BFCFFBA}" presName="rootComposite" presStyleCnt="0"/>
      <dgm:spPr/>
    </dgm:pt>
    <dgm:pt modelId="{3CE91239-F98E-EA4F-A2B6-5FF85D15D175}" type="pres">
      <dgm:prSet presAssocID="{17D18928-8E3D-464A-B32E-79737BFCFFBA}" presName="rootText" presStyleLbl="node3" presStyleIdx="12" presStyleCnt="13">
        <dgm:presLayoutVars>
          <dgm:chPref val="3"/>
        </dgm:presLayoutVars>
      </dgm:prSet>
      <dgm:spPr/>
    </dgm:pt>
    <dgm:pt modelId="{8D1739F8-383F-4A4B-A35B-9A12B4E389A5}" type="pres">
      <dgm:prSet presAssocID="{17D18928-8E3D-464A-B32E-79737BFCFFBA}" presName="rootConnector" presStyleLbl="node3" presStyleIdx="12" presStyleCnt="13"/>
      <dgm:spPr/>
    </dgm:pt>
    <dgm:pt modelId="{F9801274-3B49-DE48-B6D3-8C4AABDF5C48}" type="pres">
      <dgm:prSet presAssocID="{17D18928-8E3D-464A-B32E-79737BFCFFBA}" presName="hierChild4" presStyleCnt="0"/>
      <dgm:spPr/>
    </dgm:pt>
    <dgm:pt modelId="{1B49789A-1DF6-F249-8782-C3B4E1364906}" type="pres">
      <dgm:prSet presAssocID="{17D18928-8E3D-464A-B32E-79737BFCFFBA}" presName="hierChild5" presStyleCnt="0"/>
      <dgm:spPr/>
    </dgm:pt>
    <dgm:pt modelId="{F1DAD161-154C-1545-AA9A-BFD583AAF72B}" type="pres">
      <dgm:prSet presAssocID="{A2A2B1FC-AB21-D845-8E63-3A9488FA0618}" presName="hierChild5" presStyleCnt="0"/>
      <dgm:spPr/>
    </dgm:pt>
    <dgm:pt modelId="{40E46BC3-F702-8048-907E-D6F872DF2E28}" type="pres">
      <dgm:prSet presAssocID="{ADA34BA2-357E-CF4C-8B24-795EF3E862D2}" presName="hierChild3" presStyleCnt="0"/>
      <dgm:spPr/>
    </dgm:pt>
  </dgm:ptLst>
  <dgm:cxnLst>
    <dgm:cxn modelId="{42519700-2626-48B5-8182-2D0C6654CEBC}" type="presOf" srcId="{F0581869-7EC9-4044-AA86-F3FB6829025F}" destId="{1DC3C304-1A14-EA46-A6B9-5914ED66C050}" srcOrd="1" destOrd="0" presId="urn:microsoft.com/office/officeart/2005/8/layout/orgChart1"/>
    <dgm:cxn modelId="{03390502-E139-426B-99CF-41EB6F92155E}" type="presOf" srcId="{8B0E709C-E69D-8F4E-8121-9924E6556A73}" destId="{70B775F0-9B52-1A4E-88AB-C4F6B1704297}" srcOrd="0" destOrd="0" presId="urn:microsoft.com/office/officeart/2005/8/layout/orgChart1"/>
    <dgm:cxn modelId="{B28CC10A-3FEC-440B-A8DA-A07AE17E83D5}" type="presOf" srcId="{F462B1C6-6602-2E4C-ABF5-3075AA88879F}" destId="{1E77632D-AA61-2542-8B72-0941D42BBB16}" srcOrd="1" destOrd="0" presId="urn:microsoft.com/office/officeart/2005/8/layout/orgChart1"/>
    <dgm:cxn modelId="{CF58E80B-431C-4222-9D57-BB03BC6889A5}" type="presOf" srcId="{E4049B82-A026-2E40-AAA3-E64309A4C425}" destId="{E08715F9-14D8-F949-BED0-67D687F5D2F9}" srcOrd="1" destOrd="0" presId="urn:microsoft.com/office/officeart/2005/8/layout/orgChart1"/>
    <dgm:cxn modelId="{0B9BE80B-2709-49F7-956B-4176AC7D158E}" type="presOf" srcId="{0BC3E661-62DD-1C4A-A44B-1E1D94349C60}" destId="{26563218-6B26-C943-AB62-D46B24D80404}" srcOrd="0" destOrd="0" presId="urn:microsoft.com/office/officeart/2005/8/layout/orgChart1"/>
    <dgm:cxn modelId="{08A1D10D-E1BE-4110-BB14-4F230EEE33DB}" type="presOf" srcId="{A050D70A-99B2-2942-9BD8-9D3C7FC53DB3}" destId="{2AAADC47-B84A-654D-B3FA-6D25FF4B1EE3}" srcOrd="1" destOrd="0" presId="urn:microsoft.com/office/officeart/2005/8/layout/orgChart1"/>
    <dgm:cxn modelId="{AB29AC18-1B24-6842-AC83-6E6679D8AF01}" srcId="{D9335E89-0F23-414B-BC25-64CBBA97E26C}" destId="{79938382-EE7A-5845-83C1-F6EF0F07232C}" srcOrd="2" destOrd="0" parTransId="{A748B77A-D9E2-4E42-B85D-D9945C829416}" sibTransId="{36D6B9BA-3DD1-F549-9AD1-C3E1B6D32C4A}"/>
    <dgm:cxn modelId="{74EA261C-1BB6-CA4F-8748-B4B268A4F6F3}" srcId="{A2A2B1FC-AB21-D845-8E63-3A9488FA0618}" destId="{B60BB8C0-3B03-CD44-A2E9-4C83DFCB91C8}" srcOrd="0" destOrd="0" parTransId="{70A5FE55-35F1-BA41-8C82-B0003AA1BE25}" sibTransId="{99034930-9C23-1A4B-BCFB-90EB3ACA1756}"/>
    <dgm:cxn modelId="{0931D91D-B40C-43EA-B16F-D5D4D4D41884}" type="presOf" srcId="{6FEAF2EC-E022-4744-91E1-2BDFA4F178A4}" destId="{44B75D7E-857E-BC4F-96EB-E0542AC7230E}" srcOrd="0" destOrd="0" presId="urn:microsoft.com/office/officeart/2005/8/layout/orgChart1"/>
    <dgm:cxn modelId="{57C7FB1D-8789-43A6-85CA-B59AE3721686}" type="presOf" srcId="{F8CA60D8-F41B-814A-8BDB-1E75CF3AEFC5}" destId="{DD3FD034-2C60-414F-B260-AFC615E5D23B}" srcOrd="1" destOrd="0" presId="urn:microsoft.com/office/officeart/2005/8/layout/orgChart1"/>
    <dgm:cxn modelId="{B301691F-359B-4AC5-BF59-E6E2BB0F6583}" type="presOf" srcId="{2B2CE159-D4DA-D34E-86A5-143953E999DB}" destId="{E7E8BED9-A1F4-0546-931C-7CD42CB3648A}" srcOrd="0" destOrd="0" presId="urn:microsoft.com/office/officeart/2005/8/layout/orgChart1"/>
    <dgm:cxn modelId="{0533D723-40BB-4433-8F35-5F63E971F5FC}" type="presOf" srcId="{38171877-F763-604B-8034-79691C76287C}" destId="{B5E80EA6-8240-A142-AB9D-F4C4C911CBB7}" srcOrd="0" destOrd="0" presId="urn:microsoft.com/office/officeart/2005/8/layout/orgChart1"/>
    <dgm:cxn modelId="{F69D2124-1540-4FB6-BB72-41F6924AA246}" type="presOf" srcId="{D9335E89-0F23-414B-BC25-64CBBA97E26C}" destId="{4256420E-9D6B-F84F-B706-40417EED7141}" srcOrd="1" destOrd="0" presId="urn:microsoft.com/office/officeart/2005/8/layout/orgChart1"/>
    <dgm:cxn modelId="{28509D25-4426-435D-ACF5-523B895C263E}" type="presOf" srcId="{0DA14199-3360-0442-96F4-4E92A2C5B452}" destId="{A38EF6A5-BF9E-2A4B-AEBA-F546B15ECC5C}" srcOrd="1" destOrd="0" presId="urn:microsoft.com/office/officeart/2005/8/layout/orgChart1"/>
    <dgm:cxn modelId="{C2A9B82C-5DEE-4D4D-BB88-4C033DBB46F3}" srcId="{F462B1C6-6602-2E4C-ABF5-3075AA88879F}" destId="{D71E650F-F688-C74F-BD03-BF81154CCA77}" srcOrd="3" destOrd="0" parTransId="{0BC3E661-62DD-1C4A-A44B-1E1D94349C60}" sibTransId="{5707F31B-CCC5-6540-AE57-9AB4B6F6CF76}"/>
    <dgm:cxn modelId="{976DF02E-7469-40F6-BA74-A3A272B8BCBD}" type="presOf" srcId="{17D18928-8E3D-464A-B32E-79737BFCFFBA}" destId="{8D1739F8-383F-4A4B-A35B-9A12B4E389A5}" srcOrd="1" destOrd="0" presId="urn:microsoft.com/office/officeart/2005/8/layout/orgChart1"/>
    <dgm:cxn modelId="{878EAF30-25A4-482B-844E-719A33419B5E}" type="presOf" srcId="{5ADF528C-7CF7-584B-A165-E0BFCE27CAC5}" destId="{8CB5486C-9C38-9B4A-BC01-584FD39AF7D2}" srcOrd="0" destOrd="0" presId="urn:microsoft.com/office/officeart/2005/8/layout/orgChart1"/>
    <dgm:cxn modelId="{6193E830-5F5F-4A4F-B406-41DD541C5537}" type="presOf" srcId="{0ACEF3A1-F732-BF40-B2EA-2817575803B8}" destId="{D629ECD5-305B-654D-A148-8BAB6D3D2428}" srcOrd="0" destOrd="0" presId="urn:microsoft.com/office/officeart/2005/8/layout/orgChart1"/>
    <dgm:cxn modelId="{80D66F36-DF0D-47CF-9220-5A833DAE36AF}" type="presOf" srcId="{26521197-43BD-6842-8063-119A780D7E45}" destId="{E4B27767-8A73-9841-99B3-ADDF33D100CF}" srcOrd="0" destOrd="0" presId="urn:microsoft.com/office/officeart/2005/8/layout/orgChart1"/>
    <dgm:cxn modelId="{174E7C39-8566-BE4B-9903-A93AE88399F0}" srcId="{F462B1C6-6602-2E4C-ABF5-3075AA88879F}" destId="{A050D70A-99B2-2942-9BD8-9D3C7FC53DB3}" srcOrd="4" destOrd="0" parTransId="{3A9015B0-E2C1-224C-9833-60985F661444}" sibTransId="{9DA08338-05BF-8A47-BC9D-9F9EA0712D25}"/>
    <dgm:cxn modelId="{7E60D94C-AFB5-BC48-8521-4E62710F78BC}" srcId="{A2A2B1FC-AB21-D845-8E63-3A9488FA0618}" destId="{F8CA60D8-F41B-814A-8BDB-1E75CF3AEFC5}" srcOrd="1" destOrd="0" parTransId="{0DF6943F-D58E-2C4D-832C-6B9E1BC41029}" sibTransId="{262DC2BF-1F08-534D-AAC1-573C82CE80DE}"/>
    <dgm:cxn modelId="{7A23E34C-FB89-614B-AE60-BB7FA4AF2A9C}" srcId="{8F0D34F8-3A61-A640-A961-49BB4A94A1D4}" destId="{ADA34BA2-357E-CF4C-8B24-795EF3E862D2}" srcOrd="1" destOrd="0" parTransId="{E976FD63-B0CF-3A43-B3EF-FCC7D2372CD1}" sibTransId="{D7E1078D-401E-6C48-930C-97D829069C79}"/>
    <dgm:cxn modelId="{A90E7D51-43CE-4F62-89CE-B1B3CA82A98C}" type="presOf" srcId="{B60BB8C0-3B03-CD44-A2E9-4C83DFCB91C8}" destId="{3DCF049A-1C05-3442-B942-7F9A122F1DD5}" srcOrd="1" destOrd="0" presId="urn:microsoft.com/office/officeart/2005/8/layout/orgChart1"/>
    <dgm:cxn modelId="{0786BA52-50DD-BC48-B082-43D4E049446B}" srcId="{F462B1C6-6602-2E4C-ABF5-3075AA88879F}" destId="{38171877-F763-604B-8034-79691C76287C}" srcOrd="2" destOrd="0" parTransId="{A5C56DA8-8479-C64B-83C2-69F81908DC16}" sibTransId="{FE1E4E7E-0CED-F743-BBCC-EFA2B83FEE21}"/>
    <dgm:cxn modelId="{4A281657-60A3-40B6-9437-E8C22D73527C}" type="presOf" srcId="{38171877-F763-604B-8034-79691C76287C}" destId="{5A799355-6EB4-9E41-93C3-221B18508A09}" srcOrd="1" destOrd="0" presId="urn:microsoft.com/office/officeart/2005/8/layout/orgChart1"/>
    <dgm:cxn modelId="{6B9C2F5A-DFBF-4BB5-BF58-35FD33B71759}" type="presOf" srcId="{3A9015B0-E2C1-224C-9833-60985F661444}" destId="{110CEF79-CAAE-DB49-90E7-16F246BFBCD0}" srcOrd="0" destOrd="0" presId="urn:microsoft.com/office/officeart/2005/8/layout/orgChart1"/>
    <dgm:cxn modelId="{00FFEF5A-268C-124C-836E-DD68E83003B5}" srcId="{ADA34BA2-357E-CF4C-8B24-795EF3E862D2}" destId="{A2A2B1FC-AB21-D845-8E63-3A9488FA0618}" srcOrd="0" destOrd="0" parTransId="{7905F395-1E50-F242-BA8B-CCA8E824B097}" sibTransId="{65521E51-6693-B04E-8592-0D0E11E0B4D0}"/>
    <dgm:cxn modelId="{E38D6E5D-56F4-473B-9D82-D9E3EB0DE8AD}" type="presOf" srcId="{B6085823-BF04-3140-96DE-FEAFC46E7339}" destId="{9BE0AF07-39C6-CA4B-B886-E6BB980AD19C}" srcOrd="1" destOrd="0" presId="urn:microsoft.com/office/officeart/2005/8/layout/orgChart1"/>
    <dgm:cxn modelId="{89F16460-61E7-4B48-803B-BF161C206C73}" type="presOf" srcId="{ADA34BA2-357E-CF4C-8B24-795EF3E862D2}" destId="{A944C2A2-72A9-8544-9A91-378969327EFB}" srcOrd="1" destOrd="0" presId="urn:microsoft.com/office/officeart/2005/8/layout/orgChart1"/>
    <dgm:cxn modelId="{585C0A61-6E6C-D84C-A8F5-77E5E8BCDC11}" srcId="{A2A2B1FC-AB21-D845-8E63-3A9488FA0618}" destId="{C9B05E9D-31B6-784C-8173-578512A300D4}" srcOrd="2" destOrd="0" parTransId="{5BC44C6E-40AA-EB44-A023-CC159D4C25A4}" sibTransId="{C1BC6E23-62C5-954B-9DE5-BDE6FDFB07D5}"/>
    <dgm:cxn modelId="{357B4464-09CC-468D-A5A6-60745DFB89AF}" type="presOf" srcId="{E4049B82-A026-2E40-AAA3-E64309A4C425}" destId="{A84710A8-540F-D946-B2B7-BCA8B549A837}" srcOrd="0" destOrd="0" presId="urn:microsoft.com/office/officeart/2005/8/layout/orgChart1"/>
    <dgm:cxn modelId="{D3B58669-02F3-46E9-BE7D-2BD8A901667B}" type="presOf" srcId="{C9B05E9D-31B6-784C-8173-578512A300D4}" destId="{48E145E7-8252-2543-86F6-1B4083AF0F27}" srcOrd="0" destOrd="0" presId="urn:microsoft.com/office/officeart/2005/8/layout/orgChart1"/>
    <dgm:cxn modelId="{E866816F-99D1-467E-8AF9-043E9F2D48D1}" type="presOf" srcId="{79938382-EE7A-5845-83C1-F6EF0F07232C}" destId="{A480ACE3-8576-1E47-AFA1-91D0D094639E}" srcOrd="0" destOrd="0" presId="urn:microsoft.com/office/officeart/2005/8/layout/orgChart1"/>
    <dgm:cxn modelId="{B39D7D71-839F-482F-B6BC-6E4479CF0CF9}" type="presOf" srcId="{F462B1C6-6602-2E4C-ABF5-3075AA88879F}" destId="{F18A6BB7-CF35-034E-A475-66A742F4D41B}" srcOrd="0" destOrd="0" presId="urn:microsoft.com/office/officeart/2005/8/layout/orgChart1"/>
    <dgm:cxn modelId="{5FA85D73-ACA6-4442-B93E-B8A9FF173DF4}" type="presOf" srcId="{A9F5435F-1035-0148-A62F-0ED465431016}" destId="{1CB662DD-693C-1F47-825E-9BA7DB4B971E}" srcOrd="0" destOrd="0" presId="urn:microsoft.com/office/officeart/2005/8/layout/orgChart1"/>
    <dgm:cxn modelId="{5D510974-402C-4497-9ADC-DAC95D78D222}" type="presOf" srcId="{D807462C-E66C-F74E-9E42-E627702B4E71}" destId="{45F5810C-390C-DE4D-AA50-AA4B18A46D10}" srcOrd="1" destOrd="0" presId="urn:microsoft.com/office/officeart/2005/8/layout/orgChart1"/>
    <dgm:cxn modelId="{BE242E77-014D-4D6F-B707-8C4812FDF67A}" type="presOf" srcId="{B6085823-BF04-3140-96DE-FEAFC46E7339}" destId="{902DA849-582C-B449-A0C0-C2C638BDEB69}" srcOrd="0" destOrd="0" presId="urn:microsoft.com/office/officeart/2005/8/layout/orgChart1"/>
    <dgm:cxn modelId="{7FCF3377-5D1C-BF48-9808-C841F5710985}" srcId="{D9335E89-0F23-414B-BC25-64CBBA97E26C}" destId="{B1C97C5E-EE40-D243-880E-5403415BF86C}" srcOrd="0" destOrd="0" parTransId="{44210F5D-7D87-FA42-B5F7-DD78DD11621F}" sibTransId="{682BE68B-3BF9-3F46-9083-EDFFC6423924}"/>
    <dgm:cxn modelId="{4F71EF78-5A28-46A6-A614-5165C4D922A9}" type="presOf" srcId="{B1C97C5E-EE40-D243-880E-5403415BF86C}" destId="{A523AA2C-15A4-6A49-B1CF-E141E08E364F}" srcOrd="1" destOrd="0" presId="urn:microsoft.com/office/officeart/2005/8/layout/orgChart1"/>
    <dgm:cxn modelId="{F6E4A07B-AABD-4B83-94B2-ECD12AE728B1}" type="presOf" srcId="{79938382-EE7A-5845-83C1-F6EF0F07232C}" destId="{AEC6164F-2DD6-6C4A-B9EF-12D43B9E7DBD}" srcOrd="1" destOrd="0" presId="urn:microsoft.com/office/officeart/2005/8/layout/orgChart1"/>
    <dgm:cxn modelId="{9A076B80-9942-AE45-9F54-9E50060F68E0}" srcId="{F462B1C6-6602-2E4C-ABF5-3075AA88879F}" destId="{9275EA6A-7B7D-054A-9D4C-74C4A48F5C43}" srcOrd="1" destOrd="0" parTransId="{1BD1882B-2337-4048-A141-8490A66D2324}" sibTransId="{1253BDB5-E418-C648-BF07-6AD9C7DC82C8}"/>
    <dgm:cxn modelId="{9FA3FF80-D511-467C-BA4B-E061A2EC0399}" type="presOf" srcId="{7905F395-1E50-F242-BA8B-CCA8E824B097}" destId="{666D5789-60F5-4744-933D-E0B6C245E241}" srcOrd="0" destOrd="0" presId="urn:microsoft.com/office/officeart/2005/8/layout/orgChart1"/>
    <dgm:cxn modelId="{C2771081-AA38-4425-AC56-F9AE3BA53456}" type="presOf" srcId="{F0581869-7EC9-4044-AA86-F3FB6829025F}" destId="{017E128A-9A6E-E749-8934-3222E2C0B6BA}" srcOrd="0" destOrd="0" presId="urn:microsoft.com/office/officeart/2005/8/layout/orgChart1"/>
    <dgm:cxn modelId="{FB2B1287-4475-4B33-B733-A1BCBC40C851}" type="presOf" srcId="{C9B05E9D-31B6-784C-8173-578512A300D4}" destId="{F87DB1B4-E4A5-7B4F-A89F-CA0D4254BEBE}" srcOrd="1" destOrd="0" presId="urn:microsoft.com/office/officeart/2005/8/layout/orgChart1"/>
    <dgm:cxn modelId="{EA794287-1587-BF47-9327-1B8AB4E6B3A3}" srcId="{38171877-F763-604B-8034-79691C76287C}" destId="{D807462C-E66C-F74E-9E42-E627702B4E71}" srcOrd="1" destOrd="0" parTransId="{8B0E709C-E69D-8F4E-8121-9924E6556A73}" sibTransId="{F05CDB13-C419-6049-BC9A-5DE2F98EF5F5}"/>
    <dgm:cxn modelId="{663A3B88-1402-4CB1-B428-9B12547E8CDF}" type="presOf" srcId="{9D545AF5-0D6B-A449-8E9C-E748E7A4CBBF}" destId="{72FB3094-2A4D-CA49-884B-FC1263FDD77B}" srcOrd="0" destOrd="0" presId="urn:microsoft.com/office/officeart/2005/8/layout/orgChart1"/>
    <dgm:cxn modelId="{BA911D8A-1AE0-4FAB-BB2D-0E0DB48C88B1}" type="presOf" srcId="{B1C97C5E-EE40-D243-880E-5403415BF86C}" destId="{4AA58F45-E615-3D4A-B253-222989082C9A}" srcOrd="0" destOrd="0" presId="urn:microsoft.com/office/officeart/2005/8/layout/orgChart1"/>
    <dgm:cxn modelId="{E6CA738A-42A2-6B4F-938A-414F5E10C611}" srcId="{38171877-F763-604B-8034-79691C76287C}" destId="{5ADF528C-7CF7-584B-A165-E0BFCE27CAC5}" srcOrd="0" destOrd="0" parTransId="{9F01F5A8-977A-7244-9792-FA8A6C8C987D}" sibTransId="{10ADFEF2-4FAC-2448-A94B-15BE9A4FB712}"/>
    <dgm:cxn modelId="{A7851C8E-24C5-4DB6-B09F-40FFE9AEAAEA}" type="presOf" srcId="{D71E650F-F688-C74F-BD03-BF81154CCA77}" destId="{32B7D9D4-7154-7548-87DD-31A51F699B50}" srcOrd="0" destOrd="0" presId="urn:microsoft.com/office/officeart/2005/8/layout/orgChart1"/>
    <dgm:cxn modelId="{DDBA3B92-2574-460C-9763-DFF1F92247AB}" type="presOf" srcId="{06C7B2BD-A2B3-ED47-9D84-5343DDE32B6E}" destId="{D198F810-9429-2542-A796-79ED6CBA43A9}" srcOrd="0" destOrd="0" presId="urn:microsoft.com/office/officeart/2005/8/layout/orgChart1"/>
    <dgm:cxn modelId="{CA5BC394-3ED8-4C1D-8AD7-F1D9C19AA5DF}" type="presOf" srcId="{B60BB8C0-3B03-CD44-A2E9-4C83DFCB91C8}" destId="{85EBA9CC-E67C-2243-AA53-3852B0D101C9}" srcOrd="0" destOrd="0" presId="urn:microsoft.com/office/officeart/2005/8/layout/orgChart1"/>
    <dgm:cxn modelId="{49541A96-96EC-443D-ADD2-A9008A6AEF31}" type="presOf" srcId="{8BEE4B8A-19B1-AE4D-AB36-44C4A6502924}" destId="{8734B650-CBB1-7347-9186-E1AB86F54B1A}" srcOrd="0" destOrd="0" presId="urn:microsoft.com/office/officeart/2005/8/layout/orgChart1"/>
    <dgm:cxn modelId="{B6204196-D0D1-44AD-9C0F-CB8A62D7ACF4}" type="presOf" srcId="{1BD1882B-2337-4048-A141-8490A66D2324}" destId="{513B8F1D-1E6F-3E46-85FE-0A93F5EFE338}" srcOrd="0" destOrd="0" presId="urn:microsoft.com/office/officeart/2005/8/layout/orgChart1"/>
    <dgm:cxn modelId="{ECBAFB97-AA5B-4937-B33F-A79AA0CF7B7E}" type="presOf" srcId="{44210F5D-7D87-FA42-B5F7-DD78DD11621F}" destId="{58CFF3EF-F7B4-7345-9FE5-E722ED677332}" srcOrd="0" destOrd="0" presId="urn:microsoft.com/office/officeart/2005/8/layout/orgChart1"/>
    <dgm:cxn modelId="{73581E9C-E23E-41BC-AF25-3FE88804789E}" type="presOf" srcId="{9275EA6A-7B7D-054A-9D4C-74C4A48F5C43}" destId="{E0B2ABDC-58D6-4742-B090-E6A6696D0F5A}" srcOrd="1" destOrd="0" presId="urn:microsoft.com/office/officeart/2005/8/layout/orgChart1"/>
    <dgm:cxn modelId="{0EB83A9C-70E3-4388-8CAD-773395BF700F}" type="presOf" srcId="{5ADF528C-7CF7-584B-A165-E0BFCE27CAC5}" destId="{6B5205BB-452E-4F49-8ABF-59B8D1F21227}" srcOrd="1" destOrd="0" presId="urn:microsoft.com/office/officeart/2005/8/layout/orgChart1"/>
    <dgm:cxn modelId="{B86C4C9D-1B70-4F13-920F-7263E0FE9074}" type="presOf" srcId="{A748B77A-D9E2-4E42-B85D-D9945C829416}" destId="{E361D838-76E9-E846-9180-3D702CD1B84F}" srcOrd="0" destOrd="0" presId="urn:microsoft.com/office/officeart/2005/8/layout/orgChart1"/>
    <dgm:cxn modelId="{F5FF569E-726A-4642-971C-F39A23CAE609}" type="presOf" srcId="{0DA14199-3360-0442-96F4-4E92A2C5B452}" destId="{9ADFC089-7D7F-5D47-BA18-C934E6334BF0}" srcOrd="0" destOrd="0" presId="urn:microsoft.com/office/officeart/2005/8/layout/orgChart1"/>
    <dgm:cxn modelId="{ED33A3A0-6067-F54E-9AF5-95BA9F713D4F}" srcId="{9275EA6A-7B7D-054A-9D4C-74C4A48F5C43}" destId="{E4049B82-A026-2E40-AAA3-E64309A4C425}" srcOrd="1" destOrd="0" parTransId="{0ACEF3A1-F732-BF40-B2EA-2817575803B8}" sibTransId="{146F410D-BA50-194C-B410-D9FDCFDE5F43}"/>
    <dgm:cxn modelId="{431298A5-2E76-40E0-9EE2-8C6C70BA5334}" type="presOf" srcId="{F8CA60D8-F41B-814A-8BDB-1E75CF3AEFC5}" destId="{82AAE423-C519-3A4D-9CAA-5BD8FCDD2DEB}" srcOrd="0" destOrd="0" presId="urn:microsoft.com/office/officeart/2005/8/layout/orgChart1"/>
    <dgm:cxn modelId="{F5A905A6-9BDC-4B16-ADB5-F078F882630D}" type="presOf" srcId="{9F01F5A8-977A-7244-9792-FA8A6C8C987D}" destId="{3C7316ED-0EF2-F843-82FC-3D3546754CD6}" srcOrd="0" destOrd="0" presId="urn:microsoft.com/office/officeart/2005/8/layout/orgChart1"/>
    <dgm:cxn modelId="{BD7712A6-357C-4F4D-9DA8-B5DBB31829AC}" type="presOf" srcId="{0DF6943F-D58E-2C4D-832C-6B9E1BC41029}" destId="{5D6D1714-BF63-BE40-8BA2-B05257B90603}" srcOrd="0" destOrd="0" presId="urn:microsoft.com/office/officeart/2005/8/layout/orgChart1"/>
    <dgm:cxn modelId="{230283B0-C22A-A447-B552-12A3D3C64335}" srcId="{D9335E89-0F23-414B-BC25-64CBBA97E26C}" destId="{F0581869-7EC9-4044-AA86-F3FB6829025F}" srcOrd="1" destOrd="0" parTransId="{26521197-43BD-6842-8063-119A780D7E45}" sibTransId="{24768D58-C080-D548-92C3-D9F6FA435640}"/>
    <dgm:cxn modelId="{7E3EF9B3-8340-48FD-9199-EDAB3459F897}" type="presOf" srcId="{A2A2B1FC-AB21-D845-8E63-3A9488FA0618}" destId="{0713F6FC-B602-5F4F-8043-7FF405441697}" srcOrd="1" destOrd="0" presId="urn:microsoft.com/office/officeart/2005/8/layout/orgChart1"/>
    <dgm:cxn modelId="{50A1DBC6-D4CC-B14A-80E1-CB151CA9BCD2}" srcId="{F462B1C6-6602-2E4C-ABF5-3075AA88879F}" destId="{D9335E89-0F23-414B-BC25-64CBBA97E26C}" srcOrd="0" destOrd="0" parTransId="{8BEE4B8A-19B1-AE4D-AB36-44C4A6502924}" sibTransId="{B2DE43C6-C4B5-6444-9A22-43C8FA95B9B6}"/>
    <dgm:cxn modelId="{93F168C7-4521-834F-A16B-77C461D442C4}" srcId="{9275EA6A-7B7D-054A-9D4C-74C4A48F5C43}" destId="{0DA14199-3360-0442-96F4-4E92A2C5B452}" srcOrd="2" destOrd="0" parTransId="{9D545AF5-0D6B-A449-8E9C-E748E7A4CBBF}" sibTransId="{AA21538F-4DF2-2142-AD53-B75E5E08ECB7}"/>
    <dgm:cxn modelId="{B5087CCF-D4F7-4FBA-94F8-D0EB69FD3EBF}" type="presOf" srcId="{A5C56DA8-8479-C64B-83C2-69F81908DC16}" destId="{3C148A37-410C-EA46-B27F-513F0A468A65}" srcOrd="0" destOrd="0" presId="urn:microsoft.com/office/officeart/2005/8/layout/orgChart1"/>
    <dgm:cxn modelId="{714268D1-5A8F-4563-8B49-B9BF6D1A322D}" type="presOf" srcId="{70A5FE55-35F1-BA41-8C82-B0003AA1BE25}" destId="{E19AFD87-DA92-0949-8DE1-DA0A02DC57DE}" srcOrd="0" destOrd="0" presId="urn:microsoft.com/office/officeart/2005/8/layout/orgChart1"/>
    <dgm:cxn modelId="{85FF9FD2-14BA-4F81-AF8D-6A2C462E4E4B}" type="presOf" srcId="{D807462C-E66C-F74E-9E42-E627702B4E71}" destId="{4FFC5346-62FC-1643-9688-0D7DA354ECCE}" srcOrd="0" destOrd="0" presId="urn:microsoft.com/office/officeart/2005/8/layout/orgChart1"/>
    <dgm:cxn modelId="{365C27D8-D7F0-394D-BFAA-F255E639B280}" srcId="{A2A2B1FC-AB21-D845-8E63-3A9488FA0618}" destId="{17D18928-8E3D-464A-B32E-79737BFCFFBA}" srcOrd="3" destOrd="0" parTransId="{06C7B2BD-A2B3-ED47-9D84-5343DDE32B6E}" sibTransId="{D86496CA-1BF9-234C-915C-136B7D223237}"/>
    <dgm:cxn modelId="{F9A15ED9-CC96-4641-9BEF-63CD29E7177B}" srcId="{8F0D34F8-3A61-A640-A961-49BB4A94A1D4}" destId="{F462B1C6-6602-2E4C-ABF5-3075AA88879F}" srcOrd="0" destOrd="0" parTransId="{65FE184C-6031-F749-A820-F2A8F4E27B55}" sibTransId="{2F53323D-A494-8C46-B40D-C743874F7BAC}"/>
    <dgm:cxn modelId="{257302DA-5B4B-43C7-9365-6C95A65640A5}" type="presOf" srcId="{A2A2B1FC-AB21-D845-8E63-3A9488FA0618}" destId="{137B30D9-1445-5C4E-9F76-698590002316}" srcOrd="0" destOrd="0" presId="urn:microsoft.com/office/officeart/2005/8/layout/orgChart1"/>
    <dgm:cxn modelId="{5F085DDA-1F68-4E60-870A-B69E398C6F8F}" type="presOf" srcId="{ADA34BA2-357E-CF4C-8B24-795EF3E862D2}" destId="{ED52FCE0-A800-FE43-96E5-B61F1D5811E6}" srcOrd="0" destOrd="0" presId="urn:microsoft.com/office/officeart/2005/8/layout/orgChart1"/>
    <dgm:cxn modelId="{CCA1CDDA-1EAF-394D-849D-EBE9404F2157}" srcId="{D71E650F-F688-C74F-BD03-BF81154CCA77}" destId="{B6085823-BF04-3140-96DE-FEAFC46E7339}" srcOrd="0" destOrd="0" parTransId="{6FEAF2EC-E022-4744-91E1-2BDFA4F178A4}" sibTransId="{CC980DB0-8B80-FB43-8958-D6523A21B96D}"/>
    <dgm:cxn modelId="{FE8BC7DE-9206-4DDA-A2E9-0EE759904A35}" type="presOf" srcId="{17D18928-8E3D-464A-B32E-79737BFCFFBA}" destId="{3CE91239-F98E-EA4F-A2B6-5FF85D15D175}" srcOrd="0" destOrd="0" presId="urn:microsoft.com/office/officeart/2005/8/layout/orgChart1"/>
    <dgm:cxn modelId="{33E266DF-9123-4830-BEAE-ED190AE53EFA}" type="presOf" srcId="{8F0D34F8-3A61-A640-A961-49BB4A94A1D4}" destId="{97CF8786-CBC4-A24B-A768-8BF398D165A7}" srcOrd="0" destOrd="0" presId="urn:microsoft.com/office/officeart/2005/8/layout/orgChart1"/>
    <dgm:cxn modelId="{9143A9E3-3E69-4DB3-993B-FE757B0B4C27}" type="presOf" srcId="{9275EA6A-7B7D-054A-9D4C-74C4A48F5C43}" destId="{82BFA034-7332-AC48-ADE5-107791E8BA9F}" srcOrd="0" destOrd="0" presId="urn:microsoft.com/office/officeart/2005/8/layout/orgChart1"/>
    <dgm:cxn modelId="{E8B2D0E6-627B-4BB3-B67A-623662B70F7A}" type="presOf" srcId="{5BC44C6E-40AA-EB44-A023-CC159D4C25A4}" destId="{60BCC307-62A3-454F-9CA7-5AE2C25E8AD2}" srcOrd="0" destOrd="0" presId="urn:microsoft.com/office/officeart/2005/8/layout/orgChart1"/>
    <dgm:cxn modelId="{6F9C34E8-A962-4FD8-9DF6-AC56741144A8}" type="presOf" srcId="{2B2CE159-D4DA-D34E-86A5-143953E999DB}" destId="{0B5FD5A9-6736-2B4C-99A5-B706E111635C}" srcOrd="1" destOrd="0" presId="urn:microsoft.com/office/officeart/2005/8/layout/orgChart1"/>
    <dgm:cxn modelId="{9A25A0EB-92A2-48F5-9482-B976A4AAF36D}" type="presOf" srcId="{A050D70A-99B2-2942-9BD8-9D3C7FC53DB3}" destId="{017DC09C-3D92-3646-99E1-A3D70A4712F3}" srcOrd="0" destOrd="0" presId="urn:microsoft.com/office/officeart/2005/8/layout/orgChart1"/>
    <dgm:cxn modelId="{1AEF4CF4-5E29-4154-8C3B-0C7C8E9ED3C2}" type="presOf" srcId="{D9335E89-0F23-414B-BC25-64CBBA97E26C}" destId="{BF482B52-E317-B948-98A8-6066092901EF}" srcOrd="0" destOrd="0" presId="urn:microsoft.com/office/officeart/2005/8/layout/orgChart1"/>
    <dgm:cxn modelId="{7EA662F7-BDC6-D543-B0E9-E3111CEB8453}" srcId="{9275EA6A-7B7D-054A-9D4C-74C4A48F5C43}" destId="{2B2CE159-D4DA-D34E-86A5-143953E999DB}" srcOrd="0" destOrd="0" parTransId="{A9F5435F-1035-0148-A62F-0ED465431016}" sibTransId="{1FF6130D-B369-0B4D-BF77-296FD75AD2B6}"/>
    <dgm:cxn modelId="{77D6A3FA-38FF-4CC1-8563-E80B978A56DB}" type="presOf" srcId="{D71E650F-F688-C74F-BD03-BF81154CCA77}" destId="{FAF6034B-5D2B-7943-9B7E-2D22E667C503}" srcOrd="1" destOrd="0" presId="urn:microsoft.com/office/officeart/2005/8/layout/orgChart1"/>
    <dgm:cxn modelId="{54DE8FD3-DE02-4E07-ABC4-48C0937B738E}" type="presParOf" srcId="{97CF8786-CBC4-A24B-A768-8BF398D165A7}" destId="{5B95125E-0DDA-E940-99C0-F356E42DE1D0}" srcOrd="0" destOrd="0" presId="urn:microsoft.com/office/officeart/2005/8/layout/orgChart1"/>
    <dgm:cxn modelId="{3C5B3934-0FEC-4F8A-AD7C-4A7A47F42F8F}" type="presParOf" srcId="{5B95125E-0DDA-E940-99C0-F356E42DE1D0}" destId="{C7282ADC-FE70-F547-B853-98974E471FA0}" srcOrd="0" destOrd="0" presId="urn:microsoft.com/office/officeart/2005/8/layout/orgChart1"/>
    <dgm:cxn modelId="{1653ACB3-EBE4-4B0D-B5CA-23E74A9C5EB1}" type="presParOf" srcId="{C7282ADC-FE70-F547-B853-98974E471FA0}" destId="{F18A6BB7-CF35-034E-A475-66A742F4D41B}" srcOrd="0" destOrd="0" presId="urn:microsoft.com/office/officeart/2005/8/layout/orgChart1"/>
    <dgm:cxn modelId="{284F032F-7E99-48F1-95AF-0C1D18068E22}" type="presParOf" srcId="{C7282ADC-FE70-F547-B853-98974E471FA0}" destId="{1E77632D-AA61-2542-8B72-0941D42BBB16}" srcOrd="1" destOrd="0" presId="urn:microsoft.com/office/officeart/2005/8/layout/orgChart1"/>
    <dgm:cxn modelId="{839F1939-C577-452D-9F34-0FFBD15F4DDB}" type="presParOf" srcId="{5B95125E-0DDA-E940-99C0-F356E42DE1D0}" destId="{55FF203D-AA22-1A4E-85FE-EF7271BE4A3D}" srcOrd="1" destOrd="0" presId="urn:microsoft.com/office/officeart/2005/8/layout/orgChart1"/>
    <dgm:cxn modelId="{B96C0E5B-6B2E-4F31-BD38-F837BC048FD4}" type="presParOf" srcId="{55FF203D-AA22-1A4E-85FE-EF7271BE4A3D}" destId="{8734B650-CBB1-7347-9186-E1AB86F54B1A}" srcOrd="0" destOrd="0" presId="urn:microsoft.com/office/officeart/2005/8/layout/orgChart1"/>
    <dgm:cxn modelId="{6C064339-9215-4C76-8345-0ED0DD6F7B2C}" type="presParOf" srcId="{55FF203D-AA22-1A4E-85FE-EF7271BE4A3D}" destId="{B1F9BCDF-659E-9A42-BAA1-F8CA75FB1DA4}" srcOrd="1" destOrd="0" presId="urn:microsoft.com/office/officeart/2005/8/layout/orgChart1"/>
    <dgm:cxn modelId="{65DBD993-C999-45A2-9EBC-DFDFF2722DE0}" type="presParOf" srcId="{B1F9BCDF-659E-9A42-BAA1-F8CA75FB1DA4}" destId="{3C1DAF1B-533B-1E48-8C51-FEF1C758D18B}" srcOrd="0" destOrd="0" presId="urn:microsoft.com/office/officeart/2005/8/layout/orgChart1"/>
    <dgm:cxn modelId="{0808BD36-E171-4DB2-83CC-9419F3873752}" type="presParOf" srcId="{3C1DAF1B-533B-1E48-8C51-FEF1C758D18B}" destId="{BF482B52-E317-B948-98A8-6066092901EF}" srcOrd="0" destOrd="0" presId="urn:microsoft.com/office/officeart/2005/8/layout/orgChart1"/>
    <dgm:cxn modelId="{22B62873-EBDD-4965-9ACE-78A1E0257968}" type="presParOf" srcId="{3C1DAF1B-533B-1E48-8C51-FEF1C758D18B}" destId="{4256420E-9D6B-F84F-B706-40417EED7141}" srcOrd="1" destOrd="0" presId="urn:microsoft.com/office/officeart/2005/8/layout/orgChart1"/>
    <dgm:cxn modelId="{F0A21419-D641-4137-95BB-25FB145F64F7}" type="presParOf" srcId="{B1F9BCDF-659E-9A42-BAA1-F8CA75FB1DA4}" destId="{6E8D7187-68B6-6F45-93B5-9D6BA78D3ACE}" srcOrd="1" destOrd="0" presId="urn:microsoft.com/office/officeart/2005/8/layout/orgChart1"/>
    <dgm:cxn modelId="{65374666-284E-43A0-9926-9E8962DC9087}" type="presParOf" srcId="{6E8D7187-68B6-6F45-93B5-9D6BA78D3ACE}" destId="{58CFF3EF-F7B4-7345-9FE5-E722ED677332}" srcOrd="0" destOrd="0" presId="urn:microsoft.com/office/officeart/2005/8/layout/orgChart1"/>
    <dgm:cxn modelId="{2AAB46F3-7A1D-4784-A42F-44DE37AC88B3}" type="presParOf" srcId="{6E8D7187-68B6-6F45-93B5-9D6BA78D3ACE}" destId="{EDA5FE45-8902-AC42-97FF-CA21F27B101A}" srcOrd="1" destOrd="0" presId="urn:microsoft.com/office/officeart/2005/8/layout/orgChart1"/>
    <dgm:cxn modelId="{7C647401-B764-448B-BAD8-C60DD7200AC0}" type="presParOf" srcId="{EDA5FE45-8902-AC42-97FF-CA21F27B101A}" destId="{18362FF8-B30A-6B4F-8E10-DD5593589A7E}" srcOrd="0" destOrd="0" presId="urn:microsoft.com/office/officeart/2005/8/layout/orgChart1"/>
    <dgm:cxn modelId="{6258CC35-C08F-413D-A406-5E3D45AE3226}" type="presParOf" srcId="{18362FF8-B30A-6B4F-8E10-DD5593589A7E}" destId="{4AA58F45-E615-3D4A-B253-222989082C9A}" srcOrd="0" destOrd="0" presId="urn:microsoft.com/office/officeart/2005/8/layout/orgChart1"/>
    <dgm:cxn modelId="{3DDFADCB-99E2-40AF-938C-622E0BEDDAA7}" type="presParOf" srcId="{18362FF8-B30A-6B4F-8E10-DD5593589A7E}" destId="{A523AA2C-15A4-6A49-B1CF-E141E08E364F}" srcOrd="1" destOrd="0" presId="urn:microsoft.com/office/officeart/2005/8/layout/orgChart1"/>
    <dgm:cxn modelId="{81880C97-C9FE-462A-9417-60BF53D84C3B}" type="presParOf" srcId="{EDA5FE45-8902-AC42-97FF-CA21F27B101A}" destId="{D04852B1-A875-204B-966F-C0EA0A12C4F7}" srcOrd="1" destOrd="0" presId="urn:microsoft.com/office/officeart/2005/8/layout/orgChart1"/>
    <dgm:cxn modelId="{2167E0D6-677E-4436-B516-FDE41DF4DF0F}" type="presParOf" srcId="{EDA5FE45-8902-AC42-97FF-CA21F27B101A}" destId="{E7C19803-ADF7-0142-B95C-B6ACE5AD6D03}" srcOrd="2" destOrd="0" presId="urn:microsoft.com/office/officeart/2005/8/layout/orgChart1"/>
    <dgm:cxn modelId="{A83B5B5E-119A-4F2A-A5CD-0C446DFDB578}" type="presParOf" srcId="{6E8D7187-68B6-6F45-93B5-9D6BA78D3ACE}" destId="{E4B27767-8A73-9841-99B3-ADDF33D100CF}" srcOrd="2" destOrd="0" presId="urn:microsoft.com/office/officeart/2005/8/layout/orgChart1"/>
    <dgm:cxn modelId="{5C22E069-4CF3-4B01-A67C-0A93651848FD}" type="presParOf" srcId="{6E8D7187-68B6-6F45-93B5-9D6BA78D3ACE}" destId="{9E1B08AE-64F4-9C46-A363-BD71CFEC9529}" srcOrd="3" destOrd="0" presId="urn:microsoft.com/office/officeart/2005/8/layout/orgChart1"/>
    <dgm:cxn modelId="{23509374-E790-45F1-97D0-4C298BB975B2}" type="presParOf" srcId="{9E1B08AE-64F4-9C46-A363-BD71CFEC9529}" destId="{765D2858-E365-2941-BB91-9A5821785176}" srcOrd="0" destOrd="0" presId="urn:microsoft.com/office/officeart/2005/8/layout/orgChart1"/>
    <dgm:cxn modelId="{8F86D76E-1AE8-4EE4-AFDA-90745F63D266}" type="presParOf" srcId="{765D2858-E365-2941-BB91-9A5821785176}" destId="{017E128A-9A6E-E749-8934-3222E2C0B6BA}" srcOrd="0" destOrd="0" presId="urn:microsoft.com/office/officeart/2005/8/layout/orgChart1"/>
    <dgm:cxn modelId="{61B1668B-9692-4477-A456-762DD63D79E6}" type="presParOf" srcId="{765D2858-E365-2941-BB91-9A5821785176}" destId="{1DC3C304-1A14-EA46-A6B9-5914ED66C050}" srcOrd="1" destOrd="0" presId="urn:microsoft.com/office/officeart/2005/8/layout/orgChart1"/>
    <dgm:cxn modelId="{E5B37B21-073D-4D1F-B125-025073316E7A}" type="presParOf" srcId="{9E1B08AE-64F4-9C46-A363-BD71CFEC9529}" destId="{CD96F423-D012-854A-8BDF-881017FEE355}" srcOrd="1" destOrd="0" presId="urn:microsoft.com/office/officeart/2005/8/layout/orgChart1"/>
    <dgm:cxn modelId="{A8EE7117-C1D6-456E-9CB0-21B46F92B957}" type="presParOf" srcId="{9E1B08AE-64F4-9C46-A363-BD71CFEC9529}" destId="{6842093F-217F-B249-B8D4-B34FD9D6D1FF}" srcOrd="2" destOrd="0" presId="urn:microsoft.com/office/officeart/2005/8/layout/orgChart1"/>
    <dgm:cxn modelId="{729F3872-0A65-407B-8927-2BC8B5E53D68}" type="presParOf" srcId="{6E8D7187-68B6-6F45-93B5-9D6BA78D3ACE}" destId="{E361D838-76E9-E846-9180-3D702CD1B84F}" srcOrd="4" destOrd="0" presId="urn:microsoft.com/office/officeart/2005/8/layout/orgChart1"/>
    <dgm:cxn modelId="{2E943902-99D6-4656-B3BD-9CAD3EBA4579}" type="presParOf" srcId="{6E8D7187-68B6-6F45-93B5-9D6BA78D3ACE}" destId="{3EE20D32-8133-5649-917D-C7F36806D1FB}" srcOrd="5" destOrd="0" presId="urn:microsoft.com/office/officeart/2005/8/layout/orgChart1"/>
    <dgm:cxn modelId="{A92B5BFE-5A9D-4D98-B9BF-AC9AE12B6274}" type="presParOf" srcId="{3EE20D32-8133-5649-917D-C7F36806D1FB}" destId="{BD9BC8F2-1F1E-104A-916E-4885B53B23F2}" srcOrd="0" destOrd="0" presId="urn:microsoft.com/office/officeart/2005/8/layout/orgChart1"/>
    <dgm:cxn modelId="{1F3E843B-D060-4B50-AA6C-5A0E383F346F}" type="presParOf" srcId="{BD9BC8F2-1F1E-104A-916E-4885B53B23F2}" destId="{A480ACE3-8576-1E47-AFA1-91D0D094639E}" srcOrd="0" destOrd="0" presId="urn:microsoft.com/office/officeart/2005/8/layout/orgChart1"/>
    <dgm:cxn modelId="{A850EDDA-1D36-48D4-B593-6D620C40FB76}" type="presParOf" srcId="{BD9BC8F2-1F1E-104A-916E-4885B53B23F2}" destId="{AEC6164F-2DD6-6C4A-B9EF-12D43B9E7DBD}" srcOrd="1" destOrd="0" presId="urn:microsoft.com/office/officeart/2005/8/layout/orgChart1"/>
    <dgm:cxn modelId="{A10BD9FA-9D2F-439C-BD2A-63B151FBD778}" type="presParOf" srcId="{3EE20D32-8133-5649-917D-C7F36806D1FB}" destId="{81F6687E-660B-2A4C-BAFC-DF7187F8195A}" srcOrd="1" destOrd="0" presId="urn:microsoft.com/office/officeart/2005/8/layout/orgChart1"/>
    <dgm:cxn modelId="{27DAF57D-74A4-4FA7-9D8D-85D2F6F5D04D}" type="presParOf" srcId="{3EE20D32-8133-5649-917D-C7F36806D1FB}" destId="{BC0F43EE-2443-854C-9EBA-D54051D32D35}" srcOrd="2" destOrd="0" presId="urn:microsoft.com/office/officeart/2005/8/layout/orgChart1"/>
    <dgm:cxn modelId="{C831D502-1B51-4A0F-B032-01400CE8B98F}" type="presParOf" srcId="{B1F9BCDF-659E-9A42-BAA1-F8CA75FB1DA4}" destId="{C13D52E5-2DB8-6541-A7A2-47DFA6470A97}" srcOrd="2" destOrd="0" presId="urn:microsoft.com/office/officeart/2005/8/layout/orgChart1"/>
    <dgm:cxn modelId="{1318FF01-4DA7-4247-9D30-D728FDB5B26D}" type="presParOf" srcId="{55FF203D-AA22-1A4E-85FE-EF7271BE4A3D}" destId="{513B8F1D-1E6F-3E46-85FE-0A93F5EFE338}" srcOrd="2" destOrd="0" presId="urn:microsoft.com/office/officeart/2005/8/layout/orgChart1"/>
    <dgm:cxn modelId="{08D85198-5158-49FC-8FEF-9ED85BECBA50}" type="presParOf" srcId="{55FF203D-AA22-1A4E-85FE-EF7271BE4A3D}" destId="{8AEB8BC7-CAD2-8742-BE10-A7543DA4B46E}" srcOrd="3" destOrd="0" presId="urn:microsoft.com/office/officeart/2005/8/layout/orgChart1"/>
    <dgm:cxn modelId="{82D2FCDF-6E84-49A4-92BE-7936F0477EEA}" type="presParOf" srcId="{8AEB8BC7-CAD2-8742-BE10-A7543DA4B46E}" destId="{2D7A300B-9B61-E84B-B09C-F2DBD83BCE45}" srcOrd="0" destOrd="0" presId="urn:microsoft.com/office/officeart/2005/8/layout/orgChart1"/>
    <dgm:cxn modelId="{7269D286-9554-4F0C-93CE-07BD729F57EA}" type="presParOf" srcId="{2D7A300B-9B61-E84B-B09C-F2DBD83BCE45}" destId="{82BFA034-7332-AC48-ADE5-107791E8BA9F}" srcOrd="0" destOrd="0" presId="urn:microsoft.com/office/officeart/2005/8/layout/orgChart1"/>
    <dgm:cxn modelId="{B009DF34-2C6D-485E-9F53-15DA1CE87B70}" type="presParOf" srcId="{2D7A300B-9B61-E84B-B09C-F2DBD83BCE45}" destId="{E0B2ABDC-58D6-4742-B090-E6A6696D0F5A}" srcOrd="1" destOrd="0" presId="urn:microsoft.com/office/officeart/2005/8/layout/orgChart1"/>
    <dgm:cxn modelId="{7126A725-E975-4D10-B477-8806FBBE8F1D}" type="presParOf" srcId="{8AEB8BC7-CAD2-8742-BE10-A7543DA4B46E}" destId="{68A2CCCE-6709-D043-907E-2D0B2EDD0C43}" srcOrd="1" destOrd="0" presId="urn:microsoft.com/office/officeart/2005/8/layout/orgChart1"/>
    <dgm:cxn modelId="{E05BFE13-FC04-4FAF-8F8B-C3E41CFA1F9E}" type="presParOf" srcId="{68A2CCCE-6709-D043-907E-2D0B2EDD0C43}" destId="{1CB662DD-693C-1F47-825E-9BA7DB4B971E}" srcOrd="0" destOrd="0" presId="urn:microsoft.com/office/officeart/2005/8/layout/orgChart1"/>
    <dgm:cxn modelId="{05841248-BC38-44D7-B837-1F2112101D6F}" type="presParOf" srcId="{68A2CCCE-6709-D043-907E-2D0B2EDD0C43}" destId="{B697DFE1-C4FD-C34B-AFC6-1E87B2D89D90}" srcOrd="1" destOrd="0" presId="urn:microsoft.com/office/officeart/2005/8/layout/orgChart1"/>
    <dgm:cxn modelId="{617B0578-7658-4E3F-B290-69CBFBE94C87}" type="presParOf" srcId="{B697DFE1-C4FD-C34B-AFC6-1E87B2D89D90}" destId="{0A553B8B-F1CC-D341-BC60-D6FEEF7C6538}" srcOrd="0" destOrd="0" presId="urn:microsoft.com/office/officeart/2005/8/layout/orgChart1"/>
    <dgm:cxn modelId="{6ECE6922-A6FC-4557-A5DD-1BB05E26388B}" type="presParOf" srcId="{0A553B8B-F1CC-D341-BC60-D6FEEF7C6538}" destId="{E7E8BED9-A1F4-0546-931C-7CD42CB3648A}" srcOrd="0" destOrd="0" presId="urn:microsoft.com/office/officeart/2005/8/layout/orgChart1"/>
    <dgm:cxn modelId="{EFAEC269-950C-4FAB-B412-54CA0E79FD5D}" type="presParOf" srcId="{0A553B8B-F1CC-D341-BC60-D6FEEF7C6538}" destId="{0B5FD5A9-6736-2B4C-99A5-B706E111635C}" srcOrd="1" destOrd="0" presId="urn:microsoft.com/office/officeart/2005/8/layout/orgChart1"/>
    <dgm:cxn modelId="{CE6AE90B-0A6B-49A0-A0F5-95FF7FCD75CF}" type="presParOf" srcId="{B697DFE1-C4FD-C34B-AFC6-1E87B2D89D90}" destId="{DC412711-05C4-BA4F-AD72-E503BAE66682}" srcOrd="1" destOrd="0" presId="urn:microsoft.com/office/officeart/2005/8/layout/orgChart1"/>
    <dgm:cxn modelId="{56AC745F-ADAF-46EA-98C9-BA1E928EC336}" type="presParOf" srcId="{B697DFE1-C4FD-C34B-AFC6-1E87B2D89D90}" destId="{6EBE3EED-AE33-D242-A597-F39383AB4F1F}" srcOrd="2" destOrd="0" presId="urn:microsoft.com/office/officeart/2005/8/layout/orgChart1"/>
    <dgm:cxn modelId="{9B3A5529-73E0-4A8B-82FE-E541EE92781D}" type="presParOf" srcId="{68A2CCCE-6709-D043-907E-2D0B2EDD0C43}" destId="{D629ECD5-305B-654D-A148-8BAB6D3D2428}" srcOrd="2" destOrd="0" presId="urn:microsoft.com/office/officeart/2005/8/layout/orgChart1"/>
    <dgm:cxn modelId="{E1FFD8AD-D276-4CFA-822D-02E77233DB91}" type="presParOf" srcId="{68A2CCCE-6709-D043-907E-2D0B2EDD0C43}" destId="{08AC4132-9003-CA4A-8CF1-CEC3741490F2}" srcOrd="3" destOrd="0" presId="urn:microsoft.com/office/officeart/2005/8/layout/orgChart1"/>
    <dgm:cxn modelId="{F0C5AF7C-F1B9-477A-BB59-98AB0C4CFBBB}" type="presParOf" srcId="{08AC4132-9003-CA4A-8CF1-CEC3741490F2}" destId="{581641DB-ADAE-9C49-816F-25D19129A1AC}" srcOrd="0" destOrd="0" presId="urn:microsoft.com/office/officeart/2005/8/layout/orgChart1"/>
    <dgm:cxn modelId="{AECE6FD1-A141-4B3C-82FB-AF4A75FE7D83}" type="presParOf" srcId="{581641DB-ADAE-9C49-816F-25D19129A1AC}" destId="{A84710A8-540F-D946-B2B7-BCA8B549A837}" srcOrd="0" destOrd="0" presId="urn:microsoft.com/office/officeart/2005/8/layout/orgChart1"/>
    <dgm:cxn modelId="{51722B61-793B-445A-8D61-8AF8969231A8}" type="presParOf" srcId="{581641DB-ADAE-9C49-816F-25D19129A1AC}" destId="{E08715F9-14D8-F949-BED0-67D687F5D2F9}" srcOrd="1" destOrd="0" presId="urn:microsoft.com/office/officeart/2005/8/layout/orgChart1"/>
    <dgm:cxn modelId="{2F6B0A8E-CE3F-4BD8-88A8-9C555B714374}" type="presParOf" srcId="{08AC4132-9003-CA4A-8CF1-CEC3741490F2}" destId="{6A12609C-4225-824D-B2CA-2BFD4C01FE00}" srcOrd="1" destOrd="0" presId="urn:microsoft.com/office/officeart/2005/8/layout/orgChart1"/>
    <dgm:cxn modelId="{9B4798C1-7176-4EFF-B962-E447938C61A1}" type="presParOf" srcId="{08AC4132-9003-CA4A-8CF1-CEC3741490F2}" destId="{8010FF03-73B8-B34A-9261-365F1EDB1E31}" srcOrd="2" destOrd="0" presId="urn:microsoft.com/office/officeart/2005/8/layout/orgChart1"/>
    <dgm:cxn modelId="{C614989C-8169-4BD1-BFFF-E413569DBAB8}" type="presParOf" srcId="{68A2CCCE-6709-D043-907E-2D0B2EDD0C43}" destId="{72FB3094-2A4D-CA49-884B-FC1263FDD77B}" srcOrd="4" destOrd="0" presId="urn:microsoft.com/office/officeart/2005/8/layout/orgChart1"/>
    <dgm:cxn modelId="{A0BCDA6A-7547-471F-B47F-A38B6805A0A6}" type="presParOf" srcId="{68A2CCCE-6709-D043-907E-2D0B2EDD0C43}" destId="{D406F562-7F2E-3C43-A70E-E4F655FA50B6}" srcOrd="5" destOrd="0" presId="urn:microsoft.com/office/officeart/2005/8/layout/orgChart1"/>
    <dgm:cxn modelId="{54DC0C0B-C78E-49CD-B73D-9D93E2DB1C9D}" type="presParOf" srcId="{D406F562-7F2E-3C43-A70E-E4F655FA50B6}" destId="{2FEA05C9-7015-2747-90C6-0532142D4099}" srcOrd="0" destOrd="0" presId="urn:microsoft.com/office/officeart/2005/8/layout/orgChart1"/>
    <dgm:cxn modelId="{8FA0E0FA-BD47-4D8C-B6AE-8A8E0470447C}" type="presParOf" srcId="{2FEA05C9-7015-2747-90C6-0532142D4099}" destId="{9ADFC089-7D7F-5D47-BA18-C934E6334BF0}" srcOrd="0" destOrd="0" presId="urn:microsoft.com/office/officeart/2005/8/layout/orgChart1"/>
    <dgm:cxn modelId="{6F3D1535-FE49-4891-9D7B-78611EC3502D}" type="presParOf" srcId="{2FEA05C9-7015-2747-90C6-0532142D4099}" destId="{A38EF6A5-BF9E-2A4B-AEBA-F546B15ECC5C}" srcOrd="1" destOrd="0" presId="urn:microsoft.com/office/officeart/2005/8/layout/orgChart1"/>
    <dgm:cxn modelId="{0FAC4113-774E-44B5-B50D-E0EADFFF8D9D}" type="presParOf" srcId="{D406F562-7F2E-3C43-A70E-E4F655FA50B6}" destId="{11A4B5D8-8753-8248-ACFC-0FE70ADB0924}" srcOrd="1" destOrd="0" presId="urn:microsoft.com/office/officeart/2005/8/layout/orgChart1"/>
    <dgm:cxn modelId="{B8A3C54F-2F1E-4213-BCF2-93CD008E507D}" type="presParOf" srcId="{D406F562-7F2E-3C43-A70E-E4F655FA50B6}" destId="{584138A7-79A7-8648-A91D-01A8D8F9F84F}" srcOrd="2" destOrd="0" presId="urn:microsoft.com/office/officeart/2005/8/layout/orgChart1"/>
    <dgm:cxn modelId="{A7B275A3-97A2-4DAE-94E0-B34C18C3A8B2}" type="presParOf" srcId="{8AEB8BC7-CAD2-8742-BE10-A7543DA4B46E}" destId="{16995F98-2025-5743-AED2-297D55C8D42F}" srcOrd="2" destOrd="0" presId="urn:microsoft.com/office/officeart/2005/8/layout/orgChart1"/>
    <dgm:cxn modelId="{8D6E301B-3B61-4DC1-AD73-6C38E7005FA9}" type="presParOf" srcId="{55FF203D-AA22-1A4E-85FE-EF7271BE4A3D}" destId="{3C148A37-410C-EA46-B27F-513F0A468A65}" srcOrd="4" destOrd="0" presId="urn:microsoft.com/office/officeart/2005/8/layout/orgChart1"/>
    <dgm:cxn modelId="{C4739CD6-33D9-4622-BB7B-A6F16E45EE06}" type="presParOf" srcId="{55FF203D-AA22-1A4E-85FE-EF7271BE4A3D}" destId="{056AE25F-2A36-FA41-8CCF-D160BCF78E31}" srcOrd="5" destOrd="0" presId="urn:microsoft.com/office/officeart/2005/8/layout/orgChart1"/>
    <dgm:cxn modelId="{49E2CE41-0968-4A0F-AB74-CA7FF0B19B4F}" type="presParOf" srcId="{056AE25F-2A36-FA41-8CCF-D160BCF78E31}" destId="{FAE15C54-0526-3D45-9474-1A4D27FFA521}" srcOrd="0" destOrd="0" presId="urn:microsoft.com/office/officeart/2005/8/layout/orgChart1"/>
    <dgm:cxn modelId="{CC82C8F9-9398-4573-8A84-85AADBD052BC}" type="presParOf" srcId="{FAE15C54-0526-3D45-9474-1A4D27FFA521}" destId="{B5E80EA6-8240-A142-AB9D-F4C4C911CBB7}" srcOrd="0" destOrd="0" presId="urn:microsoft.com/office/officeart/2005/8/layout/orgChart1"/>
    <dgm:cxn modelId="{CC7F0E9C-B0CB-4146-8008-A31417284680}" type="presParOf" srcId="{FAE15C54-0526-3D45-9474-1A4D27FFA521}" destId="{5A799355-6EB4-9E41-93C3-221B18508A09}" srcOrd="1" destOrd="0" presId="urn:microsoft.com/office/officeart/2005/8/layout/orgChart1"/>
    <dgm:cxn modelId="{EFA3A30B-3286-43BC-88CD-5A2269447AF8}" type="presParOf" srcId="{056AE25F-2A36-FA41-8CCF-D160BCF78E31}" destId="{4FF43BEF-B046-AB43-81EC-49CE0B2CF7F3}" srcOrd="1" destOrd="0" presId="urn:microsoft.com/office/officeart/2005/8/layout/orgChart1"/>
    <dgm:cxn modelId="{0D0D49B3-F345-462F-963F-424203B9DB0D}" type="presParOf" srcId="{4FF43BEF-B046-AB43-81EC-49CE0B2CF7F3}" destId="{3C7316ED-0EF2-F843-82FC-3D3546754CD6}" srcOrd="0" destOrd="0" presId="urn:microsoft.com/office/officeart/2005/8/layout/orgChart1"/>
    <dgm:cxn modelId="{A071E896-071B-4B8B-84F0-DD1D045AFA46}" type="presParOf" srcId="{4FF43BEF-B046-AB43-81EC-49CE0B2CF7F3}" destId="{0ACA8AED-90E6-554C-A1D7-1D1A0D18F2FA}" srcOrd="1" destOrd="0" presId="urn:microsoft.com/office/officeart/2005/8/layout/orgChart1"/>
    <dgm:cxn modelId="{40B3DF45-F9A3-492A-BCF1-5E7152AE484B}" type="presParOf" srcId="{0ACA8AED-90E6-554C-A1D7-1D1A0D18F2FA}" destId="{25012A9F-B643-FA47-8DCB-3FB352DFC350}" srcOrd="0" destOrd="0" presId="urn:microsoft.com/office/officeart/2005/8/layout/orgChart1"/>
    <dgm:cxn modelId="{86A2D515-57C0-45D9-88E1-AB3589BA2034}" type="presParOf" srcId="{25012A9F-B643-FA47-8DCB-3FB352DFC350}" destId="{8CB5486C-9C38-9B4A-BC01-584FD39AF7D2}" srcOrd="0" destOrd="0" presId="urn:microsoft.com/office/officeart/2005/8/layout/orgChart1"/>
    <dgm:cxn modelId="{4840461C-EBC5-4D23-B4D1-260125478DF8}" type="presParOf" srcId="{25012A9F-B643-FA47-8DCB-3FB352DFC350}" destId="{6B5205BB-452E-4F49-8ABF-59B8D1F21227}" srcOrd="1" destOrd="0" presId="urn:microsoft.com/office/officeart/2005/8/layout/orgChart1"/>
    <dgm:cxn modelId="{683E3891-33C6-4BBD-9A4A-8067766FEDB2}" type="presParOf" srcId="{0ACA8AED-90E6-554C-A1D7-1D1A0D18F2FA}" destId="{F57F4EB6-007C-ED44-BAF7-EEE2E97A83DB}" srcOrd="1" destOrd="0" presId="urn:microsoft.com/office/officeart/2005/8/layout/orgChart1"/>
    <dgm:cxn modelId="{F6B39210-6439-40D3-8558-57AF9A58FB3C}" type="presParOf" srcId="{0ACA8AED-90E6-554C-A1D7-1D1A0D18F2FA}" destId="{28185AB0-AC9B-6141-92F1-CA9F798E82A2}" srcOrd="2" destOrd="0" presId="urn:microsoft.com/office/officeart/2005/8/layout/orgChart1"/>
    <dgm:cxn modelId="{481E6336-89BB-42A1-84F1-2E8F6141E875}" type="presParOf" srcId="{4FF43BEF-B046-AB43-81EC-49CE0B2CF7F3}" destId="{70B775F0-9B52-1A4E-88AB-C4F6B1704297}" srcOrd="2" destOrd="0" presId="urn:microsoft.com/office/officeart/2005/8/layout/orgChart1"/>
    <dgm:cxn modelId="{FFF40359-F100-4276-9C50-CB60938561C0}" type="presParOf" srcId="{4FF43BEF-B046-AB43-81EC-49CE0B2CF7F3}" destId="{211B99C1-ABF6-A94D-A9E0-5F5F65918BB4}" srcOrd="3" destOrd="0" presId="urn:microsoft.com/office/officeart/2005/8/layout/orgChart1"/>
    <dgm:cxn modelId="{DFC4B13B-7017-4EB7-929D-7232FD1E644C}" type="presParOf" srcId="{211B99C1-ABF6-A94D-A9E0-5F5F65918BB4}" destId="{7FC7F7F6-3BEE-7C46-A88D-C152902B948B}" srcOrd="0" destOrd="0" presId="urn:microsoft.com/office/officeart/2005/8/layout/orgChart1"/>
    <dgm:cxn modelId="{67F5821A-0D5D-4479-91BA-FB0C041B4492}" type="presParOf" srcId="{7FC7F7F6-3BEE-7C46-A88D-C152902B948B}" destId="{4FFC5346-62FC-1643-9688-0D7DA354ECCE}" srcOrd="0" destOrd="0" presId="urn:microsoft.com/office/officeart/2005/8/layout/orgChart1"/>
    <dgm:cxn modelId="{E70692BC-F9DE-4B00-835D-BA0433BF52CD}" type="presParOf" srcId="{7FC7F7F6-3BEE-7C46-A88D-C152902B948B}" destId="{45F5810C-390C-DE4D-AA50-AA4B18A46D10}" srcOrd="1" destOrd="0" presId="urn:microsoft.com/office/officeart/2005/8/layout/orgChart1"/>
    <dgm:cxn modelId="{7B6A9B4F-9AE2-4F0B-97A8-A23C91EC819D}" type="presParOf" srcId="{211B99C1-ABF6-A94D-A9E0-5F5F65918BB4}" destId="{45472888-E3A9-A148-8DA5-5EDE250FFCCA}" srcOrd="1" destOrd="0" presId="urn:microsoft.com/office/officeart/2005/8/layout/orgChart1"/>
    <dgm:cxn modelId="{AEDB15DB-E03B-4890-8007-C9CE8BEEF533}" type="presParOf" srcId="{211B99C1-ABF6-A94D-A9E0-5F5F65918BB4}" destId="{457EC1D9-714A-8F42-A4EF-EAE2B46449EE}" srcOrd="2" destOrd="0" presId="urn:microsoft.com/office/officeart/2005/8/layout/orgChart1"/>
    <dgm:cxn modelId="{0A889143-3F88-4BCB-98C1-D766FB309C4F}" type="presParOf" srcId="{056AE25F-2A36-FA41-8CCF-D160BCF78E31}" destId="{2EEB2570-4324-5B45-962A-DABA1BA026E8}" srcOrd="2" destOrd="0" presId="urn:microsoft.com/office/officeart/2005/8/layout/orgChart1"/>
    <dgm:cxn modelId="{82225C81-466F-4256-AD03-8765AD2D3DCA}" type="presParOf" srcId="{55FF203D-AA22-1A4E-85FE-EF7271BE4A3D}" destId="{26563218-6B26-C943-AB62-D46B24D80404}" srcOrd="6" destOrd="0" presId="urn:microsoft.com/office/officeart/2005/8/layout/orgChart1"/>
    <dgm:cxn modelId="{DC474959-E64C-4811-A319-3E83ABFBC63A}" type="presParOf" srcId="{55FF203D-AA22-1A4E-85FE-EF7271BE4A3D}" destId="{4A59CB62-5FB6-E546-B201-66C0D7B5C547}" srcOrd="7" destOrd="0" presId="urn:microsoft.com/office/officeart/2005/8/layout/orgChart1"/>
    <dgm:cxn modelId="{55EF8900-F33E-4C2E-8353-FE7AED1A2EBE}" type="presParOf" srcId="{4A59CB62-5FB6-E546-B201-66C0D7B5C547}" destId="{514B86C4-A1BC-B847-98AF-EDDFFF07D4E3}" srcOrd="0" destOrd="0" presId="urn:microsoft.com/office/officeart/2005/8/layout/orgChart1"/>
    <dgm:cxn modelId="{0D779C2C-EB02-4828-B586-0EB081383600}" type="presParOf" srcId="{514B86C4-A1BC-B847-98AF-EDDFFF07D4E3}" destId="{32B7D9D4-7154-7548-87DD-31A51F699B50}" srcOrd="0" destOrd="0" presId="urn:microsoft.com/office/officeart/2005/8/layout/orgChart1"/>
    <dgm:cxn modelId="{C2552B2A-7CEA-4AB0-BFF5-8BBF07BF41CB}" type="presParOf" srcId="{514B86C4-A1BC-B847-98AF-EDDFFF07D4E3}" destId="{FAF6034B-5D2B-7943-9B7E-2D22E667C503}" srcOrd="1" destOrd="0" presId="urn:microsoft.com/office/officeart/2005/8/layout/orgChart1"/>
    <dgm:cxn modelId="{3DB8FBFB-8BF4-4742-AC97-562164238CCA}" type="presParOf" srcId="{4A59CB62-5FB6-E546-B201-66C0D7B5C547}" destId="{E50BEC45-9B77-6944-BA20-47DF8CF2A22E}" srcOrd="1" destOrd="0" presId="urn:microsoft.com/office/officeart/2005/8/layout/orgChart1"/>
    <dgm:cxn modelId="{904D489C-E726-492E-ABC3-16F3C8852E4F}" type="presParOf" srcId="{E50BEC45-9B77-6944-BA20-47DF8CF2A22E}" destId="{44B75D7E-857E-BC4F-96EB-E0542AC7230E}" srcOrd="0" destOrd="0" presId="urn:microsoft.com/office/officeart/2005/8/layout/orgChart1"/>
    <dgm:cxn modelId="{E6FBCEB8-92A8-4755-A2A9-ACA07EE4BC4A}" type="presParOf" srcId="{E50BEC45-9B77-6944-BA20-47DF8CF2A22E}" destId="{2EB61C06-4D54-A24E-AD1C-E6A9BE68B213}" srcOrd="1" destOrd="0" presId="urn:microsoft.com/office/officeart/2005/8/layout/orgChart1"/>
    <dgm:cxn modelId="{0414F3AB-7D3D-41CF-89B0-C4EEACE2032C}" type="presParOf" srcId="{2EB61C06-4D54-A24E-AD1C-E6A9BE68B213}" destId="{2C9EA150-1D1C-1747-8211-6B7F8C79A2E5}" srcOrd="0" destOrd="0" presId="urn:microsoft.com/office/officeart/2005/8/layout/orgChart1"/>
    <dgm:cxn modelId="{4294D3FE-C75A-47C6-BE07-3A69D018D9A2}" type="presParOf" srcId="{2C9EA150-1D1C-1747-8211-6B7F8C79A2E5}" destId="{902DA849-582C-B449-A0C0-C2C638BDEB69}" srcOrd="0" destOrd="0" presId="urn:microsoft.com/office/officeart/2005/8/layout/orgChart1"/>
    <dgm:cxn modelId="{4745A885-FDB6-44DA-8726-22367C470E97}" type="presParOf" srcId="{2C9EA150-1D1C-1747-8211-6B7F8C79A2E5}" destId="{9BE0AF07-39C6-CA4B-B886-E6BB980AD19C}" srcOrd="1" destOrd="0" presId="urn:microsoft.com/office/officeart/2005/8/layout/orgChart1"/>
    <dgm:cxn modelId="{444336C3-AB75-467F-8FF8-D1B51EE08DFF}" type="presParOf" srcId="{2EB61C06-4D54-A24E-AD1C-E6A9BE68B213}" destId="{05DD69FD-2EFC-DB47-9E6A-3F27AEA2AD5F}" srcOrd="1" destOrd="0" presId="urn:microsoft.com/office/officeart/2005/8/layout/orgChart1"/>
    <dgm:cxn modelId="{94BEBFAD-96DA-4D34-BE04-C6F5C4760425}" type="presParOf" srcId="{2EB61C06-4D54-A24E-AD1C-E6A9BE68B213}" destId="{47E6AA32-7B4B-9348-BCEB-13F214BED6C6}" srcOrd="2" destOrd="0" presId="urn:microsoft.com/office/officeart/2005/8/layout/orgChart1"/>
    <dgm:cxn modelId="{698241A0-A09D-44C7-8F48-2CAB32DCB4DF}" type="presParOf" srcId="{4A59CB62-5FB6-E546-B201-66C0D7B5C547}" destId="{AD85C689-AF7E-854D-8BC1-A2E0D09B02C2}" srcOrd="2" destOrd="0" presId="urn:microsoft.com/office/officeart/2005/8/layout/orgChart1"/>
    <dgm:cxn modelId="{479A30A1-38AE-469E-BEEC-238EB0FAB7FC}" type="presParOf" srcId="{55FF203D-AA22-1A4E-85FE-EF7271BE4A3D}" destId="{110CEF79-CAAE-DB49-90E7-16F246BFBCD0}" srcOrd="8" destOrd="0" presId="urn:microsoft.com/office/officeart/2005/8/layout/orgChart1"/>
    <dgm:cxn modelId="{0CF86E10-5127-4A90-8AF2-0A6C82264472}" type="presParOf" srcId="{55FF203D-AA22-1A4E-85FE-EF7271BE4A3D}" destId="{7CACB3E4-9431-1149-B5A9-EEEA31ADF1F1}" srcOrd="9" destOrd="0" presId="urn:microsoft.com/office/officeart/2005/8/layout/orgChart1"/>
    <dgm:cxn modelId="{F56AF243-C9DE-42EE-9830-6605827005A5}" type="presParOf" srcId="{7CACB3E4-9431-1149-B5A9-EEEA31ADF1F1}" destId="{7D97ECDD-B0E9-DB44-AE5B-2BA69B467F20}" srcOrd="0" destOrd="0" presId="urn:microsoft.com/office/officeart/2005/8/layout/orgChart1"/>
    <dgm:cxn modelId="{760A3C0E-4C0A-4B0D-8C37-BE5E174A3A21}" type="presParOf" srcId="{7D97ECDD-B0E9-DB44-AE5B-2BA69B467F20}" destId="{017DC09C-3D92-3646-99E1-A3D70A4712F3}" srcOrd="0" destOrd="0" presId="urn:microsoft.com/office/officeart/2005/8/layout/orgChart1"/>
    <dgm:cxn modelId="{C96392F3-EA98-4E85-A4D6-232ABC3A0F21}" type="presParOf" srcId="{7D97ECDD-B0E9-DB44-AE5B-2BA69B467F20}" destId="{2AAADC47-B84A-654D-B3FA-6D25FF4B1EE3}" srcOrd="1" destOrd="0" presId="urn:microsoft.com/office/officeart/2005/8/layout/orgChart1"/>
    <dgm:cxn modelId="{3EE7365C-66B5-483D-96EE-31ED856981AC}" type="presParOf" srcId="{7CACB3E4-9431-1149-B5A9-EEEA31ADF1F1}" destId="{340C2DE2-6EAE-5845-9CCE-184D52B792D6}" srcOrd="1" destOrd="0" presId="urn:microsoft.com/office/officeart/2005/8/layout/orgChart1"/>
    <dgm:cxn modelId="{BF9B898B-DE91-424C-9A59-19AECB1E5A51}" type="presParOf" srcId="{7CACB3E4-9431-1149-B5A9-EEEA31ADF1F1}" destId="{202A1DDF-C13B-7744-AADD-CAA933EA0D7B}" srcOrd="2" destOrd="0" presId="urn:microsoft.com/office/officeart/2005/8/layout/orgChart1"/>
    <dgm:cxn modelId="{D7BAD031-3FF2-4AAA-A50D-074A9A1C2F7F}" type="presParOf" srcId="{5B95125E-0DDA-E940-99C0-F356E42DE1D0}" destId="{81C75B0B-6919-3F4A-A533-EAE296B90262}" srcOrd="2" destOrd="0" presId="urn:microsoft.com/office/officeart/2005/8/layout/orgChart1"/>
    <dgm:cxn modelId="{CDAC0C55-E07F-4E1A-8625-AC62EABED8C1}" type="presParOf" srcId="{97CF8786-CBC4-A24B-A768-8BF398D165A7}" destId="{9E921751-F392-8040-9620-EDA349DFE6C8}" srcOrd="1" destOrd="0" presId="urn:microsoft.com/office/officeart/2005/8/layout/orgChart1"/>
    <dgm:cxn modelId="{3042F896-79E7-4638-8004-D02E932ED896}" type="presParOf" srcId="{9E921751-F392-8040-9620-EDA349DFE6C8}" destId="{1A7AD800-9E5F-C846-9200-461770A9A1BB}" srcOrd="0" destOrd="0" presId="urn:microsoft.com/office/officeart/2005/8/layout/orgChart1"/>
    <dgm:cxn modelId="{164B5591-CAA7-4A13-A799-6B3E191B6C82}" type="presParOf" srcId="{1A7AD800-9E5F-C846-9200-461770A9A1BB}" destId="{ED52FCE0-A800-FE43-96E5-B61F1D5811E6}" srcOrd="0" destOrd="0" presId="urn:microsoft.com/office/officeart/2005/8/layout/orgChart1"/>
    <dgm:cxn modelId="{ACEB4108-A599-4C0F-B539-73519D9A7355}" type="presParOf" srcId="{1A7AD800-9E5F-C846-9200-461770A9A1BB}" destId="{A944C2A2-72A9-8544-9A91-378969327EFB}" srcOrd="1" destOrd="0" presId="urn:microsoft.com/office/officeart/2005/8/layout/orgChart1"/>
    <dgm:cxn modelId="{92AA8471-3901-442A-9E8F-403DE1CE1BA4}" type="presParOf" srcId="{9E921751-F392-8040-9620-EDA349DFE6C8}" destId="{FF72EF14-754A-084A-8138-3E815AC22B92}" srcOrd="1" destOrd="0" presId="urn:microsoft.com/office/officeart/2005/8/layout/orgChart1"/>
    <dgm:cxn modelId="{BCC2E8A0-A93C-4BDA-951D-919EBA98756F}" type="presParOf" srcId="{FF72EF14-754A-084A-8138-3E815AC22B92}" destId="{666D5789-60F5-4744-933D-E0B6C245E241}" srcOrd="0" destOrd="0" presId="urn:microsoft.com/office/officeart/2005/8/layout/orgChart1"/>
    <dgm:cxn modelId="{02AAFC4F-3250-416F-9E43-CFFCD04E57E3}" type="presParOf" srcId="{FF72EF14-754A-084A-8138-3E815AC22B92}" destId="{D913F449-723D-4C4C-AE85-772ACBC7656F}" srcOrd="1" destOrd="0" presId="urn:microsoft.com/office/officeart/2005/8/layout/orgChart1"/>
    <dgm:cxn modelId="{AF6962B8-D880-476B-858F-87939E8491BD}" type="presParOf" srcId="{D913F449-723D-4C4C-AE85-772ACBC7656F}" destId="{0089AD71-312A-9743-AD8C-943AA8E804A5}" srcOrd="0" destOrd="0" presId="urn:microsoft.com/office/officeart/2005/8/layout/orgChart1"/>
    <dgm:cxn modelId="{E28A30E4-5BB7-488C-B3E3-139BF3A329B6}" type="presParOf" srcId="{0089AD71-312A-9743-AD8C-943AA8E804A5}" destId="{137B30D9-1445-5C4E-9F76-698590002316}" srcOrd="0" destOrd="0" presId="urn:microsoft.com/office/officeart/2005/8/layout/orgChart1"/>
    <dgm:cxn modelId="{06C2630C-1C7A-411D-947A-52F3A30244A9}" type="presParOf" srcId="{0089AD71-312A-9743-AD8C-943AA8E804A5}" destId="{0713F6FC-B602-5F4F-8043-7FF405441697}" srcOrd="1" destOrd="0" presId="urn:microsoft.com/office/officeart/2005/8/layout/orgChart1"/>
    <dgm:cxn modelId="{14E9965A-F667-43BA-8296-43A1F3284902}" type="presParOf" srcId="{D913F449-723D-4C4C-AE85-772ACBC7656F}" destId="{62C8511D-A958-3F42-BAF9-ECBFE13F3F19}" srcOrd="1" destOrd="0" presId="urn:microsoft.com/office/officeart/2005/8/layout/orgChart1"/>
    <dgm:cxn modelId="{BFDB7833-FBB4-41C1-8167-478E8FD1A5C7}" type="presParOf" srcId="{62C8511D-A958-3F42-BAF9-ECBFE13F3F19}" destId="{E19AFD87-DA92-0949-8DE1-DA0A02DC57DE}" srcOrd="0" destOrd="0" presId="urn:microsoft.com/office/officeart/2005/8/layout/orgChart1"/>
    <dgm:cxn modelId="{5A3485D9-969F-4007-9C4B-1E70410B3A3F}" type="presParOf" srcId="{62C8511D-A958-3F42-BAF9-ECBFE13F3F19}" destId="{B4729F6B-C8D2-A749-B656-A4EA1151AD5A}" srcOrd="1" destOrd="0" presId="urn:microsoft.com/office/officeart/2005/8/layout/orgChart1"/>
    <dgm:cxn modelId="{849B61E2-D955-4B04-990D-C2BD71725673}" type="presParOf" srcId="{B4729F6B-C8D2-A749-B656-A4EA1151AD5A}" destId="{F548781E-9875-F04F-AC88-01E5AEBFAB4B}" srcOrd="0" destOrd="0" presId="urn:microsoft.com/office/officeart/2005/8/layout/orgChart1"/>
    <dgm:cxn modelId="{8E10638D-1499-442E-B2B6-24D73333DC36}" type="presParOf" srcId="{F548781E-9875-F04F-AC88-01E5AEBFAB4B}" destId="{85EBA9CC-E67C-2243-AA53-3852B0D101C9}" srcOrd="0" destOrd="0" presId="urn:microsoft.com/office/officeart/2005/8/layout/orgChart1"/>
    <dgm:cxn modelId="{C2CD84AD-0DC5-4D81-914A-8D3DD268C9F9}" type="presParOf" srcId="{F548781E-9875-F04F-AC88-01E5AEBFAB4B}" destId="{3DCF049A-1C05-3442-B942-7F9A122F1DD5}" srcOrd="1" destOrd="0" presId="urn:microsoft.com/office/officeart/2005/8/layout/orgChart1"/>
    <dgm:cxn modelId="{531651AE-42FC-4C09-991B-31A2BC572457}" type="presParOf" srcId="{B4729F6B-C8D2-A749-B656-A4EA1151AD5A}" destId="{C3B875A6-7BFF-3D40-B6B6-05C69D83583C}" srcOrd="1" destOrd="0" presId="urn:microsoft.com/office/officeart/2005/8/layout/orgChart1"/>
    <dgm:cxn modelId="{6A194123-308F-406E-82E9-A2BE8C0D7AE9}" type="presParOf" srcId="{B4729F6B-C8D2-A749-B656-A4EA1151AD5A}" destId="{6D03E663-5528-5F4C-9649-61CD8092F8CB}" srcOrd="2" destOrd="0" presId="urn:microsoft.com/office/officeart/2005/8/layout/orgChart1"/>
    <dgm:cxn modelId="{6BDD07CF-0E84-4089-9E31-4CD963762BF9}" type="presParOf" srcId="{62C8511D-A958-3F42-BAF9-ECBFE13F3F19}" destId="{5D6D1714-BF63-BE40-8BA2-B05257B90603}" srcOrd="2" destOrd="0" presId="urn:microsoft.com/office/officeart/2005/8/layout/orgChart1"/>
    <dgm:cxn modelId="{A9EEFDAE-7F4A-4649-BBEF-BCB0F998526A}" type="presParOf" srcId="{62C8511D-A958-3F42-BAF9-ECBFE13F3F19}" destId="{E23A63B9-73BC-3442-9DE1-6FEBC0506611}" srcOrd="3" destOrd="0" presId="urn:microsoft.com/office/officeart/2005/8/layout/orgChart1"/>
    <dgm:cxn modelId="{E09244B4-1EF3-4D1F-B452-70E88BEEC076}" type="presParOf" srcId="{E23A63B9-73BC-3442-9DE1-6FEBC0506611}" destId="{F595E1FD-F3DC-D840-8F40-B43FD5824FD1}" srcOrd="0" destOrd="0" presId="urn:microsoft.com/office/officeart/2005/8/layout/orgChart1"/>
    <dgm:cxn modelId="{042948C1-8C1A-4596-B53D-49C0E56DCE66}" type="presParOf" srcId="{F595E1FD-F3DC-D840-8F40-B43FD5824FD1}" destId="{82AAE423-C519-3A4D-9CAA-5BD8FCDD2DEB}" srcOrd="0" destOrd="0" presId="urn:microsoft.com/office/officeart/2005/8/layout/orgChart1"/>
    <dgm:cxn modelId="{9BCB7D01-C47A-486A-8E45-8F37E191FC06}" type="presParOf" srcId="{F595E1FD-F3DC-D840-8F40-B43FD5824FD1}" destId="{DD3FD034-2C60-414F-B260-AFC615E5D23B}" srcOrd="1" destOrd="0" presId="urn:microsoft.com/office/officeart/2005/8/layout/orgChart1"/>
    <dgm:cxn modelId="{27307D23-D5DC-4BA1-8F5D-F80D1BAB6D02}" type="presParOf" srcId="{E23A63B9-73BC-3442-9DE1-6FEBC0506611}" destId="{FF2F8D74-0F39-184A-AF12-2CBD59D8014D}" srcOrd="1" destOrd="0" presId="urn:microsoft.com/office/officeart/2005/8/layout/orgChart1"/>
    <dgm:cxn modelId="{3EC447A4-7223-44FD-A5C3-C30FBB9EB85C}" type="presParOf" srcId="{E23A63B9-73BC-3442-9DE1-6FEBC0506611}" destId="{E71840BB-626B-6243-8941-41F0F2B0EAC1}" srcOrd="2" destOrd="0" presId="urn:microsoft.com/office/officeart/2005/8/layout/orgChart1"/>
    <dgm:cxn modelId="{DB843036-2094-4885-863C-D39A0B17D896}" type="presParOf" srcId="{62C8511D-A958-3F42-BAF9-ECBFE13F3F19}" destId="{60BCC307-62A3-454F-9CA7-5AE2C25E8AD2}" srcOrd="4" destOrd="0" presId="urn:microsoft.com/office/officeart/2005/8/layout/orgChart1"/>
    <dgm:cxn modelId="{08FACB8D-B1B6-42A0-BDB5-2746E5F1A775}" type="presParOf" srcId="{62C8511D-A958-3F42-BAF9-ECBFE13F3F19}" destId="{CAB3DAC8-B0CA-4E40-8081-1A7C850A3861}" srcOrd="5" destOrd="0" presId="urn:microsoft.com/office/officeart/2005/8/layout/orgChart1"/>
    <dgm:cxn modelId="{0D35F6F9-0AA5-4086-8914-AC5C2D5D9A34}" type="presParOf" srcId="{CAB3DAC8-B0CA-4E40-8081-1A7C850A3861}" destId="{9AC96450-0F19-EE44-A60B-B8BACE84ADA6}" srcOrd="0" destOrd="0" presId="urn:microsoft.com/office/officeart/2005/8/layout/orgChart1"/>
    <dgm:cxn modelId="{EA98D9BB-81EE-4493-91BF-62C724FB99ED}" type="presParOf" srcId="{9AC96450-0F19-EE44-A60B-B8BACE84ADA6}" destId="{48E145E7-8252-2543-86F6-1B4083AF0F27}" srcOrd="0" destOrd="0" presId="urn:microsoft.com/office/officeart/2005/8/layout/orgChart1"/>
    <dgm:cxn modelId="{F7995F6A-A608-48B0-9F66-0B1C2B0A8F8B}" type="presParOf" srcId="{9AC96450-0F19-EE44-A60B-B8BACE84ADA6}" destId="{F87DB1B4-E4A5-7B4F-A89F-CA0D4254BEBE}" srcOrd="1" destOrd="0" presId="urn:microsoft.com/office/officeart/2005/8/layout/orgChart1"/>
    <dgm:cxn modelId="{C652A1EF-84C5-423B-9BF5-04035D25FE53}" type="presParOf" srcId="{CAB3DAC8-B0CA-4E40-8081-1A7C850A3861}" destId="{8C994A92-4943-C640-8E25-A9C78FD71C3D}" srcOrd="1" destOrd="0" presId="urn:microsoft.com/office/officeart/2005/8/layout/orgChart1"/>
    <dgm:cxn modelId="{51098334-A9CB-41EA-8EF7-E8EC4928D339}" type="presParOf" srcId="{CAB3DAC8-B0CA-4E40-8081-1A7C850A3861}" destId="{12B2B99E-F2D9-D841-94D5-53294F14C5FC}" srcOrd="2" destOrd="0" presId="urn:microsoft.com/office/officeart/2005/8/layout/orgChart1"/>
    <dgm:cxn modelId="{847CC1DC-9B54-4686-A00D-0B79BE84BFE6}" type="presParOf" srcId="{62C8511D-A958-3F42-BAF9-ECBFE13F3F19}" destId="{D198F810-9429-2542-A796-79ED6CBA43A9}" srcOrd="6" destOrd="0" presId="urn:microsoft.com/office/officeart/2005/8/layout/orgChart1"/>
    <dgm:cxn modelId="{729BAFB2-2358-4383-9DE3-EDD7A1D14CBF}" type="presParOf" srcId="{62C8511D-A958-3F42-BAF9-ECBFE13F3F19}" destId="{FF3DD11C-6088-2444-BCC8-6C7492A26EDA}" srcOrd="7" destOrd="0" presId="urn:microsoft.com/office/officeart/2005/8/layout/orgChart1"/>
    <dgm:cxn modelId="{EE97D7D3-68AB-4CAF-A329-E1754FACB572}" type="presParOf" srcId="{FF3DD11C-6088-2444-BCC8-6C7492A26EDA}" destId="{00426F45-6C13-B244-9DA5-BC65B4833B79}" srcOrd="0" destOrd="0" presId="urn:microsoft.com/office/officeart/2005/8/layout/orgChart1"/>
    <dgm:cxn modelId="{AE926CF9-4ACE-4B83-B099-99CC0A3478A4}" type="presParOf" srcId="{00426F45-6C13-B244-9DA5-BC65B4833B79}" destId="{3CE91239-F98E-EA4F-A2B6-5FF85D15D175}" srcOrd="0" destOrd="0" presId="urn:microsoft.com/office/officeart/2005/8/layout/orgChart1"/>
    <dgm:cxn modelId="{0F30D8C8-3FCE-4E78-86B1-231D4F12CC1D}" type="presParOf" srcId="{00426F45-6C13-B244-9DA5-BC65B4833B79}" destId="{8D1739F8-383F-4A4B-A35B-9A12B4E389A5}" srcOrd="1" destOrd="0" presId="urn:microsoft.com/office/officeart/2005/8/layout/orgChart1"/>
    <dgm:cxn modelId="{008EEC59-AECA-4808-A928-BCEBB6705D34}" type="presParOf" srcId="{FF3DD11C-6088-2444-BCC8-6C7492A26EDA}" destId="{F9801274-3B49-DE48-B6D3-8C4AABDF5C48}" srcOrd="1" destOrd="0" presId="urn:microsoft.com/office/officeart/2005/8/layout/orgChart1"/>
    <dgm:cxn modelId="{0C266330-04E5-4E77-9C17-E690DF42C634}" type="presParOf" srcId="{FF3DD11C-6088-2444-BCC8-6C7492A26EDA}" destId="{1B49789A-1DF6-F249-8782-C3B4E1364906}" srcOrd="2" destOrd="0" presId="urn:microsoft.com/office/officeart/2005/8/layout/orgChart1"/>
    <dgm:cxn modelId="{6705E126-D86D-4F89-9DCB-C5B3196F850B}" type="presParOf" srcId="{D913F449-723D-4C4C-AE85-772ACBC7656F}" destId="{F1DAD161-154C-1545-AA9A-BFD583AAF72B}" srcOrd="2" destOrd="0" presId="urn:microsoft.com/office/officeart/2005/8/layout/orgChart1"/>
    <dgm:cxn modelId="{D21C271F-B7BD-4A24-9254-6CE2FC5F204D}" type="presParOf" srcId="{9E921751-F392-8040-9620-EDA349DFE6C8}" destId="{40E46BC3-F702-8048-907E-D6F872DF2E28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F0D34F8-3A61-A640-A961-49BB4A94A1D4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B1C6-6602-2E4C-ABF5-3075AA88879F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Team Lead</a:t>
          </a:r>
        </a:p>
      </dgm:t>
    </dgm:pt>
    <dgm:pt modelId="{65FE184C-6031-F749-A820-F2A8F4E27B55}" type="parTrans" cxnId="{F9A15ED9-CC96-4641-9BEF-63CD29E7177B}">
      <dgm:prSet/>
      <dgm:spPr/>
      <dgm:t>
        <a:bodyPr/>
        <a:lstStyle/>
        <a:p>
          <a:endParaRPr lang="en-US" sz="1000"/>
        </a:p>
      </dgm:t>
    </dgm:pt>
    <dgm:pt modelId="{2F53323D-A494-8C46-B40D-C743874F7BAC}" type="sibTrans" cxnId="{F9A15ED9-CC96-4641-9BEF-63CD29E7177B}">
      <dgm:prSet/>
      <dgm:spPr/>
      <dgm:t>
        <a:bodyPr/>
        <a:lstStyle/>
        <a:p>
          <a:endParaRPr lang="en-US" sz="1000"/>
        </a:p>
      </dgm:t>
    </dgm:pt>
    <dgm:pt modelId="{9275EA6A-7B7D-054A-9D4C-74C4A48F5C43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Architect</a:t>
          </a:r>
        </a:p>
      </dgm:t>
    </dgm:pt>
    <dgm:pt modelId="{1BD1882B-2337-4048-A141-8490A66D2324}" type="parTrans" cxnId="{9A076B80-9942-AE45-9F54-9E50060F68E0}">
      <dgm:prSet/>
      <dgm:spPr/>
      <dgm:t>
        <a:bodyPr/>
        <a:lstStyle/>
        <a:p>
          <a:endParaRPr lang="en-US" sz="1000"/>
        </a:p>
      </dgm:t>
    </dgm:pt>
    <dgm:pt modelId="{1253BDB5-E418-C648-BF07-6AD9C7DC82C8}" type="sibTrans" cxnId="{9A076B80-9942-AE45-9F54-9E50060F68E0}">
      <dgm:prSet/>
      <dgm:spPr/>
      <dgm:t>
        <a:bodyPr/>
        <a:lstStyle/>
        <a:p>
          <a:endParaRPr lang="en-US" sz="1000"/>
        </a:p>
      </dgm:t>
    </dgm:pt>
    <dgm:pt modelId="{2B2CE159-D4DA-D34E-86A5-143953E999DB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Database Migration Specialist</a:t>
          </a:r>
        </a:p>
      </dgm:t>
    </dgm:pt>
    <dgm:pt modelId="{A9F5435F-1035-0148-A62F-0ED465431016}" type="parTrans" cxnId="{7EA662F7-BDC6-D543-B0E9-E3111CEB8453}">
      <dgm:prSet/>
      <dgm:spPr/>
      <dgm:t>
        <a:bodyPr/>
        <a:lstStyle/>
        <a:p>
          <a:endParaRPr lang="en-US" sz="1000"/>
        </a:p>
      </dgm:t>
    </dgm:pt>
    <dgm:pt modelId="{1FF6130D-B369-0B4D-BF77-296FD75AD2B6}" type="sibTrans" cxnId="{7EA662F7-BDC6-D543-B0E9-E3111CEB8453}">
      <dgm:prSet/>
      <dgm:spPr/>
      <dgm:t>
        <a:bodyPr/>
        <a:lstStyle/>
        <a:p>
          <a:endParaRPr lang="en-US" sz="1000"/>
        </a:p>
      </dgm:t>
    </dgm:pt>
    <dgm:pt modelId="{D71E650F-F688-C74F-BD03-BF81154CCA7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Business Analytics Lead</a:t>
          </a:r>
        </a:p>
      </dgm:t>
    </dgm:pt>
    <dgm:pt modelId="{0BC3E661-62DD-1C4A-A44B-1E1D94349C60}" type="parTrans" cxnId="{C2A9B82C-5DEE-4D4D-BB88-4C033DBB46F3}">
      <dgm:prSet/>
      <dgm:spPr/>
      <dgm:t>
        <a:bodyPr/>
        <a:lstStyle/>
        <a:p>
          <a:endParaRPr lang="en-US" sz="1000"/>
        </a:p>
      </dgm:t>
    </dgm:pt>
    <dgm:pt modelId="{5707F31B-CCC5-6540-AE57-9AB4B6F6CF76}" type="sibTrans" cxnId="{C2A9B82C-5DEE-4D4D-BB88-4C033DBB46F3}">
      <dgm:prSet/>
      <dgm:spPr/>
      <dgm:t>
        <a:bodyPr/>
        <a:lstStyle/>
        <a:p>
          <a:endParaRPr lang="en-US" sz="1000"/>
        </a:p>
      </dgm:t>
    </dgm:pt>
    <dgm:pt modelId="{5ADF528C-7CF7-584B-A165-E0BFCE27CAC5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Web/</a:t>
          </a:r>
          <a:r>
            <a:rPr lang="en-US" sz="1000" baseline="0" dirty="0"/>
            <a:t> </a:t>
          </a:r>
          <a:r>
            <a:rPr lang="en-US" sz="1000" dirty="0"/>
            <a:t>Mobile App Architect</a:t>
          </a:r>
        </a:p>
      </dgm:t>
    </dgm:pt>
    <dgm:pt modelId="{9F01F5A8-977A-7244-9792-FA8A6C8C987D}" type="parTrans" cxnId="{E6CA738A-42A2-6B4F-938A-414F5E10C611}">
      <dgm:prSet/>
      <dgm:spPr/>
      <dgm:t>
        <a:bodyPr/>
        <a:lstStyle/>
        <a:p>
          <a:endParaRPr lang="en-US" sz="1000"/>
        </a:p>
      </dgm:t>
    </dgm:pt>
    <dgm:pt modelId="{10ADFEF2-4FAC-2448-A94B-15BE9A4FB712}" type="sibTrans" cxnId="{E6CA738A-42A2-6B4F-938A-414F5E10C611}">
      <dgm:prSet/>
      <dgm:spPr/>
      <dgm:t>
        <a:bodyPr/>
        <a:lstStyle/>
        <a:p>
          <a:endParaRPr lang="en-US" sz="1000"/>
        </a:p>
      </dgm:t>
    </dgm:pt>
    <dgm:pt modelId="{D9335E89-0F23-414B-BC25-64CBBA97E26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Program Lead</a:t>
          </a:r>
        </a:p>
      </dgm:t>
    </dgm:pt>
    <dgm:pt modelId="{8BEE4B8A-19B1-AE4D-AB36-44C4A6502924}" type="parTrans" cxnId="{50A1DBC6-D4CC-B14A-80E1-CB151CA9BCD2}">
      <dgm:prSet/>
      <dgm:spPr/>
      <dgm:t>
        <a:bodyPr/>
        <a:lstStyle/>
        <a:p>
          <a:endParaRPr lang="en-US" sz="1000"/>
        </a:p>
      </dgm:t>
    </dgm:pt>
    <dgm:pt modelId="{B2DE43C6-C4B5-6444-9A22-43C8FA95B9B6}" type="sibTrans" cxnId="{50A1DBC6-D4CC-B14A-80E1-CB151CA9BCD2}">
      <dgm:prSet/>
      <dgm:spPr/>
      <dgm:t>
        <a:bodyPr/>
        <a:lstStyle/>
        <a:p>
          <a:endParaRPr lang="en-US" sz="1000"/>
        </a:p>
      </dgm:t>
    </dgm:pt>
    <dgm:pt modelId="{B1C97C5E-EE40-D243-880E-5403415BF86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Project Manager</a:t>
          </a:r>
        </a:p>
      </dgm:t>
    </dgm:pt>
    <dgm:pt modelId="{44210F5D-7D87-FA42-B5F7-DD78DD11621F}" type="parTrans" cxnId="{7FCF3377-5D1C-BF48-9808-C841F5710985}">
      <dgm:prSet/>
      <dgm:spPr/>
      <dgm:t>
        <a:bodyPr/>
        <a:lstStyle/>
        <a:p>
          <a:endParaRPr lang="en-US" sz="1000"/>
        </a:p>
      </dgm:t>
    </dgm:pt>
    <dgm:pt modelId="{682BE68B-3BF9-3F46-9083-EDFFC6423924}" type="sibTrans" cxnId="{7FCF3377-5D1C-BF48-9808-C841F5710985}">
      <dgm:prSet/>
      <dgm:spPr/>
      <dgm:t>
        <a:bodyPr/>
        <a:lstStyle/>
        <a:p>
          <a:endParaRPr lang="en-US" sz="1000"/>
        </a:p>
      </dgm:t>
    </dgm:pt>
    <dgm:pt modelId="{38171877-F763-604B-8034-79691C76287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Application Architect</a:t>
          </a:r>
        </a:p>
      </dgm:t>
    </dgm:pt>
    <dgm:pt modelId="{A5C56DA8-8479-C64B-83C2-69F81908DC16}" type="parTrans" cxnId="{0786BA52-50DD-BC48-B082-43D4E049446B}">
      <dgm:prSet/>
      <dgm:spPr/>
      <dgm:t>
        <a:bodyPr/>
        <a:lstStyle/>
        <a:p>
          <a:endParaRPr lang="en-US" sz="1000"/>
        </a:p>
      </dgm:t>
    </dgm:pt>
    <dgm:pt modelId="{FE1E4E7E-0CED-F743-BBCC-EFA2B83FEE21}" type="sibTrans" cxnId="{0786BA52-50DD-BC48-B082-43D4E049446B}">
      <dgm:prSet/>
      <dgm:spPr/>
      <dgm:t>
        <a:bodyPr/>
        <a:lstStyle/>
        <a:p>
          <a:endParaRPr lang="en-US" sz="1000"/>
        </a:p>
      </dgm:t>
    </dgm:pt>
    <dgm:pt modelId="{D807462C-E66C-F74E-9E42-E627702B4E71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API </a:t>
          </a:r>
        </a:p>
        <a:p>
          <a:r>
            <a:rPr lang="en-US" sz="1000" dirty="0"/>
            <a:t>Developer</a:t>
          </a:r>
        </a:p>
      </dgm:t>
    </dgm:pt>
    <dgm:pt modelId="{8B0E709C-E69D-8F4E-8121-9924E6556A73}" type="parTrans" cxnId="{EA794287-1587-BF47-9327-1B8AB4E6B3A3}">
      <dgm:prSet/>
      <dgm:spPr/>
      <dgm:t>
        <a:bodyPr/>
        <a:lstStyle/>
        <a:p>
          <a:endParaRPr lang="en-US" sz="1000"/>
        </a:p>
      </dgm:t>
    </dgm:pt>
    <dgm:pt modelId="{F05CDB13-C419-6049-BC9A-5DE2F98EF5F5}" type="sibTrans" cxnId="{EA794287-1587-BF47-9327-1B8AB4E6B3A3}">
      <dgm:prSet/>
      <dgm:spPr/>
      <dgm:t>
        <a:bodyPr/>
        <a:lstStyle/>
        <a:p>
          <a:endParaRPr lang="en-US" sz="1000"/>
        </a:p>
      </dgm:t>
    </dgm:pt>
    <dgm:pt modelId="{F8CA60D8-F41B-814A-8BDB-1E75CF3AEFC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Legal </a:t>
          </a:r>
        </a:p>
      </dgm:t>
    </dgm:pt>
    <dgm:pt modelId="{0DF6943F-D58E-2C4D-832C-6B9E1BC41029}" type="parTrans" cxnId="{7E60D94C-AFB5-BC48-8521-4E62710F78BC}">
      <dgm:prSet/>
      <dgm:spPr/>
      <dgm:t>
        <a:bodyPr/>
        <a:lstStyle/>
        <a:p>
          <a:endParaRPr lang="en-US" sz="1000"/>
        </a:p>
      </dgm:t>
    </dgm:pt>
    <dgm:pt modelId="{262DC2BF-1F08-534D-AAC1-573C82CE80DE}" type="sibTrans" cxnId="{7E60D94C-AFB5-BC48-8521-4E62710F78BC}">
      <dgm:prSet/>
      <dgm:spPr/>
      <dgm:t>
        <a:bodyPr/>
        <a:lstStyle/>
        <a:p>
          <a:endParaRPr lang="en-US" sz="1000"/>
        </a:p>
      </dgm:t>
    </dgm:pt>
    <dgm:pt modelId="{C9B05E9D-31B6-784C-8173-578512A300D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Risk and Compliance Advisor </a:t>
          </a:r>
        </a:p>
      </dgm:t>
    </dgm:pt>
    <dgm:pt modelId="{5BC44C6E-40AA-EB44-A023-CC159D4C25A4}" type="parTrans" cxnId="{585C0A61-6E6C-D84C-A8F5-77E5E8BCDC11}">
      <dgm:prSet/>
      <dgm:spPr/>
      <dgm:t>
        <a:bodyPr/>
        <a:lstStyle/>
        <a:p>
          <a:endParaRPr lang="en-US" sz="1000"/>
        </a:p>
      </dgm:t>
    </dgm:pt>
    <dgm:pt modelId="{C1BC6E23-62C5-954B-9DE5-BDE6FDFB07D5}" type="sibTrans" cxnId="{585C0A61-6E6C-D84C-A8F5-77E5E8BCDC11}">
      <dgm:prSet/>
      <dgm:spPr/>
      <dgm:t>
        <a:bodyPr/>
        <a:lstStyle/>
        <a:p>
          <a:endParaRPr lang="en-US" sz="1000"/>
        </a:p>
      </dgm:t>
    </dgm:pt>
    <dgm:pt modelId="{A2A2B1FC-AB21-D845-8E63-3A9488FA061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Part Time or Partner</a:t>
          </a:r>
        </a:p>
      </dgm:t>
    </dgm:pt>
    <dgm:pt modelId="{7905F395-1E50-F242-BA8B-CCA8E824B097}" type="parTrans" cxnId="{00FFEF5A-268C-124C-836E-DD68E83003B5}">
      <dgm:prSet/>
      <dgm:spPr/>
      <dgm:t>
        <a:bodyPr/>
        <a:lstStyle/>
        <a:p>
          <a:endParaRPr lang="en-US" sz="1000"/>
        </a:p>
      </dgm:t>
    </dgm:pt>
    <dgm:pt modelId="{65521E51-6693-B04E-8592-0D0E11E0B4D0}" type="sibTrans" cxnId="{00FFEF5A-268C-124C-836E-DD68E83003B5}">
      <dgm:prSet/>
      <dgm:spPr/>
      <dgm:t>
        <a:bodyPr/>
        <a:lstStyle/>
        <a:p>
          <a:endParaRPr lang="en-US" sz="1000"/>
        </a:p>
      </dgm:t>
    </dgm:pt>
    <dgm:pt modelId="{B60BB8C0-3B03-CD44-A2E9-4C83DFCB91C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Procurement</a:t>
          </a:r>
        </a:p>
      </dgm:t>
    </dgm:pt>
    <dgm:pt modelId="{70A5FE55-35F1-BA41-8C82-B0003AA1BE25}" type="parTrans" cxnId="{74EA261C-1BB6-CA4F-8748-B4B268A4F6F3}">
      <dgm:prSet/>
      <dgm:spPr/>
      <dgm:t>
        <a:bodyPr/>
        <a:lstStyle/>
        <a:p>
          <a:endParaRPr lang="en-US" sz="1000"/>
        </a:p>
      </dgm:t>
    </dgm:pt>
    <dgm:pt modelId="{99034930-9C23-1A4B-BCFB-90EB3ACA1756}" type="sibTrans" cxnId="{74EA261C-1BB6-CA4F-8748-B4B268A4F6F3}">
      <dgm:prSet/>
      <dgm:spPr/>
      <dgm:t>
        <a:bodyPr/>
        <a:lstStyle/>
        <a:p>
          <a:endParaRPr lang="en-US" sz="1000"/>
        </a:p>
      </dgm:t>
    </dgm:pt>
    <dgm:pt modelId="{ADA34BA2-357E-CF4C-8B24-795EF3E862D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/>
            <a:t>Support Org</a:t>
          </a:r>
        </a:p>
      </dgm:t>
    </dgm:pt>
    <dgm:pt modelId="{D7E1078D-401E-6C48-930C-97D829069C79}" type="sibTrans" cxnId="{7A23E34C-FB89-614B-AE60-BB7FA4AF2A9C}">
      <dgm:prSet/>
      <dgm:spPr/>
      <dgm:t>
        <a:bodyPr/>
        <a:lstStyle/>
        <a:p>
          <a:endParaRPr lang="en-US" sz="1000"/>
        </a:p>
      </dgm:t>
    </dgm:pt>
    <dgm:pt modelId="{E976FD63-B0CF-3A43-B3EF-FCC7D2372CD1}" type="parTrans" cxnId="{7A23E34C-FB89-614B-AE60-BB7FA4AF2A9C}">
      <dgm:prSet/>
      <dgm:spPr/>
      <dgm:t>
        <a:bodyPr/>
        <a:lstStyle/>
        <a:p>
          <a:endParaRPr lang="en-US" sz="1000"/>
        </a:p>
      </dgm:t>
    </dgm:pt>
    <dgm:pt modelId="{17D18928-8E3D-464A-B32E-79737BFCFFBA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/>
            <a:t>Storage</a:t>
          </a:r>
          <a:endParaRPr lang="en-US" sz="1000" dirty="0"/>
        </a:p>
        <a:p>
          <a:r>
            <a:rPr lang="en-US" sz="1000" dirty="0"/>
            <a:t>Engineer</a:t>
          </a:r>
        </a:p>
      </dgm:t>
    </dgm:pt>
    <dgm:pt modelId="{D86496CA-1BF9-234C-915C-136B7D223237}" type="sibTrans" cxnId="{365C27D8-D7F0-394D-BFAA-F255E639B280}">
      <dgm:prSet/>
      <dgm:spPr/>
      <dgm:t>
        <a:bodyPr/>
        <a:lstStyle/>
        <a:p>
          <a:endParaRPr lang="en-US" sz="1000"/>
        </a:p>
      </dgm:t>
    </dgm:pt>
    <dgm:pt modelId="{06C7B2BD-A2B3-ED47-9D84-5343DDE32B6E}" type="parTrans" cxnId="{365C27D8-D7F0-394D-BFAA-F255E639B280}">
      <dgm:prSet/>
      <dgm:spPr/>
      <dgm:t>
        <a:bodyPr/>
        <a:lstStyle/>
        <a:p>
          <a:endParaRPr lang="en-US" sz="1000"/>
        </a:p>
      </dgm:t>
    </dgm:pt>
    <dgm:pt modelId="{F0581869-7EC9-4044-AA86-F3FB6829025F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Service Management</a:t>
          </a:r>
          <a:r>
            <a:rPr lang="en-US" sz="1000" baseline="0" dirty="0"/>
            <a:t> Lead</a:t>
          </a:r>
          <a:endParaRPr lang="en-US" sz="1000" dirty="0"/>
        </a:p>
      </dgm:t>
    </dgm:pt>
    <dgm:pt modelId="{26521197-43BD-6842-8063-119A780D7E45}" type="parTrans" cxnId="{230283B0-C22A-A447-B552-12A3D3C64335}">
      <dgm:prSet/>
      <dgm:spPr/>
      <dgm:t>
        <a:bodyPr/>
        <a:lstStyle/>
        <a:p>
          <a:endParaRPr lang="en-US" sz="1000"/>
        </a:p>
      </dgm:t>
    </dgm:pt>
    <dgm:pt modelId="{24768D58-C080-D548-92C3-D9F6FA435640}" type="sibTrans" cxnId="{230283B0-C22A-A447-B552-12A3D3C64335}">
      <dgm:prSet/>
      <dgm:spPr/>
      <dgm:t>
        <a:bodyPr/>
        <a:lstStyle/>
        <a:p>
          <a:endParaRPr lang="en-US" sz="1000"/>
        </a:p>
      </dgm:t>
    </dgm:pt>
    <dgm:pt modelId="{E4049B82-A026-2E40-AAA3-E64309A4C425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Ops Integration Specialist</a:t>
          </a:r>
        </a:p>
      </dgm:t>
    </dgm:pt>
    <dgm:pt modelId="{0ACEF3A1-F732-BF40-B2EA-2817575803B8}" type="parTrans" cxnId="{ED33A3A0-6067-F54E-9AF5-95BA9F713D4F}">
      <dgm:prSet/>
      <dgm:spPr/>
      <dgm:t>
        <a:bodyPr/>
        <a:lstStyle/>
        <a:p>
          <a:endParaRPr lang="en-US" sz="1000"/>
        </a:p>
      </dgm:t>
    </dgm:pt>
    <dgm:pt modelId="{146F410D-BA50-194C-B410-D9FDCFDE5F43}" type="sibTrans" cxnId="{ED33A3A0-6067-F54E-9AF5-95BA9F713D4F}">
      <dgm:prSet/>
      <dgm:spPr/>
      <dgm:t>
        <a:bodyPr/>
        <a:lstStyle/>
        <a:p>
          <a:endParaRPr lang="en-US" sz="1000"/>
        </a:p>
      </dgm:t>
    </dgm:pt>
    <dgm:pt modelId="{0DA14199-3360-0442-96F4-4E92A2C5B452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Network Engineer</a:t>
          </a:r>
        </a:p>
      </dgm:t>
    </dgm:pt>
    <dgm:pt modelId="{AA21538F-4DF2-2142-AD53-B75E5E08ECB7}" type="sibTrans" cxnId="{93F168C7-4521-834F-A16B-77C461D442C4}">
      <dgm:prSet/>
      <dgm:spPr/>
      <dgm:t>
        <a:bodyPr/>
        <a:lstStyle/>
        <a:p>
          <a:endParaRPr lang="en-US" sz="1000"/>
        </a:p>
      </dgm:t>
    </dgm:pt>
    <dgm:pt modelId="{9D545AF5-0D6B-A449-8E9C-E748E7A4CBBF}" type="parTrans" cxnId="{93F168C7-4521-834F-A16B-77C461D442C4}">
      <dgm:prSet/>
      <dgm:spPr/>
      <dgm:t>
        <a:bodyPr/>
        <a:lstStyle/>
        <a:p>
          <a:endParaRPr lang="en-US" sz="1000"/>
        </a:p>
      </dgm:t>
    </dgm:pt>
    <dgm:pt modelId="{A050D70A-99B2-2942-9BD8-9D3C7FC53DB3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Security Engineer</a:t>
          </a:r>
        </a:p>
      </dgm:t>
    </dgm:pt>
    <dgm:pt modelId="{3A9015B0-E2C1-224C-9833-60985F661444}" type="parTrans" cxnId="{174E7C39-8566-BE4B-9903-A93AE88399F0}">
      <dgm:prSet/>
      <dgm:spPr/>
      <dgm:t>
        <a:bodyPr/>
        <a:lstStyle/>
        <a:p>
          <a:endParaRPr lang="en-US" sz="1000"/>
        </a:p>
      </dgm:t>
    </dgm:pt>
    <dgm:pt modelId="{9DA08338-05BF-8A47-BC9D-9F9EA0712D25}" type="sibTrans" cxnId="{174E7C39-8566-BE4B-9903-A93AE88399F0}">
      <dgm:prSet/>
      <dgm:spPr/>
      <dgm:t>
        <a:bodyPr/>
        <a:lstStyle/>
        <a:p>
          <a:endParaRPr lang="en-US" sz="1000"/>
        </a:p>
      </dgm:t>
    </dgm:pt>
    <dgm:pt modelId="{B6085823-BF04-3140-96DE-FEAFC46E7339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Business</a:t>
          </a:r>
          <a:r>
            <a:rPr lang="en-US" sz="1000" baseline="0" dirty="0"/>
            <a:t> Analyst</a:t>
          </a:r>
          <a:endParaRPr lang="en-US" sz="1000" dirty="0"/>
        </a:p>
      </dgm:t>
    </dgm:pt>
    <dgm:pt modelId="{6FEAF2EC-E022-4744-91E1-2BDFA4F178A4}" type="parTrans" cxnId="{CCA1CDDA-1EAF-394D-849D-EBE9404F2157}">
      <dgm:prSet/>
      <dgm:spPr/>
      <dgm:t>
        <a:bodyPr/>
        <a:lstStyle/>
        <a:p>
          <a:endParaRPr lang="en-US" sz="1000"/>
        </a:p>
      </dgm:t>
    </dgm:pt>
    <dgm:pt modelId="{CC980DB0-8B80-FB43-8958-D6523A21B96D}" type="sibTrans" cxnId="{CCA1CDDA-1EAF-394D-849D-EBE9404F2157}">
      <dgm:prSet/>
      <dgm:spPr/>
      <dgm:t>
        <a:bodyPr/>
        <a:lstStyle/>
        <a:p>
          <a:endParaRPr lang="en-US" sz="1000"/>
        </a:p>
      </dgm:t>
    </dgm:pt>
    <dgm:pt modelId="{79938382-EE7A-5845-83C1-F6EF0F07232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Cloud Financial Analyst</a:t>
          </a:r>
        </a:p>
      </dgm:t>
    </dgm:pt>
    <dgm:pt modelId="{A748B77A-D9E2-4E42-B85D-D9945C829416}" type="parTrans" cxnId="{AB29AC18-1B24-6842-AC83-6E6679D8AF01}">
      <dgm:prSet/>
      <dgm:spPr/>
      <dgm:t>
        <a:bodyPr/>
        <a:lstStyle/>
        <a:p>
          <a:endParaRPr lang="en-US" sz="1000"/>
        </a:p>
      </dgm:t>
    </dgm:pt>
    <dgm:pt modelId="{36D6B9BA-3DD1-F549-9AD1-C3E1B6D32C4A}" type="sibTrans" cxnId="{AB29AC18-1B24-6842-AC83-6E6679D8AF01}">
      <dgm:prSet/>
      <dgm:spPr/>
      <dgm:t>
        <a:bodyPr/>
        <a:lstStyle/>
        <a:p>
          <a:endParaRPr lang="en-US" sz="1000"/>
        </a:p>
      </dgm:t>
    </dgm:pt>
    <dgm:pt modelId="{97CF8786-CBC4-A24B-A768-8BF398D165A7}" type="pres">
      <dgm:prSet presAssocID="{8F0D34F8-3A61-A640-A961-49BB4A94A1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95125E-0DDA-E940-99C0-F356E42DE1D0}" type="pres">
      <dgm:prSet presAssocID="{F462B1C6-6602-2E4C-ABF5-3075AA88879F}" presName="hierRoot1" presStyleCnt="0">
        <dgm:presLayoutVars>
          <dgm:hierBranch val="init"/>
        </dgm:presLayoutVars>
      </dgm:prSet>
      <dgm:spPr/>
    </dgm:pt>
    <dgm:pt modelId="{C7282ADC-FE70-F547-B853-98974E471FA0}" type="pres">
      <dgm:prSet presAssocID="{F462B1C6-6602-2E4C-ABF5-3075AA88879F}" presName="rootComposite1" presStyleCnt="0"/>
      <dgm:spPr/>
    </dgm:pt>
    <dgm:pt modelId="{F18A6BB7-CF35-034E-A475-66A742F4D41B}" type="pres">
      <dgm:prSet presAssocID="{F462B1C6-6602-2E4C-ABF5-3075AA88879F}" presName="rootText1" presStyleLbl="node0" presStyleIdx="0" presStyleCnt="2">
        <dgm:presLayoutVars>
          <dgm:chPref val="3"/>
        </dgm:presLayoutVars>
      </dgm:prSet>
      <dgm:spPr/>
    </dgm:pt>
    <dgm:pt modelId="{1E77632D-AA61-2542-8B72-0941D42BBB16}" type="pres">
      <dgm:prSet presAssocID="{F462B1C6-6602-2E4C-ABF5-3075AA88879F}" presName="rootConnector1" presStyleLbl="node1" presStyleIdx="0" presStyleCnt="0"/>
      <dgm:spPr/>
    </dgm:pt>
    <dgm:pt modelId="{55FF203D-AA22-1A4E-85FE-EF7271BE4A3D}" type="pres">
      <dgm:prSet presAssocID="{F462B1C6-6602-2E4C-ABF5-3075AA88879F}" presName="hierChild2" presStyleCnt="0"/>
      <dgm:spPr/>
    </dgm:pt>
    <dgm:pt modelId="{8734B650-CBB1-7347-9186-E1AB86F54B1A}" type="pres">
      <dgm:prSet presAssocID="{8BEE4B8A-19B1-AE4D-AB36-44C4A6502924}" presName="Name37" presStyleLbl="parChTrans1D2" presStyleIdx="0" presStyleCnt="6"/>
      <dgm:spPr/>
    </dgm:pt>
    <dgm:pt modelId="{B1F9BCDF-659E-9A42-BAA1-F8CA75FB1DA4}" type="pres">
      <dgm:prSet presAssocID="{D9335E89-0F23-414B-BC25-64CBBA97E26C}" presName="hierRoot2" presStyleCnt="0">
        <dgm:presLayoutVars>
          <dgm:hierBranch val="init"/>
        </dgm:presLayoutVars>
      </dgm:prSet>
      <dgm:spPr/>
    </dgm:pt>
    <dgm:pt modelId="{3C1DAF1B-533B-1E48-8C51-FEF1C758D18B}" type="pres">
      <dgm:prSet presAssocID="{D9335E89-0F23-414B-BC25-64CBBA97E26C}" presName="rootComposite" presStyleCnt="0"/>
      <dgm:spPr/>
    </dgm:pt>
    <dgm:pt modelId="{BF482B52-E317-B948-98A8-6066092901EF}" type="pres">
      <dgm:prSet presAssocID="{D9335E89-0F23-414B-BC25-64CBBA97E26C}" presName="rootText" presStyleLbl="node2" presStyleIdx="0" presStyleCnt="6">
        <dgm:presLayoutVars>
          <dgm:chPref val="3"/>
        </dgm:presLayoutVars>
      </dgm:prSet>
      <dgm:spPr/>
    </dgm:pt>
    <dgm:pt modelId="{4256420E-9D6B-F84F-B706-40417EED7141}" type="pres">
      <dgm:prSet presAssocID="{D9335E89-0F23-414B-BC25-64CBBA97E26C}" presName="rootConnector" presStyleLbl="node2" presStyleIdx="0" presStyleCnt="6"/>
      <dgm:spPr/>
    </dgm:pt>
    <dgm:pt modelId="{6E8D7187-68B6-6F45-93B5-9D6BA78D3ACE}" type="pres">
      <dgm:prSet presAssocID="{D9335E89-0F23-414B-BC25-64CBBA97E26C}" presName="hierChild4" presStyleCnt="0"/>
      <dgm:spPr/>
    </dgm:pt>
    <dgm:pt modelId="{58CFF3EF-F7B4-7345-9FE5-E722ED677332}" type="pres">
      <dgm:prSet presAssocID="{44210F5D-7D87-FA42-B5F7-DD78DD11621F}" presName="Name37" presStyleLbl="parChTrans1D3" presStyleIdx="0" presStyleCnt="13"/>
      <dgm:spPr/>
    </dgm:pt>
    <dgm:pt modelId="{EDA5FE45-8902-AC42-97FF-CA21F27B101A}" type="pres">
      <dgm:prSet presAssocID="{B1C97C5E-EE40-D243-880E-5403415BF86C}" presName="hierRoot2" presStyleCnt="0">
        <dgm:presLayoutVars>
          <dgm:hierBranch val="init"/>
        </dgm:presLayoutVars>
      </dgm:prSet>
      <dgm:spPr/>
    </dgm:pt>
    <dgm:pt modelId="{18362FF8-B30A-6B4F-8E10-DD5593589A7E}" type="pres">
      <dgm:prSet presAssocID="{B1C97C5E-EE40-D243-880E-5403415BF86C}" presName="rootComposite" presStyleCnt="0"/>
      <dgm:spPr/>
    </dgm:pt>
    <dgm:pt modelId="{4AA58F45-E615-3D4A-B253-222989082C9A}" type="pres">
      <dgm:prSet presAssocID="{B1C97C5E-EE40-D243-880E-5403415BF86C}" presName="rootText" presStyleLbl="node3" presStyleIdx="0" presStyleCnt="13">
        <dgm:presLayoutVars>
          <dgm:chPref val="3"/>
        </dgm:presLayoutVars>
      </dgm:prSet>
      <dgm:spPr/>
    </dgm:pt>
    <dgm:pt modelId="{A523AA2C-15A4-6A49-B1CF-E141E08E364F}" type="pres">
      <dgm:prSet presAssocID="{B1C97C5E-EE40-D243-880E-5403415BF86C}" presName="rootConnector" presStyleLbl="node3" presStyleIdx="0" presStyleCnt="13"/>
      <dgm:spPr/>
    </dgm:pt>
    <dgm:pt modelId="{D04852B1-A875-204B-966F-C0EA0A12C4F7}" type="pres">
      <dgm:prSet presAssocID="{B1C97C5E-EE40-D243-880E-5403415BF86C}" presName="hierChild4" presStyleCnt="0"/>
      <dgm:spPr/>
    </dgm:pt>
    <dgm:pt modelId="{E7C19803-ADF7-0142-B95C-B6ACE5AD6D03}" type="pres">
      <dgm:prSet presAssocID="{B1C97C5E-EE40-D243-880E-5403415BF86C}" presName="hierChild5" presStyleCnt="0"/>
      <dgm:spPr/>
    </dgm:pt>
    <dgm:pt modelId="{E4B27767-8A73-9841-99B3-ADDF33D100CF}" type="pres">
      <dgm:prSet presAssocID="{26521197-43BD-6842-8063-119A780D7E45}" presName="Name37" presStyleLbl="parChTrans1D3" presStyleIdx="1" presStyleCnt="13"/>
      <dgm:spPr/>
    </dgm:pt>
    <dgm:pt modelId="{9E1B08AE-64F4-9C46-A363-BD71CFEC9529}" type="pres">
      <dgm:prSet presAssocID="{F0581869-7EC9-4044-AA86-F3FB6829025F}" presName="hierRoot2" presStyleCnt="0">
        <dgm:presLayoutVars>
          <dgm:hierBranch val="init"/>
        </dgm:presLayoutVars>
      </dgm:prSet>
      <dgm:spPr/>
    </dgm:pt>
    <dgm:pt modelId="{765D2858-E365-2941-BB91-9A5821785176}" type="pres">
      <dgm:prSet presAssocID="{F0581869-7EC9-4044-AA86-F3FB6829025F}" presName="rootComposite" presStyleCnt="0"/>
      <dgm:spPr/>
    </dgm:pt>
    <dgm:pt modelId="{017E128A-9A6E-E749-8934-3222E2C0B6BA}" type="pres">
      <dgm:prSet presAssocID="{F0581869-7EC9-4044-AA86-F3FB6829025F}" presName="rootText" presStyleLbl="node3" presStyleIdx="1" presStyleCnt="13">
        <dgm:presLayoutVars>
          <dgm:chPref val="3"/>
        </dgm:presLayoutVars>
      </dgm:prSet>
      <dgm:spPr/>
    </dgm:pt>
    <dgm:pt modelId="{1DC3C304-1A14-EA46-A6B9-5914ED66C050}" type="pres">
      <dgm:prSet presAssocID="{F0581869-7EC9-4044-AA86-F3FB6829025F}" presName="rootConnector" presStyleLbl="node3" presStyleIdx="1" presStyleCnt="13"/>
      <dgm:spPr/>
    </dgm:pt>
    <dgm:pt modelId="{CD96F423-D012-854A-8BDF-881017FEE355}" type="pres">
      <dgm:prSet presAssocID="{F0581869-7EC9-4044-AA86-F3FB6829025F}" presName="hierChild4" presStyleCnt="0"/>
      <dgm:spPr/>
    </dgm:pt>
    <dgm:pt modelId="{6842093F-217F-B249-B8D4-B34FD9D6D1FF}" type="pres">
      <dgm:prSet presAssocID="{F0581869-7EC9-4044-AA86-F3FB6829025F}" presName="hierChild5" presStyleCnt="0"/>
      <dgm:spPr/>
    </dgm:pt>
    <dgm:pt modelId="{E361D838-76E9-E846-9180-3D702CD1B84F}" type="pres">
      <dgm:prSet presAssocID="{A748B77A-D9E2-4E42-B85D-D9945C829416}" presName="Name37" presStyleLbl="parChTrans1D3" presStyleIdx="2" presStyleCnt="13"/>
      <dgm:spPr/>
    </dgm:pt>
    <dgm:pt modelId="{3EE20D32-8133-5649-917D-C7F36806D1FB}" type="pres">
      <dgm:prSet presAssocID="{79938382-EE7A-5845-83C1-F6EF0F07232C}" presName="hierRoot2" presStyleCnt="0">
        <dgm:presLayoutVars>
          <dgm:hierBranch val="init"/>
        </dgm:presLayoutVars>
      </dgm:prSet>
      <dgm:spPr/>
    </dgm:pt>
    <dgm:pt modelId="{BD9BC8F2-1F1E-104A-916E-4885B53B23F2}" type="pres">
      <dgm:prSet presAssocID="{79938382-EE7A-5845-83C1-F6EF0F07232C}" presName="rootComposite" presStyleCnt="0"/>
      <dgm:spPr/>
    </dgm:pt>
    <dgm:pt modelId="{A480ACE3-8576-1E47-AFA1-91D0D094639E}" type="pres">
      <dgm:prSet presAssocID="{79938382-EE7A-5845-83C1-F6EF0F07232C}" presName="rootText" presStyleLbl="node3" presStyleIdx="2" presStyleCnt="13">
        <dgm:presLayoutVars>
          <dgm:chPref val="3"/>
        </dgm:presLayoutVars>
      </dgm:prSet>
      <dgm:spPr/>
    </dgm:pt>
    <dgm:pt modelId="{AEC6164F-2DD6-6C4A-B9EF-12D43B9E7DBD}" type="pres">
      <dgm:prSet presAssocID="{79938382-EE7A-5845-83C1-F6EF0F07232C}" presName="rootConnector" presStyleLbl="node3" presStyleIdx="2" presStyleCnt="13"/>
      <dgm:spPr/>
    </dgm:pt>
    <dgm:pt modelId="{81F6687E-660B-2A4C-BAFC-DF7187F8195A}" type="pres">
      <dgm:prSet presAssocID="{79938382-EE7A-5845-83C1-F6EF0F07232C}" presName="hierChild4" presStyleCnt="0"/>
      <dgm:spPr/>
    </dgm:pt>
    <dgm:pt modelId="{BC0F43EE-2443-854C-9EBA-D54051D32D35}" type="pres">
      <dgm:prSet presAssocID="{79938382-EE7A-5845-83C1-F6EF0F07232C}" presName="hierChild5" presStyleCnt="0"/>
      <dgm:spPr/>
    </dgm:pt>
    <dgm:pt modelId="{C13D52E5-2DB8-6541-A7A2-47DFA6470A97}" type="pres">
      <dgm:prSet presAssocID="{D9335E89-0F23-414B-BC25-64CBBA97E26C}" presName="hierChild5" presStyleCnt="0"/>
      <dgm:spPr/>
    </dgm:pt>
    <dgm:pt modelId="{513B8F1D-1E6F-3E46-85FE-0A93F5EFE338}" type="pres">
      <dgm:prSet presAssocID="{1BD1882B-2337-4048-A141-8490A66D2324}" presName="Name37" presStyleLbl="parChTrans1D2" presStyleIdx="1" presStyleCnt="6"/>
      <dgm:spPr/>
    </dgm:pt>
    <dgm:pt modelId="{8AEB8BC7-CAD2-8742-BE10-A7543DA4B46E}" type="pres">
      <dgm:prSet presAssocID="{9275EA6A-7B7D-054A-9D4C-74C4A48F5C43}" presName="hierRoot2" presStyleCnt="0">
        <dgm:presLayoutVars>
          <dgm:hierBranch val="init"/>
        </dgm:presLayoutVars>
      </dgm:prSet>
      <dgm:spPr/>
    </dgm:pt>
    <dgm:pt modelId="{2D7A300B-9B61-E84B-B09C-F2DBD83BCE45}" type="pres">
      <dgm:prSet presAssocID="{9275EA6A-7B7D-054A-9D4C-74C4A48F5C43}" presName="rootComposite" presStyleCnt="0"/>
      <dgm:spPr/>
    </dgm:pt>
    <dgm:pt modelId="{82BFA034-7332-AC48-ADE5-107791E8BA9F}" type="pres">
      <dgm:prSet presAssocID="{9275EA6A-7B7D-054A-9D4C-74C4A48F5C43}" presName="rootText" presStyleLbl="node2" presStyleIdx="1" presStyleCnt="6">
        <dgm:presLayoutVars>
          <dgm:chPref val="3"/>
        </dgm:presLayoutVars>
      </dgm:prSet>
      <dgm:spPr/>
    </dgm:pt>
    <dgm:pt modelId="{E0B2ABDC-58D6-4742-B090-E6A6696D0F5A}" type="pres">
      <dgm:prSet presAssocID="{9275EA6A-7B7D-054A-9D4C-74C4A48F5C43}" presName="rootConnector" presStyleLbl="node2" presStyleIdx="1" presStyleCnt="6"/>
      <dgm:spPr/>
    </dgm:pt>
    <dgm:pt modelId="{68A2CCCE-6709-D043-907E-2D0B2EDD0C43}" type="pres">
      <dgm:prSet presAssocID="{9275EA6A-7B7D-054A-9D4C-74C4A48F5C43}" presName="hierChild4" presStyleCnt="0"/>
      <dgm:spPr/>
    </dgm:pt>
    <dgm:pt modelId="{1CB662DD-693C-1F47-825E-9BA7DB4B971E}" type="pres">
      <dgm:prSet presAssocID="{A9F5435F-1035-0148-A62F-0ED465431016}" presName="Name37" presStyleLbl="parChTrans1D3" presStyleIdx="3" presStyleCnt="13"/>
      <dgm:spPr/>
    </dgm:pt>
    <dgm:pt modelId="{B697DFE1-C4FD-C34B-AFC6-1E87B2D89D90}" type="pres">
      <dgm:prSet presAssocID="{2B2CE159-D4DA-D34E-86A5-143953E999DB}" presName="hierRoot2" presStyleCnt="0">
        <dgm:presLayoutVars>
          <dgm:hierBranch val="init"/>
        </dgm:presLayoutVars>
      </dgm:prSet>
      <dgm:spPr/>
    </dgm:pt>
    <dgm:pt modelId="{0A553B8B-F1CC-D341-BC60-D6FEEF7C6538}" type="pres">
      <dgm:prSet presAssocID="{2B2CE159-D4DA-D34E-86A5-143953E999DB}" presName="rootComposite" presStyleCnt="0"/>
      <dgm:spPr/>
    </dgm:pt>
    <dgm:pt modelId="{E7E8BED9-A1F4-0546-931C-7CD42CB3648A}" type="pres">
      <dgm:prSet presAssocID="{2B2CE159-D4DA-D34E-86A5-143953E999DB}" presName="rootText" presStyleLbl="node3" presStyleIdx="3" presStyleCnt="13">
        <dgm:presLayoutVars>
          <dgm:chPref val="3"/>
        </dgm:presLayoutVars>
      </dgm:prSet>
      <dgm:spPr/>
    </dgm:pt>
    <dgm:pt modelId="{0B5FD5A9-6736-2B4C-99A5-B706E111635C}" type="pres">
      <dgm:prSet presAssocID="{2B2CE159-D4DA-D34E-86A5-143953E999DB}" presName="rootConnector" presStyleLbl="node3" presStyleIdx="3" presStyleCnt="13"/>
      <dgm:spPr/>
    </dgm:pt>
    <dgm:pt modelId="{DC412711-05C4-BA4F-AD72-E503BAE66682}" type="pres">
      <dgm:prSet presAssocID="{2B2CE159-D4DA-D34E-86A5-143953E999DB}" presName="hierChild4" presStyleCnt="0"/>
      <dgm:spPr/>
    </dgm:pt>
    <dgm:pt modelId="{6EBE3EED-AE33-D242-A597-F39383AB4F1F}" type="pres">
      <dgm:prSet presAssocID="{2B2CE159-D4DA-D34E-86A5-143953E999DB}" presName="hierChild5" presStyleCnt="0"/>
      <dgm:spPr/>
    </dgm:pt>
    <dgm:pt modelId="{D629ECD5-305B-654D-A148-8BAB6D3D2428}" type="pres">
      <dgm:prSet presAssocID="{0ACEF3A1-F732-BF40-B2EA-2817575803B8}" presName="Name37" presStyleLbl="parChTrans1D3" presStyleIdx="4" presStyleCnt="13"/>
      <dgm:spPr/>
    </dgm:pt>
    <dgm:pt modelId="{08AC4132-9003-CA4A-8CF1-CEC3741490F2}" type="pres">
      <dgm:prSet presAssocID="{E4049B82-A026-2E40-AAA3-E64309A4C425}" presName="hierRoot2" presStyleCnt="0">
        <dgm:presLayoutVars>
          <dgm:hierBranch val="init"/>
        </dgm:presLayoutVars>
      </dgm:prSet>
      <dgm:spPr/>
    </dgm:pt>
    <dgm:pt modelId="{581641DB-ADAE-9C49-816F-25D19129A1AC}" type="pres">
      <dgm:prSet presAssocID="{E4049B82-A026-2E40-AAA3-E64309A4C425}" presName="rootComposite" presStyleCnt="0"/>
      <dgm:spPr/>
    </dgm:pt>
    <dgm:pt modelId="{A84710A8-540F-D946-B2B7-BCA8B549A837}" type="pres">
      <dgm:prSet presAssocID="{E4049B82-A026-2E40-AAA3-E64309A4C425}" presName="rootText" presStyleLbl="node3" presStyleIdx="4" presStyleCnt="13">
        <dgm:presLayoutVars>
          <dgm:chPref val="3"/>
        </dgm:presLayoutVars>
      </dgm:prSet>
      <dgm:spPr/>
    </dgm:pt>
    <dgm:pt modelId="{E08715F9-14D8-F949-BED0-67D687F5D2F9}" type="pres">
      <dgm:prSet presAssocID="{E4049B82-A026-2E40-AAA3-E64309A4C425}" presName="rootConnector" presStyleLbl="node3" presStyleIdx="4" presStyleCnt="13"/>
      <dgm:spPr/>
    </dgm:pt>
    <dgm:pt modelId="{6A12609C-4225-824D-B2CA-2BFD4C01FE00}" type="pres">
      <dgm:prSet presAssocID="{E4049B82-A026-2E40-AAA3-E64309A4C425}" presName="hierChild4" presStyleCnt="0"/>
      <dgm:spPr/>
    </dgm:pt>
    <dgm:pt modelId="{8010FF03-73B8-B34A-9261-365F1EDB1E31}" type="pres">
      <dgm:prSet presAssocID="{E4049B82-A026-2E40-AAA3-E64309A4C425}" presName="hierChild5" presStyleCnt="0"/>
      <dgm:spPr/>
    </dgm:pt>
    <dgm:pt modelId="{72FB3094-2A4D-CA49-884B-FC1263FDD77B}" type="pres">
      <dgm:prSet presAssocID="{9D545AF5-0D6B-A449-8E9C-E748E7A4CBBF}" presName="Name37" presStyleLbl="parChTrans1D3" presStyleIdx="5" presStyleCnt="13"/>
      <dgm:spPr/>
    </dgm:pt>
    <dgm:pt modelId="{D406F562-7F2E-3C43-A70E-E4F655FA50B6}" type="pres">
      <dgm:prSet presAssocID="{0DA14199-3360-0442-96F4-4E92A2C5B452}" presName="hierRoot2" presStyleCnt="0">
        <dgm:presLayoutVars>
          <dgm:hierBranch val="init"/>
        </dgm:presLayoutVars>
      </dgm:prSet>
      <dgm:spPr/>
    </dgm:pt>
    <dgm:pt modelId="{2FEA05C9-7015-2747-90C6-0532142D4099}" type="pres">
      <dgm:prSet presAssocID="{0DA14199-3360-0442-96F4-4E92A2C5B452}" presName="rootComposite" presStyleCnt="0"/>
      <dgm:spPr/>
    </dgm:pt>
    <dgm:pt modelId="{9ADFC089-7D7F-5D47-BA18-C934E6334BF0}" type="pres">
      <dgm:prSet presAssocID="{0DA14199-3360-0442-96F4-4E92A2C5B452}" presName="rootText" presStyleLbl="node3" presStyleIdx="5" presStyleCnt="13">
        <dgm:presLayoutVars>
          <dgm:chPref val="3"/>
        </dgm:presLayoutVars>
      </dgm:prSet>
      <dgm:spPr/>
    </dgm:pt>
    <dgm:pt modelId="{A38EF6A5-BF9E-2A4B-AEBA-F546B15ECC5C}" type="pres">
      <dgm:prSet presAssocID="{0DA14199-3360-0442-96F4-4E92A2C5B452}" presName="rootConnector" presStyleLbl="node3" presStyleIdx="5" presStyleCnt="13"/>
      <dgm:spPr/>
    </dgm:pt>
    <dgm:pt modelId="{11A4B5D8-8753-8248-ACFC-0FE70ADB0924}" type="pres">
      <dgm:prSet presAssocID="{0DA14199-3360-0442-96F4-4E92A2C5B452}" presName="hierChild4" presStyleCnt="0"/>
      <dgm:spPr/>
    </dgm:pt>
    <dgm:pt modelId="{584138A7-79A7-8648-A91D-01A8D8F9F84F}" type="pres">
      <dgm:prSet presAssocID="{0DA14199-3360-0442-96F4-4E92A2C5B452}" presName="hierChild5" presStyleCnt="0"/>
      <dgm:spPr/>
    </dgm:pt>
    <dgm:pt modelId="{16995F98-2025-5743-AED2-297D55C8D42F}" type="pres">
      <dgm:prSet presAssocID="{9275EA6A-7B7D-054A-9D4C-74C4A48F5C43}" presName="hierChild5" presStyleCnt="0"/>
      <dgm:spPr/>
    </dgm:pt>
    <dgm:pt modelId="{3C148A37-410C-EA46-B27F-513F0A468A65}" type="pres">
      <dgm:prSet presAssocID="{A5C56DA8-8479-C64B-83C2-69F81908DC16}" presName="Name37" presStyleLbl="parChTrans1D2" presStyleIdx="2" presStyleCnt="6"/>
      <dgm:spPr/>
    </dgm:pt>
    <dgm:pt modelId="{056AE25F-2A36-FA41-8CCF-D160BCF78E31}" type="pres">
      <dgm:prSet presAssocID="{38171877-F763-604B-8034-79691C76287C}" presName="hierRoot2" presStyleCnt="0">
        <dgm:presLayoutVars>
          <dgm:hierBranch val="init"/>
        </dgm:presLayoutVars>
      </dgm:prSet>
      <dgm:spPr/>
    </dgm:pt>
    <dgm:pt modelId="{FAE15C54-0526-3D45-9474-1A4D27FFA521}" type="pres">
      <dgm:prSet presAssocID="{38171877-F763-604B-8034-79691C76287C}" presName="rootComposite" presStyleCnt="0"/>
      <dgm:spPr/>
    </dgm:pt>
    <dgm:pt modelId="{B5E80EA6-8240-A142-AB9D-F4C4C911CBB7}" type="pres">
      <dgm:prSet presAssocID="{38171877-F763-604B-8034-79691C76287C}" presName="rootText" presStyleLbl="node2" presStyleIdx="2" presStyleCnt="6">
        <dgm:presLayoutVars>
          <dgm:chPref val="3"/>
        </dgm:presLayoutVars>
      </dgm:prSet>
      <dgm:spPr/>
    </dgm:pt>
    <dgm:pt modelId="{5A799355-6EB4-9E41-93C3-221B18508A09}" type="pres">
      <dgm:prSet presAssocID="{38171877-F763-604B-8034-79691C76287C}" presName="rootConnector" presStyleLbl="node2" presStyleIdx="2" presStyleCnt="6"/>
      <dgm:spPr/>
    </dgm:pt>
    <dgm:pt modelId="{4FF43BEF-B046-AB43-81EC-49CE0B2CF7F3}" type="pres">
      <dgm:prSet presAssocID="{38171877-F763-604B-8034-79691C76287C}" presName="hierChild4" presStyleCnt="0"/>
      <dgm:spPr/>
    </dgm:pt>
    <dgm:pt modelId="{3C7316ED-0EF2-F843-82FC-3D3546754CD6}" type="pres">
      <dgm:prSet presAssocID="{9F01F5A8-977A-7244-9792-FA8A6C8C987D}" presName="Name37" presStyleLbl="parChTrans1D3" presStyleIdx="6" presStyleCnt="13"/>
      <dgm:spPr/>
    </dgm:pt>
    <dgm:pt modelId="{0ACA8AED-90E6-554C-A1D7-1D1A0D18F2FA}" type="pres">
      <dgm:prSet presAssocID="{5ADF528C-7CF7-584B-A165-E0BFCE27CAC5}" presName="hierRoot2" presStyleCnt="0">
        <dgm:presLayoutVars>
          <dgm:hierBranch val="init"/>
        </dgm:presLayoutVars>
      </dgm:prSet>
      <dgm:spPr/>
    </dgm:pt>
    <dgm:pt modelId="{25012A9F-B643-FA47-8DCB-3FB352DFC350}" type="pres">
      <dgm:prSet presAssocID="{5ADF528C-7CF7-584B-A165-E0BFCE27CAC5}" presName="rootComposite" presStyleCnt="0"/>
      <dgm:spPr/>
    </dgm:pt>
    <dgm:pt modelId="{8CB5486C-9C38-9B4A-BC01-584FD39AF7D2}" type="pres">
      <dgm:prSet presAssocID="{5ADF528C-7CF7-584B-A165-E0BFCE27CAC5}" presName="rootText" presStyleLbl="node3" presStyleIdx="6" presStyleCnt="13">
        <dgm:presLayoutVars>
          <dgm:chPref val="3"/>
        </dgm:presLayoutVars>
      </dgm:prSet>
      <dgm:spPr/>
    </dgm:pt>
    <dgm:pt modelId="{6B5205BB-452E-4F49-8ABF-59B8D1F21227}" type="pres">
      <dgm:prSet presAssocID="{5ADF528C-7CF7-584B-A165-E0BFCE27CAC5}" presName="rootConnector" presStyleLbl="node3" presStyleIdx="6" presStyleCnt="13"/>
      <dgm:spPr/>
    </dgm:pt>
    <dgm:pt modelId="{F57F4EB6-007C-ED44-BAF7-EEE2E97A83DB}" type="pres">
      <dgm:prSet presAssocID="{5ADF528C-7CF7-584B-A165-E0BFCE27CAC5}" presName="hierChild4" presStyleCnt="0"/>
      <dgm:spPr/>
    </dgm:pt>
    <dgm:pt modelId="{28185AB0-AC9B-6141-92F1-CA9F798E82A2}" type="pres">
      <dgm:prSet presAssocID="{5ADF528C-7CF7-584B-A165-E0BFCE27CAC5}" presName="hierChild5" presStyleCnt="0"/>
      <dgm:spPr/>
    </dgm:pt>
    <dgm:pt modelId="{70B775F0-9B52-1A4E-88AB-C4F6B1704297}" type="pres">
      <dgm:prSet presAssocID="{8B0E709C-E69D-8F4E-8121-9924E6556A73}" presName="Name37" presStyleLbl="parChTrans1D3" presStyleIdx="7" presStyleCnt="13"/>
      <dgm:spPr/>
    </dgm:pt>
    <dgm:pt modelId="{211B99C1-ABF6-A94D-A9E0-5F5F65918BB4}" type="pres">
      <dgm:prSet presAssocID="{D807462C-E66C-F74E-9E42-E627702B4E71}" presName="hierRoot2" presStyleCnt="0">
        <dgm:presLayoutVars>
          <dgm:hierBranch val="init"/>
        </dgm:presLayoutVars>
      </dgm:prSet>
      <dgm:spPr/>
    </dgm:pt>
    <dgm:pt modelId="{7FC7F7F6-3BEE-7C46-A88D-C152902B948B}" type="pres">
      <dgm:prSet presAssocID="{D807462C-E66C-F74E-9E42-E627702B4E71}" presName="rootComposite" presStyleCnt="0"/>
      <dgm:spPr/>
    </dgm:pt>
    <dgm:pt modelId="{4FFC5346-62FC-1643-9688-0D7DA354ECCE}" type="pres">
      <dgm:prSet presAssocID="{D807462C-E66C-F74E-9E42-E627702B4E71}" presName="rootText" presStyleLbl="node3" presStyleIdx="7" presStyleCnt="13">
        <dgm:presLayoutVars>
          <dgm:chPref val="3"/>
        </dgm:presLayoutVars>
      </dgm:prSet>
      <dgm:spPr/>
    </dgm:pt>
    <dgm:pt modelId="{45F5810C-390C-DE4D-AA50-AA4B18A46D10}" type="pres">
      <dgm:prSet presAssocID="{D807462C-E66C-F74E-9E42-E627702B4E71}" presName="rootConnector" presStyleLbl="node3" presStyleIdx="7" presStyleCnt="13"/>
      <dgm:spPr/>
    </dgm:pt>
    <dgm:pt modelId="{45472888-E3A9-A148-8DA5-5EDE250FFCCA}" type="pres">
      <dgm:prSet presAssocID="{D807462C-E66C-F74E-9E42-E627702B4E71}" presName="hierChild4" presStyleCnt="0"/>
      <dgm:spPr/>
    </dgm:pt>
    <dgm:pt modelId="{457EC1D9-714A-8F42-A4EF-EAE2B46449EE}" type="pres">
      <dgm:prSet presAssocID="{D807462C-E66C-F74E-9E42-E627702B4E71}" presName="hierChild5" presStyleCnt="0"/>
      <dgm:spPr/>
    </dgm:pt>
    <dgm:pt modelId="{2EEB2570-4324-5B45-962A-DABA1BA026E8}" type="pres">
      <dgm:prSet presAssocID="{38171877-F763-604B-8034-79691C76287C}" presName="hierChild5" presStyleCnt="0"/>
      <dgm:spPr/>
    </dgm:pt>
    <dgm:pt modelId="{26563218-6B26-C943-AB62-D46B24D80404}" type="pres">
      <dgm:prSet presAssocID="{0BC3E661-62DD-1C4A-A44B-1E1D94349C60}" presName="Name37" presStyleLbl="parChTrans1D2" presStyleIdx="3" presStyleCnt="6"/>
      <dgm:spPr/>
    </dgm:pt>
    <dgm:pt modelId="{4A59CB62-5FB6-E546-B201-66C0D7B5C547}" type="pres">
      <dgm:prSet presAssocID="{D71E650F-F688-C74F-BD03-BF81154CCA77}" presName="hierRoot2" presStyleCnt="0">
        <dgm:presLayoutVars>
          <dgm:hierBranch val="init"/>
        </dgm:presLayoutVars>
      </dgm:prSet>
      <dgm:spPr/>
    </dgm:pt>
    <dgm:pt modelId="{514B86C4-A1BC-B847-98AF-EDDFFF07D4E3}" type="pres">
      <dgm:prSet presAssocID="{D71E650F-F688-C74F-BD03-BF81154CCA77}" presName="rootComposite" presStyleCnt="0"/>
      <dgm:spPr/>
    </dgm:pt>
    <dgm:pt modelId="{32B7D9D4-7154-7548-87DD-31A51F699B50}" type="pres">
      <dgm:prSet presAssocID="{D71E650F-F688-C74F-BD03-BF81154CCA77}" presName="rootText" presStyleLbl="node2" presStyleIdx="3" presStyleCnt="6">
        <dgm:presLayoutVars>
          <dgm:chPref val="3"/>
        </dgm:presLayoutVars>
      </dgm:prSet>
      <dgm:spPr/>
    </dgm:pt>
    <dgm:pt modelId="{FAF6034B-5D2B-7943-9B7E-2D22E667C503}" type="pres">
      <dgm:prSet presAssocID="{D71E650F-F688-C74F-BD03-BF81154CCA77}" presName="rootConnector" presStyleLbl="node2" presStyleIdx="3" presStyleCnt="6"/>
      <dgm:spPr/>
    </dgm:pt>
    <dgm:pt modelId="{E50BEC45-9B77-6944-BA20-47DF8CF2A22E}" type="pres">
      <dgm:prSet presAssocID="{D71E650F-F688-C74F-BD03-BF81154CCA77}" presName="hierChild4" presStyleCnt="0"/>
      <dgm:spPr/>
    </dgm:pt>
    <dgm:pt modelId="{44B75D7E-857E-BC4F-96EB-E0542AC7230E}" type="pres">
      <dgm:prSet presAssocID="{6FEAF2EC-E022-4744-91E1-2BDFA4F178A4}" presName="Name37" presStyleLbl="parChTrans1D3" presStyleIdx="8" presStyleCnt="13"/>
      <dgm:spPr/>
    </dgm:pt>
    <dgm:pt modelId="{2EB61C06-4D54-A24E-AD1C-E6A9BE68B213}" type="pres">
      <dgm:prSet presAssocID="{B6085823-BF04-3140-96DE-FEAFC46E7339}" presName="hierRoot2" presStyleCnt="0">
        <dgm:presLayoutVars>
          <dgm:hierBranch val="init"/>
        </dgm:presLayoutVars>
      </dgm:prSet>
      <dgm:spPr/>
    </dgm:pt>
    <dgm:pt modelId="{2C9EA150-1D1C-1747-8211-6B7F8C79A2E5}" type="pres">
      <dgm:prSet presAssocID="{B6085823-BF04-3140-96DE-FEAFC46E7339}" presName="rootComposite" presStyleCnt="0"/>
      <dgm:spPr/>
    </dgm:pt>
    <dgm:pt modelId="{902DA849-582C-B449-A0C0-C2C638BDEB69}" type="pres">
      <dgm:prSet presAssocID="{B6085823-BF04-3140-96DE-FEAFC46E7339}" presName="rootText" presStyleLbl="node3" presStyleIdx="8" presStyleCnt="13">
        <dgm:presLayoutVars>
          <dgm:chPref val="3"/>
        </dgm:presLayoutVars>
      </dgm:prSet>
      <dgm:spPr/>
    </dgm:pt>
    <dgm:pt modelId="{9BE0AF07-39C6-CA4B-B886-E6BB980AD19C}" type="pres">
      <dgm:prSet presAssocID="{B6085823-BF04-3140-96DE-FEAFC46E7339}" presName="rootConnector" presStyleLbl="node3" presStyleIdx="8" presStyleCnt="13"/>
      <dgm:spPr/>
    </dgm:pt>
    <dgm:pt modelId="{05DD69FD-2EFC-DB47-9E6A-3F27AEA2AD5F}" type="pres">
      <dgm:prSet presAssocID="{B6085823-BF04-3140-96DE-FEAFC46E7339}" presName="hierChild4" presStyleCnt="0"/>
      <dgm:spPr/>
    </dgm:pt>
    <dgm:pt modelId="{47E6AA32-7B4B-9348-BCEB-13F214BED6C6}" type="pres">
      <dgm:prSet presAssocID="{B6085823-BF04-3140-96DE-FEAFC46E7339}" presName="hierChild5" presStyleCnt="0"/>
      <dgm:spPr/>
    </dgm:pt>
    <dgm:pt modelId="{AD85C689-AF7E-854D-8BC1-A2E0D09B02C2}" type="pres">
      <dgm:prSet presAssocID="{D71E650F-F688-C74F-BD03-BF81154CCA77}" presName="hierChild5" presStyleCnt="0"/>
      <dgm:spPr/>
    </dgm:pt>
    <dgm:pt modelId="{110CEF79-CAAE-DB49-90E7-16F246BFBCD0}" type="pres">
      <dgm:prSet presAssocID="{3A9015B0-E2C1-224C-9833-60985F661444}" presName="Name37" presStyleLbl="parChTrans1D2" presStyleIdx="4" presStyleCnt="6"/>
      <dgm:spPr/>
    </dgm:pt>
    <dgm:pt modelId="{7CACB3E4-9431-1149-B5A9-EEEA31ADF1F1}" type="pres">
      <dgm:prSet presAssocID="{A050D70A-99B2-2942-9BD8-9D3C7FC53DB3}" presName="hierRoot2" presStyleCnt="0">
        <dgm:presLayoutVars>
          <dgm:hierBranch val="init"/>
        </dgm:presLayoutVars>
      </dgm:prSet>
      <dgm:spPr/>
    </dgm:pt>
    <dgm:pt modelId="{7D97ECDD-B0E9-DB44-AE5B-2BA69B467F20}" type="pres">
      <dgm:prSet presAssocID="{A050D70A-99B2-2942-9BD8-9D3C7FC53DB3}" presName="rootComposite" presStyleCnt="0"/>
      <dgm:spPr/>
    </dgm:pt>
    <dgm:pt modelId="{017DC09C-3D92-3646-99E1-A3D70A4712F3}" type="pres">
      <dgm:prSet presAssocID="{A050D70A-99B2-2942-9BD8-9D3C7FC53DB3}" presName="rootText" presStyleLbl="node2" presStyleIdx="4" presStyleCnt="6">
        <dgm:presLayoutVars>
          <dgm:chPref val="3"/>
        </dgm:presLayoutVars>
      </dgm:prSet>
      <dgm:spPr/>
    </dgm:pt>
    <dgm:pt modelId="{2AAADC47-B84A-654D-B3FA-6D25FF4B1EE3}" type="pres">
      <dgm:prSet presAssocID="{A050D70A-99B2-2942-9BD8-9D3C7FC53DB3}" presName="rootConnector" presStyleLbl="node2" presStyleIdx="4" presStyleCnt="6"/>
      <dgm:spPr/>
    </dgm:pt>
    <dgm:pt modelId="{340C2DE2-6EAE-5845-9CCE-184D52B792D6}" type="pres">
      <dgm:prSet presAssocID="{A050D70A-99B2-2942-9BD8-9D3C7FC53DB3}" presName="hierChild4" presStyleCnt="0"/>
      <dgm:spPr/>
    </dgm:pt>
    <dgm:pt modelId="{202A1DDF-C13B-7744-AADD-CAA933EA0D7B}" type="pres">
      <dgm:prSet presAssocID="{A050D70A-99B2-2942-9BD8-9D3C7FC53DB3}" presName="hierChild5" presStyleCnt="0"/>
      <dgm:spPr/>
    </dgm:pt>
    <dgm:pt modelId="{81C75B0B-6919-3F4A-A533-EAE296B90262}" type="pres">
      <dgm:prSet presAssocID="{F462B1C6-6602-2E4C-ABF5-3075AA88879F}" presName="hierChild3" presStyleCnt="0"/>
      <dgm:spPr/>
    </dgm:pt>
    <dgm:pt modelId="{9E921751-F392-8040-9620-EDA349DFE6C8}" type="pres">
      <dgm:prSet presAssocID="{ADA34BA2-357E-CF4C-8B24-795EF3E862D2}" presName="hierRoot1" presStyleCnt="0">
        <dgm:presLayoutVars>
          <dgm:hierBranch val="init"/>
        </dgm:presLayoutVars>
      </dgm:prSet>
      <dgm:spPr/>
    </dgm:pt>
    <dgm:pt modelId="{1A7AD800-9E5F-C846-9200-461770A9A1BB}" type="pres">
      <dgm:prSet presAssocID="{ADA34BA2-357E-CF4C-8B24-795EF3E862D2}" presName="rootComposite1" presStyleCnt="0"/>
      <dgm:spPr/>
    </dgm:pt>
    <dgm:pt modelId="{ED52FCE0-A800-FE43-96E5-B61F1D5811E6}" type="pres">
      <dgm:prSet presAssocID="{ADA34BA2-357E-CF4C-8B24-795EF3E862D2}" presName="rootText1" presStyleLbl="node0" presStyleIdx="1" presStyleCnt="2">
        <dgm:presLayoutVars>
          <dgm:chPref val="3"/>
        </dgm:presLayoutVars>
      </dgm:prSet>
      <dgm:spPr/>
    </dgm:pt>
    <dgm:pt modelId="{A944C2A2-72A9-8544-9A91-378969327EFB}" type="pres">
      <dgm:prSet presAssocID="{ADA34BA2-357E-CF4C-8B24-795EF3E862D2}" presName="rootConnector1" presStyleLbl="node1" presStyleIdx="0" presStyleCnt="0"/>
      <dgm:spPr/>
    </dgm:pt>
    <dgm:pt modelId="{FF72EF14-754A-084A-8138-3E815AC22B92}" type="pres">
      <dgm:prSet presAssocID="{ADA34BA2-357E-CF4C-8B24-795EF3E862D2}" presName="hierChild2" presStyleCnt="0"/>
      <dgm:spPr/>
    </dgm:pt>
    <dgm:pt modelId="{666D5789-60F5-4744-933D-E0B6C245E241}" type="pres">
      <dgm:prSet presAssocID="{7905F395-1E50-F242-BA8B-CCA8E824B097}" presName="Name37" presStyleLbl="parChTrans1D2" presStyleIdx="5" presStyleCnt="6"/>
      <dgm:spPr/>
    </dgm:pt>
    <dgm:pt modelId="{D913F449-723D-4C4C-AE85-772ACBC7656F}" type="pres">
      <dgm:prSet presAssocID="{A2A2B1FC-AB21-D845-8E63-3A9488FA0618}" presName="hierRoot2" presStyleCnt="0">
        <dgm:presLayoutVars>
          <dgm:hierBranch val="init"/>
        </dgm:presLayoutVars>
      </dgm:prSet>
      <dgm:spPr/>
    </dgm:pt>
    <dgm:pt modelId="{0089AD71-312A-9743-AD8C-943AA8E804A5}" type="pres">
      <dgm:prSet presAssocID="{A2A2B1FC-AB21-D845-8E63-3A9488FA0618}" presName="rootComposite" presStyleCnt="0"/>
      <dgm:spPr/>
    </dgm:pt>
    <dgm:pt modelId="{137B30D9-1445-5C4E-9F76-698590002316}" type="pres">
      <dgm:prSet presAssocID="{A2A2B1FC-AB21-D845-8E63-3A9488FA0618}" presName="rootText" presStyleLbl="node2" presStyleIdx="5" presStyleCnt="6">
        <dgm:presLayoutVars>
          <dgm:chPref val="3"/>
        </dgm:presLayoutVars>
      </dgm:prSet>
      <dgm:spPr/>
    </dgm:pt>
    <dgm:pt modelId="{0713F6FC-B602-5F4F-8043-7FF405441697}" type="pres">
      <dgm:prSet presAssocID="{A2A2B1FC-AB21-D845-8E63-3A9488FA0618}" presName="rootConnector" presStyleLbl="node2" presStyleIdx="5" presStyleCnt="6"/>
      <dgm:spPr/>
    </dgm:pt>
    <dgm:pt modelId="{62C8511D-A958-3F42-BAF9-ECBFE13F3F19}" type="pres">
      <dgm:prSet presAssocID="{A2A2B1FC-AB21-D845-8E63-3A9488FA0618}" presName="hierChild4" presStyleCnt="0"/>
      <dgm:spPr/>
    </dgm:pt>
    <dgm:pt modelId="{E19AFD87-DA92-0949-8DE1-DA0A02DC57DE}" type="pres">
      <dgm:prSet presAssocID="{70A5FE55-35F1-BA41-8C82-B0003AA1BE25}" presName="Name37" presStyleLbl="parChTrans1D3" presStyleIdx="9" presStyleCnt="13"/>
      <dgm:spPr/>
    </dgm:pt>
    <dgm:pt modelId="{B4729F6B-C8D2-A749-B656-A4EA1151AD5A}" type="pres">
      <dgm:prSet presAssocID="{B60BB8C0-3B03-CD44-A2E9-4C83DFCB91C8}" presName="hierRoot2" presStyleCnt="0">
        <dgm:presLayoutVars>
          <dgm:hierBranch val="init"/>
        </dgm:presLayoutVars>
      </dgm:prSet>
      <dgm:spPr/>
    </dgm:pt>
    <dgm:pt modelId="{F548781E-9875-F04F-AC88-01E5AEBFAB4B}" type="pres">
      <dgm:prSet presAssocID="{B60BB8C0-3B03-CD44-A2E9-4C83DFCB91C8}" presName="rootComposite" presStyleCnt="0"/>
      <dgm:spPr/>
    </dgm:pt>
    <dgm:pt modelId="{85EBA9CC-E67C-2243-AA53-3852B0D101C9}" type="pres">
      <dgm:prSet presAssocID="{B60BB8C0-3B03-CD44-A2E9-4C83DFCB91C8}" presName="rootText" presStyleLbl="node3" presStyleIdx="9" presStyleCnt="13">
        <dgm:presLayoutVars>
          <dgm:chPref val="3"/>
        </dgm:presLayoutVars>
      </dgm:prSet>
      <dgm:spPr/>
    </dgm:pt>
    <dgm:pt modelId="{3DCF049A-1C05-3442-B942-7F9A122F1DD5}" type="pres">
      <dgm:prSet presAssocID="{B60BB8C0-3B03-CD44-A2E9-4C83DFCB91C8}" presName="rootConnector" presStyleLbl="node3" presStyleIdx="9" presStyleCnt="13"/>
      <dgm:spPr/>
    </dgm:pt>
    <dgm:pt modelId="{C3B875A6-7BFF-3D40-B6B6-05C69D83583C}" type="pres">
      <dgm:prSet presAssocID="{B60BB8C0-3B03-CD44-A2E9-4C83DFCB91C8}" presName="hierChild4" presStyleCnt="0"/>
      <dgm:spPr/>
    </dgm:pt>
    <dgm:pt modelId="{6D03E663-5528-5F4C-9649-61CD8092F8CB}" type="pres">
      <dgm:prSet presAssocID="{B60BB8C0-3B03-CD44-A2E9-4C83DFCB91C8}" presName="hierChild5" presStyleCnt="0"/>
      <dgm:spPr/>
    </dgm:pt>
    <dgm:pt modelId="{5D6D1714-BF63-BE40-8BA2-B05257B90603}" type="pres">
      <dgm:prSet presAssocID="{0DF6943F-D58E-2C4D-832C-6B9E1BC41029}" presName="Name37" presStyleLbl="parChTrans1D3" presStyleIdx="10" presStyleCnt="13"/>
      <dgm:spPr/>
    </dgm:pt>
    <dgm:pt modelId="{E23A63B9-73BC-3442-9DE1-6FEBC0506611}" type="pres">
      <dgm:prSet presAssocID="{F8CA60D8-F41B-814A-8BDB-1E75CF3AEFC5}" presName="hierRoot2" presStyleCnt="0">
        <dgm:presLayoutVars>
          <dgm:hierBranch val="init"/>
        </dgm:presLayoutVars>
      </dgm:prSet>
      <dgm:spPr/>
    </dgm:pt>
    <dgm:pt modelId="{F595E1FD-F3DC-D840-8F40-B43FD5824FD1}" type="pres">
      <dgm:prSet presAssocID="{F8CA60D8-F41B-814A-8BDB-1E75CF3AEFC5}" presName="rootComposite" presStyleCnt="0"/>
      <dgm:spPr/>
    </dgm:pt>
    <dgm:pt modelId="{82AAE423-C519-3A4D-9CAA-5BD8FCDD2DEB}" type="pres">
      <dgm:prSet presAssocID="{F8CA60D8-F41B-814A-8BDB-1E75CF3AEFC5}" presName="rootText" presStyleLbl="node3" presStyleIdx="10" presStyleCnt="13">
        <dgm:presLayoutVars>
          <dgm:chPref val="3"/>
        </dgm:presLayoutVars>
      </dgm:prSet>
      <dgm:spPr/>
    </dgm:pt>
    <dgm:pt modelId="{DD3FD034-2C60-414F-B260-AFC615E5D23B}" type="pres">
      <dgm:prSet presAssocID="{F8CA60D8-F41B-814A-8BDB-1E75CF3AEFC5}" presName="rootConnector" presStyleLbl="node3" presStyleIdx="10" presStyleCnt="13"/>
      <dgm:spPr/>
    </dgm:pt>
    <dgm:pt modelId="{FF2F8D74-0F39-184A-AF12-2CBD59D8014D}" type="pres">
      <dgm:prSet presAssocID="{F8CA60D8-F41B-814A-8BDB-1E75CF3AEFC5}" presName="hierChild4" presStyleCnt="0"/>
      <dgm:spPr/>
    </dgm:pt>
    <dgm:pt modelId="{E71840BB-626B-6243-8941-41F0F2B0EAC1}" type="pres">
      <dgm:prSet presAssocID="{F8CA60D8-F41B-814A-8BDB-1E75CF3AEFC5}" presName="hierChild5" presStyleCnt="0"/>
      <dgm:spPr/>
    </dgm:pt>
    <dgm:pt modelId="{60BCC307-62A3-454F-9CA7-5AE2C25E8AD2}" type="pres">
      <dgm:prSet presAssocID="{5BC44C6E-40AA-EB44-A023-CC159D4C25A4}" presName="Name37" presStyleLbl="parChTrans1D3" presStyleIdx="11" presStyleCnt="13"/>
      <dgm:spPr/>
    </dgm:pt>
    <dgm:pt modelId="{CAB3DAC8-B0CA-4E40-8081-1A7C850A3861}" type="pres">
      <dgm:prSet presAssocID="{C9B05E9D-31B6-784C-8173-578512A300D4}" presName="hierRoot2" presStyleCnt="0">
        <dgm:presLayoutVars>
          <dgm:hierBranch val="init"/>
        </dgm:presLayoutVars>
      </dgm:prSet>
      <dgm:spPr/>
    </dgm:pt>
    <dgm:pt modelId="{9AC96450-0F19-EE44-A60B-B8BACE84ADA6}" type="pres">
      <dgm:prSet presAssocID="{C9B05E9D-31B6-784C-8173-578512A300D4}" presName="rootComposite" presStyleCnt="0"/>
      <dgm:spPr/>
    </dgm:pt>
    <dgm:pt modelId="{48E145E7-8252-2543-86F6-1B4083AF0F27}" type="pres">
      <dgm:prSet presAssocID="{C9B05E9D-31B6-784C-8173-578512A300D4}" presName="rootText" presStyleLbl="node3" presStyleIdx="11" presStyleCnt="13">
        <dgm:presLayoutVars>
          <dgm:chPref val="3"/>
        </dgm:presLayoutVars>
      </dgm:prSet>
      <dgm:spPr/>
    </dgm:pt>
    <dgm:pt modelId="{F87DB1B4-E4A5-7B4F-A89F-CA0D4254BEBE}" type="pres">
      <dgm:prSet presAssocID="{C9B05E9D-31B6-784C-8173-578512A300D4}" presName="rootConnector" presStyleLbl="node3" presStyleIdx="11" presStyleCnt="13"/>
      <dgm:spPr/>
    </dgm:pt>
    <dgm:pt modelId="{8C994A92-4943-C640-8E25-A9C78FD71C3D}" type="pres">
      <dgm:prSet presAssocID="{C9B05E9D-31B6-784C-8173-578512A300D4}" presName="hierChild4" presStyleCnt="0"/>
      <dgm:spPr/>
    </dgm:pt>
    <dgm:pt modelId="{12B2B99E-F2D9-D841-94D5-53294F14C5FC}" type="pres">
      <dgm:prSet presAssocID="{C9B05E9D-31B6-784C-8173-578512A300D4}" presName="hierChild5" presStyleCnt="0"/>
      <dgm:spPr/>
    </dgm:pt>
    <dgm:pt modelId="{D198F810-9429-2542-A796-79ED6CBA43A9}" type="pres">
      <dgm:prSet presAssocID="{06C7B2BD-A2B3-ED47-9D84-5343DDE32B6E}" presName="Name37" presStyleLbl="parChTrans1D3" presStyleIdx="12" presStyleCnt="13"/>
      <dgm:spPr/>
    </dgm:pt>
    <dgm:pt modelId="{FF3DD11C-6088-2444-BCC8-6C7492A26EDA}" type="pres">
      <dgm:prSet presAssocID="{17D18928-8E3D-464A-B32E-79737BFCFFBA}" presName="hierRoot2" presStyleCnt="0">
        <dgm:presLayoutVars>
          <dgm:hierBranch val="init"/>
        </dgm:presLayoutVars>
      </dgm:prSet>
      <dgm:spPr/>
    </dgm:pt>
    <dgm:pt modelId="{00426F45-6C13-B244-9DA5-BC65B4833B79}" type="pres">
      <dgm:prSet presAssocID="{17D18928-8E3D-464A-B32E-79737BFCFFBA}" presName="rootComposite" presStyleCnt="0"/>
      <dgm:spPr/>
    </dgm:pt>
    <dgm:pt modelId="{3CE91239-F98E-EA4F-A2B6-5FF85D15D175}" type="pres">
      <dgm:prSet presAssocID="{17D18928-8E3D-464A-B32E-79737BFCFFBA}" presName="rootText" presStyleLbl="node3" presStyleIdx="12" presStyleCnt="13">
        <dgm:presLayoutVars>
          <dgm:chPref val="3"/>
        </dgm:presLayoutVars>
      </dgm:prSet>
      <dgm:spPr/>
    </dgm:pt>
    <dgm:pt modelId="{8D1739F8-383F-4A4B-A35B-9A12B4E389A5}" type="pres">
      <dgm:prSet presAssocID="{17D18928-8E3D-464A-B32E-79737BFCFFBA}" presName="rootConnector" presStyleLbl="node3" presStyleIdx="12" presStyleCnt="13"/>
      <dgm:spPr/>
    </dgm:pt>
    <dgm:pt modelId="{F9801274-3B49-DE48-B6D3-8C4AABDF5C48}" type="pres">
      <dgm:prSet presAssocID="{17D18928-8E3D-464A-B32E-79737BFCFFBA}" presName="hierChild4" presStyleCnt="0"/>
      <dgm:spPr/>
    </dgm:pt>
    <dgm:pt modelId="{1B49789A-1DF6-F249-8782-C3B4E1364906}" type="pres">
      <dgm:prSet presAssocID="{17D18928-8E3D-464A-B32E-79737BFCFFBA}" presName="hierChild5" presStyleCnt="0"/>
      <dgm:spPr/>
    </dgm:pt>
    <dgm:pt modelId="{F1DAD161-154C-1545-AA9A-BFD583AAF72B}" type="pres">
      <dgm:prSet presAssocID="{A2A2B1FC-AB21-D845-8E63-3A9488FA0618}" presName="hierChild5" presStyleCnt="0"/>
      <dgm:spPr/>
    </dgm:pt>
    <dgm:pt modelId="{40E46BC3-F702-8048-907E-D6F872DF2E28}" type="pres">
      <dgm:prSet presAssocID="{ADA34BA2-357E-CF4C-8B24-795EF3E862D2}" presName="hierChild3" presStyleCnt="0"/>
      <dgm:spPr/>
    </dgm:pt>
  </dgm:ptLst>
  <dgm:cxnLst>
    <dgm:cxn modelId="{9F206705-F49D-4257-9B39-1106C08BACFD}" type="presOf" srcId="{A050D70A-99B2-2942-9BD8-9D3C7FC53DB3}" destId="{017DC09C-3D92-3646-99E1-A3D70A4712F3}" srcOrd="0" destOrd="0" presId="urn:microsoft.com/office/officeart/2005/8/layout/orgChart1"/>
    <dgm:cxn modelId="{CB80DF0E-F570-48A1-A03A-4D1BA4618723}" type="presOf" srcId="{44210F5D-7D87-FA42-B5F7-DD78DD11621F}" destId="{58CFF3EF-F7B4-7345-9FE5-E722ED677332}" srcOrd="0" destOrd="0" presId="urn:microsoft.com/office/officeart/2005/8/layout/orgChart1"/>
    <dgm:cxn modelId="{C7A86316-4FCA-4D07-8D92-95F399CF9DF3}" type="presOf" srcId="{0DF6943F-D58E-2C4D-832C-6B9E1BC41029}" destId="{5D6D1714-BF63-BE40-8BA2-B05257B90603}" srcOrd="0" destOrd="0" presId="urn:microsoft.com/office/officeart/2005/8/layout/orgChart1"/>
    <dgm:cxn modelId="{AB29AC18-1B24-6842-AC83-6E6679D8AF01}" srcId="{D9335E89-0F23-414B-BC25-64CBBA97E26C}" destId="{79938382-EE7A-5845-83C1-F6EF0F07232C}" srcOrd="2" destOrd="0" parTransId="{A748B77A-D9E2-4E42-B85D-D9945C829416}" sibTransId="{36D6B9BA-3DD1-F549-9AD1-C3E1B6D32C4A}"/>
    <dgm:cxn modelId="{74EA261C-1BB6-CA4F-8748-B4B268A4F6F3}" srcId="{A2A2B1FC-AB21-D845-8E63-3A9488FA0618}" destId="{B60BB8C0-3B03-CD44-A2E9-4C83DFCB91C8}" srcOrd="0" destOrd="0" parTransId="{70A5FE55-35F1-BA41-8C82-B0003AA1BE25}" sibTransId="{99034930-9C23-1A4B-BCFB-90EB3ACA1756}"/>
    <dgm:cxn modelId="{5603841F-A849-40E1-B92D-00635F0B0D90}" type="presOf" srcId="{0DA14199-3360-0442-96F4-4E92A2C5B452}" destId="{A38EF6A5-BF9E-2A4B-AEBA-F546B15ECC5C}" srcOrd="1" destOrd="0" presId="urn:microsoft.com/office/officeart/2005/8/layout/orgChart1"/>
    <dgm:cxn modelId="{99DD4E23-2431-42E1-8C1D-EF46ED4F9C7B}" type="presOf" srcId="{D9335E89-0F23-414B-BC25-64CBBA97E26C}" destId="{BF482B52-E317-B948-98A8-6066092901EF}" srcOrd="0" destOrd="0" presId="urn:microsoft.com/office/officeart/2005/8/layout/orgChart1"/>
    <dgm:cxn modelId="{C7DFF52B-2734-402F-8842-73B821D8743E}" type="presOf" srcId="{38171877-F763-604B-8034-79691C76287C}" destId="{B5E80EA6-8240-A142-AB9D-F4C4C911CBB7}" srcOrd="0" destOrd="0" presId="urn:microsoft.com/office/officeart/2005/8/layout/orgChart1"/>
    <dgm:cxn modelId="{C2A9B82C-5DEE-4D4D-BB88-4C033DBB46F3}" srcId="{F462B1C6-6602-2E4C-ABF5-3075AA88879F}" destId="{D71E650F-F688-C74F-BD03-BF81154CCA77}" srcOrd="3" destOrd="0" parTransId="{0BC3E661-62DD-1C4A-A44B-1E1D94349C60}" sibTransId="{5707F31B-CCC5-6540-AE57-9AB4B6F6CF76}"/>
    <dgm:cxn modelId="{4D440B32-7B61-4452-92CA-89F9B6ED44B5}" type="presOf" srcId="{17D18928-8E3D-464A-B32E-79737BFCFFBA}" destId="{8D1739F8-383F-4A4B-A35B-9A12B4E389A5}" srcOrd="1" destOrd="0" presId="urn:microsoft.com/office/officeart/2005/8/layout/orgChart1"/>
    <dgm:cxn modelId="{0A234834-0AF7-4AD1-B0EE-5FD58DC12F89}" type="presOf" srcId="{1BD1882B-2337-4048-A141-8490A66D2324}" destId="{513B8F1D-1E6F-3E46-85FE-0A93F5EFE338}" srcOrd="0" destOrd="0" presId="urn:microsoft.com/office/officeart/2005/8/layout/orgChart1"/>
    <dgm:cxn modelId="{174E7C39-8566-BE4B-9903-A93AE88399F0}" srcId="{F462B1C6-6602-2E4C-ABF5-3075AA88879F}" destId="{A050D70A-99B2-2942-9BD8-9D3C7FC53DB3}" srcOrd="4" destOrd="0" parTransId="{3A9015B0-E2C1-224C-9833-60985F661444}" sibTransId="{9DA08338-05BF-8A47-BC9D-9F9EA0712D25}"/>
    <dgm:cxn modelId="{1359403F-9A1A-4FF4-A131-69703AE6B37F}" type="presOf" srcId="{F462B1C6-6602-2E4C-ABF5-3075AA88879F}" destId="{1E77632D-AA61-2542-8B72-0941D42BBB16}" srcOrd="1" destOrd="0" presId="urn:microsoft.com/office/officeart/2005/8/layout/orgChart1"/>
    <dgm:cxn modelId="{72E30C40-1636-4590-983C-8473FE560DD1}" type="presOf" srcId="{B6085823-BF04-3140-96DE-FEAFC46E7339}" destId="{9BE0AF07-39C6-CA4B-B886-E6BB980AD19C}" srcOrd="1" destOrd="0" presId="urn:microsoft.com/office/officeart/2005/8/layout/orgChart1"/>
    <dgm:cxn modelId="{B7962543-516B-43E1-B0D9-FD3FC50D5BE7}" type="presOf" srcId="{B60BB8C0-3B03-CD44-A2E9-4C83DFCB91C8}" destId="{85EBA9CC-E67C-2243-AA53-3852B0D101C9}" srcOrd="0" destOrd="0" presId="urn:microsoft.com/office/officeart/2005/8/layout/orgChart1"/>
    <dgm:cxn modelId="{7A65C043-6259-4496-83C1-EE635B3FEA78}" type="presOf" srcId="{E4049B82-A026-2E40-AAA3-E64309A4C425}" destId="{E08715F9-14D8-F949-BED0-67D687F5D2F9}" srcOrd="1" destOrd="0" presId="urn:microsoft.com/office/officeart/2005/8/layout/orgChart1"/>
    <dgm:cxn modelId="{7E60D94C-AFB5-BC48-8521-4E62710F78BC}" srcId="{A2A2B1FC-AB21-D845-8E63-3A9488FA0618}" destId="{F8CA60D8-F41B-814A-8BDB-1E75CF3AEFC5}" srcOrd="1" destOrd="0" parTransId="{0DF6943F-D58E-2C4D-832C-6B9E1BC41029}" sibTransId="{262DC2BF-1F08-534D-AAC1-573C82CE80DE}"/>
    <dgm:cxn modelId="{7A23E34C-FB89-614B-AE60-BB7FA4AF2A9C}" srcId="{8F0D34F8-3A61-A640-A961-49BB4A94A1D4}" destId="{ADA34BA2-357E-CF4C-8B24-795EF3E862D2}" srcOrd="1" destOrd="0" parTransId="{E976FD63-B0CF-3A43-B3EF-FCC7D2372CD1}" sibTransId="{D7E1078D-401E-6C48-930C-97D829069C79}"/>
    <dgm:cxn modelId="{6EBF914D-67F7-4D67-B293-AFFEF7907E2F}" type="presOf" srcId="{17D18928-8E3D-464A-B32E-79737BFCFFBA}" destId="{3CE91239-F98E-EA4F-A2B6-5FF85D15D175}" srcOrd="0" destOrd="0" presId="urn:microsoft.com/office/officeart/2005/8/layout/orgChart1"/>
    <dgm:cxn modelId="{B29E7E52-E44A-450A-85D5-7645914708A1}" type="presOf" srcId="{0BC3E661-62DD-1C4A-A44B-1E1D94349C60}" destId="{26563218-6B26-C943-AB62-D46B24D80404}" srcOrd="0" destOrd="0" presId="urn:microsoft.com/office/officeart/2005/8/layout/orgChart1"/>
    <dgm:cxn modelId="{24548152-862D-4A01-BA1D-07108C689009}" type="presOf" srcId="{7905F395-1E50-F242-BA8B-CCA8E824B097}" destId="{666D5789-60F5-4744-933D-E0B6C245E241}" srcOrd="0" destOrd="0" presId="urn:microsoft.com/office/officeart/2005/8/layout/orgChart1"/>
    <dgm:cxn modelId="{0786BA52-50DD-BC48-B082-43D4E049446B}" srcId="{F462B1C6-6602-2E4C-ABF5-3075AA88879F}" destId="{38171877-F763-604B-8034-79691C76287C}" srcOrd="2" destOrd="0" parTransId="{A5C56DA8-8479-C64B-83C2-69F81908DC16}" sibTransId="{FE1E4E7E-0CED-F743-BBCC-EFA2B83FEE21}"/>
    <dgm:cxn modelId="{00FFEF5A-268C-124C-836E-DD68E83003B5}" srcId="{ADA34BA2-357E-CF4C-8B24-795EF3E862D2}" destId="{A2A2B1FC-AB21-D845-8E63-3A9488FA0618}" srcOrd="0" destOrd="0" parTransId="{7905F395-1E50-F242-BA8B-CCA8E824B097}" sibTransId="{65521E51-6693-B04E-8592-0D0E11E0B4D0}"/>
    <dgm:cxn modelId="{F5928D5B-5CB7-49AA-BDFB-2F576D7271D9}" type="presOf" srcId="{8B0E709C-E69D-8F4E-8121-9924E6556A73}" destId="{70B775F0-9B52-1A4E-88AB-C4F6B1704297}" srcOrd="0" destOrd="0" presId="urn:microsoft.com/office/officeart/2005/8/layout/orgChart1"/>
    <dgm:cxn modelId="{585C0A61-6E6C-D84C-A8F5-77E5E8BCDC11}" srcId="{A2A2B1FC-AB21-D845-8E63-3A9488FA0618}" destId="{C9B05E9D-31B6-784C-8173-578512A300D4}" srcOrd="2" destOrd="0" parTransId="{5BC44C6E-40AA-EB44-A023-CC159D4C25A4}" sibTransId="{C1BC6E23-62C5-954B-9DE5-BDE6FDFB07D5}"/>
    <dgm:cxn modelId="{A30ACB65-018D-4CEE-A8DC-3659FDEB4F2A}" type="presOf" srcId="{ADA34BA2-357E-CF4C-8B24-795EF3E862D2}" destId="{A944C2A2-72A9-8544-9A91-378969327EFB}" srcOrd="1" destOrd="0" presId="urn:microsoft.com/office/officeart/2005/8/layout/orgChart1"/>
    <dgm:cxn modelId="{7A7D0767-D08F-4626-BDE8-D9F4D88201BA}" type="presOf" srcId="{E4049B82-A026-2E40-AAA3-E64309A4C425}" destId="{A84710A8-540F-D946-B2B7-BCA8B549A837}" srcOrd="0" destOrd="0" presId="urn:microsoft.com/office/officeart/2005/8/layout/orgChart1"/>
    <dgm:cxn modelId="{B32E886A-EFDE-47AA-AE8D-DF112DD8353A}" type="presOf" srcId="{B1C97C5E-EE40-D243-880E-5403415BF86C}" destId="{4AA58F45-E615-3D4A-B253-222989082C9A}" srcOrd="0" destOrd="0" presId="urn:microsoft.com/office/officeart/2005/8/layout/orgChart1"/>
    <dgm:cxn modelId="{341C2373-2A83-454F-AB3C-DC4F7525455A}" type="presOf" srcId="{D71E650F-F688-C74F-BD03-BF81154CCA77}" destId="{32B7D9D4-7154-7548-87DD-31A51F699B50}" srcOrd="0" destOrd="0" presId="urn:microsoft.com/office/officeart/2005/8/layout/orgChart1"/>
    <dgm:cxn modelId="{7FCF3377-5D1C-BF48-9808-C841F5710985}" srcId="{D9335E89-0F23-414B-BC25-64CBBA97E26C}" destId="{B1C97C5E-EE40-D243-880E-5403415BF86C}" srcOrd="0" destOrd="0" parTransId="{44210F5D-7D87-FA42-B5F7-DD78DD11621F}" sibTransId="{682BE68B-3BF9-3F46-9083-EDFFC6423924}"/>
    <dgm:cxn modelId="{C9394C77-6D9F-432E-9274-83AFDED6C668}" type="presOf" srcId="{ADA34BA2-357E-CF4C-8B24-795EF3E862D2}" destId="{ED52FCE0-A800-FE43-96E5-B61F1D5811E6}" srcOrd="0" destOrd="0" presId="urn:microsoft.com/office/officeart/2005/8/layout/orgChart1"/>
    <dgm:cxn modelId="{039B197A-3BB9-403C-9D7D-B2993EC53558}" type="presOf" srcId="{C9B05E9D-31B6-784C-8173-578512A300D4}" destId="{F87DB1B4-E4A5-7B4F-A89F-CA0D4254BEBE}" srcOrd="1" destOrd="0" presId="urn:microsoft.com/office/officeart/2005/8/layout/orgChart1"/>
    <dgm:cxn modelId="{4739AE7B-FCBF-4CDF-AD3B-4EF04822CDC1}" type="presOf" srcId="{70A5FE55-35F1-BA41-8C82-B0003AA1BE25}" destId="{E19AFD87-DA92-0949-8DE1-DA0A02DC57DE}" srcOrd="0" destOrd="0" presId="urn:microsoft.com/office/officeart/2005/8/layout/orgChart1"/>
    <dgm:cxn modelId="{53D2CE7E-06FF-4F9D-91BE-41D0608CC4D6}" type="presOf" srcId="{B6085823-BF04-3140-96DE-FEAFC46E7339}" destId="{902DA849-582C-B449-A0C0-C2C638BDEB69}" srcOrd="0" destOrd="0" presId="urn:microsoft.com/office/officeart/2005/8/layout/orgChart1"/>
    <dgm:cxn modelId="{9A076B80-9942-AE45-9F54-9E50060F68E0}" srcId="{F462B1C6-6602-2E4C-ABF5-3075AA88879F}" destId="{9275EA6A-7B7D-054A-9D4C-74C4A48F5C43}" srcOrd="1" destOrd="0" parTransId="{1BD1882B-2337-4048-A141-8490A66D2324}" sibTransId="{1253BDB5-E418-C648-BF07-6AD9C7DC82C8}"/>
    <dgm:cxn modelId="{69DFD483-85F2-4B5D-9182-36CC26727739}" type="presOf" srcId="{26521197-43BD-6842-8063-119A780D7E45}" destId="{E4B27767-8A73-9841-99B3-ADDF33D100CF}" srcOrd="0" destOrd="0" presId="urn:microsoft.com/office/officeart/2005/8/layout/orgChart1"/>
    <dgm:cxn modelId="{EA794287-1587-BF47-9327-1B8AB4E6B3A3}" srcId="{38171877-F763-604B-8034-79691C76287C}" destId="{D807462C-E66C-F74E-9E42-E627702B4E71}" srcOrd="1" destOrd="0" parTransId="{8B0E709C-E69D-8F4E-8121-9924E6556A73}" sibTransId="{F05CDB13-C419-6049-BC9A-5DE2F98EF5F5}"/>
    <dgm:cxn modelId="{9C44FC87-1385-4675-BBC1-08AFA24C94D0}" type="presOf" srcId="{D807462C-E66C-F74E-9E42-E627702B4E71}" destId="{4FFC5346-62FC-1643-9688-0D7DA354ECCE}" srcOrd="0" destOrd="0" presId="urn:microsoft.com/office/officeart/2005/8/layout/orgChart1"/>
    <dgm:cxn modelId="{E533B488-C8C9-4D03-BB3F-059D53C1EBEA}" type="presOf" srcId="{06C7B2BD-A2B3-ED47-9D84-5343DDE32B6E}" destId="{D198F810-9429-2542-A796-79ED6CBA43A9}" srcOrd="0" destOrd="0" presId="urn:microsoft.com/office/officeart/2005/8/layout/orgChart1"/>
    <dgm:cxn modelId="{E6CA738A-42A2-6B4F-938A-414F5E10C611}" srcId="{38171877-F763-604B-8034-79691C76287C}" destId="{5ADF528C-7CF7-584B-A165-E0BFCE27CAC5}" srcOrd="0" destOrd="0" parTransId="{9F01F5A8-977A-7244-9792-FA8A6C8C987D}" sibTransId="{10ADFEF2-4FAC-2448-A94B-15BE9A4FB712}"/>
    <dgm:cxn modelId="{04C18F8D-122E-4647-AF5C-98A330E70D82}" type="presOf" srcId="{B1C97C5E-EE40-D243-880E-5403415BF86C}" destId="{A523AA2C-15A4-6A49-B1CF-E141E08E364F}" srcOrd="1" destOrd="0" presId="urn:microsoft.com/office/officeart/2005/8/layout/orgChart1"/>
    <dgm:cxn modelId="{8DA0718F-392F-4923-B4C6-5EDAE51C77E9}" type="presOf" srcId="{A9F5435F-1035-0148-A62F-0ED465431016}" destId="{1CB662DD-693C-1F47-825E-9BA7DB4B971E}" srcOrd="0" destOrd="0" presId="urn:microsoft.com/office/officeart/2005/8/layout/orgChart1"/>
    <dgm:cxn modelId="{87849391-FD04-43EE-A50F-92214BDAE0E2}" type="presOf" srcId="{2B2CE159-D4DA-D34E-86A5-143953E999DB}" destId="{0B5FD5A9-6736-2B4C-99A5-B706E111635C}" srcOrd="1" destOrd="0" presId="urn:microsoft.com/office/officeart/2005/8/layout/orgChart1"/>
    <dgm:cxn modelId="{83DE7992-B161-44C7-BF4F-D34E64C9D5A0}" type="presOf" srcId="{6FEAF2EC-E022-4744-91E1-2BDFA4F178A4}" destId="{44B75D7E-857E-BC4F-96EB-E0542AC7230E}" srcOrd="0" destOrd="0" presId="urn:microsoft.com/office/officeart/2005/8/layout/orgChart1"/>
    <dgm:cxn modelId="{412D4F96-53B1-4DA7-8F0F-6586FFAF3D16}" type="presOf" srcId="{A2A2B1FC-AB21-D845-8E63-3A9488FA0618}" destId="{0713F6FC-B602-5F4F-8043-7FF405441697}" srcOrd="1" destOrd="0" presId="urn:microsoft.com/office/officeart/2005/8/layout/orgChart1"/>
    <dgm:cxn modelId="{D0233A97-C4C8-4691-8E3B-0C8C6298A341}" type="presOf" srcId="{5ADF528C-7CF7-584B-A165-E0BFCE27CAC5}" destId="{8CB5486C-9C38-9B4A-BC01-584FD39AF7D2}" srcOrd="0" destOrd="0" presId="urn:microsoft.com/office/officeart/2005/8/layout/orgChart1"/>
    <dgm:cxn modelId="{A6DD279E-26E5-4078-8691-175C1ED18F65}" type="presOf" srcId="{F8CA60D8-F41B-814A-8BDB-1E75CF3AEFC5}" destId="{DD3FD034-2C60-414F-B260-AFC615E5D23B}" srcOrd="1" destOrd="0" presId="urn:microsoft.com/office/officeart/2005/8/layout/orgChart1"/>
    <dgm:cxn modelId="{ED33A3A0-6067-F54E-9AF5-95BA9F713D4F}" srcId="{9275EA6A-7B7D-054A-9D4C-74C4A48F5C43}" destId="{E4049B82-A026-2E40-AAA3-E64309A4C425}" srcOrd="1" destOrd="0" parTransId="{0ACEF3A1-F732-BF40-B2EA-2817575803B8}" sibTransId="{146F410D-BA50-194C-B410-D9FDCFDE5F43}"/>
    <dgm:cxn modelId="{E6957AAA-4BD7-48CD-B695-34BC39A5A603}" type="presOf" srcId="{8BEE4B8A-19B1-AE4D-AB36-44C4A6502924}" destId="{8734B650-CBB1-7347-9186-E1AB86F54B1A}" srcOrd="0" destOrd="0" presId="urn:microsoft.com/office/officeart/2005/8/layout/orgChart1"/>
    <dgm:cxn modelId="{4586BEAB-E4D2-45D3-8386-5141CC12FC13}" type="presOf" srcId="{0DA14199-3360-0442-96F4-4E92A2C5B452}" destId="{9ADFC089-7D7F-5D47-BA18-C934E6334BF0}" srcOrd="0" destOrd="0" presId="urn:microsoft.com/office/officeart/2005/8/layout/orgChart1"/>
    <dgm:cxn modelId="{C24439AC-4E81-4042-B3AE-2CDC4FA0B8AE}" type="presOf" srcId="{38171877-F763-604B-8034-79691C76287C}" destId="{5A799355-6EB4-9E41-93C3-221B18508A09}" srcOrd="1" destOrd="0" presId="urn:microsoft.com/office/officeart/2005/8/layout/orgChart1"/>
    <dgm:cxn modelId="{EEAAB7AC-8BC0-4E6F-B8AC-8D83AFE78DC3}" type="presOf" srcId="{F8CA60D8-F41B-814A-8BDB-1E75CF3AEFC5}" destId="{82AAE423-C519-3A4D-9CAA-5BD8FCDD2DEB}" srcOrd="0" destOrd="0" presId="urn:microsoft.com/office/officeart/2005/8/layout/orgChart1"/>
    <dgm:cxn modelId="{7D6EBEAD-B087-4CDE-BF2F-25C2C684AC93}" type="presOf" srcId="{0ACEF3A1-F732-BF40-B2EA-2817575803B8}" destId="{D629ECD5-305B-654D-A148-8BAB6D3D2428}" srcOrd="0" destOrd="0" presId="urn:microsoft.com/office/officeart/2005/8/layout/orgChart1"/>
    <dgm:cxn modelId="{20F712B0-1212-47E5-BE3A-026FEED7B3A0}" type="presOf" srcId="{F462B1C6-6602-2E4C-ABF5-3075AA88879F}" destId="{F18A6BB7-CF35-034E-A475-66A742F4D41B}" srcOrd="0" destOrd="0" presId="urn:microsoft.com/office/officeart/2005/8/layout/orgChart1"/>
    <dgm:cxn modelId="{B4A216B0-E023-43A7-AD99-89FED505C8DF}" type="presOf" srcId="{9275EA6A-7B7D-054A-9D4C-74C4A48F5C43}" destId="{82BFA034-7332-AC48-ADE5-107791E8BA9F}" srcOrd="0" destOrd="0" presId="urn:microsoft.com/office/officeart/2005/8/layout/orgChart1"/>
    <dgm:cxn modelId="{230283B0-C22A-A447-B552-12A3D3C64335}" srcId="{D9335E89-0F23-414B-BC25-64CBBA97E26C}" destId="{F0581869-7EC9-4044-AA86-F3FB6829025F}" srcOrd="1" destOrd="0" parTransId="{26521197-43BD-6842-8063-119A780D7E45}" sibTransId="{24768D58-C080-D548-92C3-D9F6FA435640}"/>
    <dgm:cxn modelId="{06EAC4B0-16AA-4007-B50C-35C90077258F}" type="presOf" srcId="{A5C56DA8-8479-C64B-83C2-69F81908DC16}" destId="{3C148A37-410C-EA46-B27F-513F0A468A65}" srcOrd="0" destOrd="0" presId="urn:microsoft.com/office/officeart/2005/8/layout/orgChart1"/>
    <dgm:cxn modelId="{BA98CEB0-C575-4F0D-8665-272CE22238E4}" type="presOf" srcId="{5BC44C6E-40AA-EB44-A023-CC159D4C25A4}" destId="{60BCC307-62A3-454F-9CA7-5AE2C25E8AD2}" srcOrd="0" destOrd="0" presId="urn:microsoft.com/office/officeart/2005/8/layout/orgChart1"/>
    <dgm:cxn modelId="{C6AC6CC0-AC3D-44F9-89A8-3E8366148BB9}" type="presOf" srcId="{8F0D34F8-3A61-A640-A961-49BB4A94A1D4}" destId="{97CF8786-CBC4-A24B-A768-8BF398D165A7}" srcOrd="0" destOrd="0" presId="urn:microsoft.com/office/officeart/2005/8/layout/orgChart1"/>
    <dgm:cxn modelId="{A857E0C2-586B-4141-9239-CABD59BE7974}" type="presOf" srcId="{F0581869-7EC9-4044-AA86-F3FB6829025F}" destId="{017E128A-9A6E-E749-8934-3222E2C0B6BA}" srcOrd="0" destOrd="0" presId="urn:microsoft.com/office/officeart/2005/8/layout/orgChart1"/>
    <dgm:cxn modelId="{351845C6-782F-48A5-8430-0B6F5728F39B}" type="presOf" srcId="{2B2CE159-D4DA-D34E-86A5-143953E999DB}" destId="{E7E8BED9-A1F4-0546-931C-7CD42CB3648A}" srcOrd="0" destOrd="0" presId="urn:microsoft.com/office/officeart/2005/8/layout/orgChart1"/>
    <dgm:cxn modelId="{50A1DBC6-D4CC-B14A-80E1-CB151CA9BCD2}" srcId="{F462B1C6-6602-2E4C-ABF5-3075AA88879F}" destId="{D9335E89-0F23-414B-BC25-64CBBA97E26C}" srcOrd="0" destOrd="0" parTransId="{8BEE4B8A-19B1-AE4D-AB36-44C4A6502924}" sibTransId="{B2DE43C6-C4B5-6444-9A22-43C8FA95B9B6}"/>
    <dgm:cxn modelId="{A31EE7C6-7A95-475B-9DC7-600EC3E88AA8}" type="presOf" srcId="{D71E650F-F688-C74F-BD03-BF81154CCA77}" destId="{FAF6034B-5D2B-7943-9B7E-2D22E667C503}" srcOrd="1" destOrd="0" presId="urn:microsoft.com/office/officeart/2005/8/layout/orgChart1"/>
    <dgm:cxn modelId="{93F168C7-4521-834F-A16B-77C461D442C4}" srcId="{9275EA6A-7B7D-054A-9D4C-74C4A48F5C43}" destId="{0DA14199-3360-0442-96F4-4E92A2C5B452}" srcOrd="2" destOrd="0" parTransId="{9D545AF5-0D6B-A449-8E9C-E748E7A4CBBF}" sibTransId="{AA21538F-4DF2-2142-AD53-B75E5E08ECB7}"/>
    <dgm:cxn modelId="{D20CDFC7-0642-4790-B3A3-AB89F1130846}" type="presOf" srcId="{A748B77A-D9E2-4E42-B85D-D9945C829416}" destId="{E361D838-76E9-E846-9180-3D702CD1B84F}" srcOrd="0" destOrd="0" presId="urn:microsoft.com/office/officeart/2005/8/layout/orgChart1"/>
    <dgm:cxn modelId="{D00BBCCC-B8EF-48F6-8F8A-9CD8F8CE6F99}" type="presOf" srcId="{3A9015B0-E2C1-224C-9833-60985F661444}" destId="{110CEF79-CAAE-DB49-90E7-16F246BFBCD0}" srcOrd="0" destOrd="0" presId="urn:microsoft.com/office/officeart/2005/8/layout/orgChart1"/>
    <dgm:cxn modelId="{B22D1BCE-4835-4B82-A0E4-86EF7A770865}" type="presOf" srcId="{F0581869-7EC9-4044-AA86-F3FB6829025F}" destId="{1DC3C304-1A14-EA46-A6B9-5914ED66C050}" srcOrd="1" destOrd="0" presId="urn:microsoft.com/office/officeart/2005/8/layout/orgChart1"/>
    <dgm:cxn modelId="{63A10BD4-8AED-41CF-91B5-139DA0966823}" type="presOf" srcId="{C9B05E9D-31B6-784C-8173-578512A300D4}" destId="{48E145E7-8252-2543-86F6-1B4083AF0F27}" srcOrd="0" destOrd="0" presId="urn:microsoft.com/office/officeart/2005/8/layout/orgChart1"/>
    <dgm:cxn modelId="{746F6AD4-487C-4C5A-862C-81DD06B277DE}" type="presOf" srcId="{9F01F5A8-977A-7244-9792-FA8A6C8C987D}" destId="{3C7316ED-0EF2-F843-82FC-3D3546754CD6}" srcOrd="0" destOrd="0" presId="urn:microsoft.com/office/officeart/2005/8/layout/orgChart1"/>
    <dgm:cxn modelId="{6D36D3D4-2DE5-4260-BFCD-C9E61D1C202F}" type="presOf" srcId="{A2A2B1FC-AB21-D845-8E63-3A9488FA0618}" destId="{137B30D9-1445-5C4E-9F76-698590002316}" srcOrd="0" destOrd="0" presId="urn:microsoft.com/office/officeart/2005/8/layout/orgChart1"/>
    <dgm:cxn modelId="{63E29FD6-C640-48A2-8A4A-EDA6B3A0FA7D}" type="presOf" srcId="{A050D70A-99B2-2942-9BD8-9D3C7FC53DB3}" destId="{2AAADC47-B84A-654D-B3FA-6D25FF4B1EE3}" srcOrd="1" destOrd="0" presId="urn:microsoft.com/office/officeart/2005/8/layout/orgChart1"/>
    <dgm:cxn modelId="{365C27D8-D7F0-394D-BFAA-F255E639B280}" srcId="{A2A2B1FC-AB21-D845-8E63-3A9488FA0618}" destId="{17D18928-8E3D-464A-B32E-79737BFCFFBA}" srcOrd="3" destOrd="0" parTransId="{06C7B2BD-A2B3-ED47-9D84-5343DDE32B6E}" sibTransId="{D86496CA-1BF9-234C-915C-136B7D223237}"/>
    <dgm:cxn modelId="{032F88D8-6429-411E-A389-9E097F5F3D44}" type="presOf" srcId="{5ADF528C-7CF7-584B-A165-E0BFCE27CAC5}" destId="{6B5205BB-452E-4F49-8ABF-59B8D1F21227}" srcOrd="1" destOrd="0" presId="urn:microsoft.com/office/officeart/2005/8/layout/orgChart1"/>
    <dgm:cxn modelId="{217ACBD8-D219-4918-A140-2F45E61F4220}" type="presOf" srcId="{D9335E89-0F23-414B-BC25-64CBBA97E26C}" destId="{4256420E-9D6B-F84F-B706-40417EED7141}" srcOrd="1" destOrd="0" presId="urn:microsoft.com/office/officeart/2005/8/layout/orgChart1"/>
    <dgm:cxn modelId="{F9A15ED9-CC96-4641-9BEF-63CD29E7177B}" srcId="{8F0D34F8-3A61-A640-A961-49BB4A94A1D4}" destId="{F462B1C6-6602-2E4C-ABF5-3075AA88879F}" srcOrd="0" destOrd="0" parTransId="{65FE184C-6031-F749-A820-F2A8F4E27B55}" sibTransId="{2F53323D-A494-8C46-B40D-C743874F7BAC}"/>
    <dgm:cxn modelId="{CCA1CDDA-1EAF-394D-849D-EBE9404F2157}" srcId="{D71E650F-F688-C74F-BD03-BF81154CCA77}" destId="{B6085823-BF04-3140-96DE-FEAFC46E7339}" srcOrd="0" destOrd="0" parTransId="{6FEAF2EC-E022-4744-91E1-2BDFA4F178A4}" sibTransId="{CC980DB0-8B80-FB43-8958-D6523A21B96D}"/>
    <dgm:cxn modelId="{C3008EDB-C2A5-48A4-B69E-0C4ED497B133}" type="presOf" srcId="{79938382-EE7A-5845-83C1-F6EF0F07232C}" destId="{A480ACE3-8576-1E47-AFA1-91D0D094639E}" srcOrd="0" destOrd="0" presId="urn:microsoft.com/office/officeart/2005/8/layout/orgChart1"/>
    <dgm:cxn modelId="{C91DE7DC-4955-4782-A44F-14B953D66C13}" type="presOf" srcId="{D807462C-E66C-F74E-9E42-E627702B4E71}" destId="{45F5810C-390C-DE4D-AA50-AA4B18A46D10}" srcOrd="1" destOrd="0" presId="urn:microsoft.com/office/officeart/2005/8/layout/orgChart1"/>
    <dgm:cxn modelId="{3E1998DD-9EF7-4CBA-B293-66A88007D613}" type="presOf" srcId="{79938382-EE7A-5845-83C1-F6EF0F07232C}" destId="{AEC6164F-2DD6-6C4A-B9EF-12D43B9E7DBD}" srcOrd="1" destOrd="0" presId="urn:microsoft.com/office/officeart/2005/8/layout/orgChart1"/>
    <dgm:cxn modelId="{7D0184E5-BEA1-4CDA-82CD-98145CEC6715}" type="presOf" srcId="{B60BB8C0-3B03-CD44-A2E9-4C83DFCB91C8}" destId="{3DCF049A-1C05-3442-B942-7F9A122F1DD5}" srcOrd="1" destOrd="0" presId="urn:microsoft.com/office/officeart/2005/8/layout/orgChart1"/>
    <dgm:cxn modelId="{027350EB-073E-4AF1-BAFF-98B2B875F4E1}" type="presOf" srcId="{9D545AF5-0D6B-A449-8E9C-E748E7A4CBBF}" destId="{72FB3094-2A4D-CA49-884B-FC1263FDD77B}" srcOrd="0" destOrd="0" presId="urn:microsoft.com/office/officeart/2005/8/layout/orgChart1"/>
    <dgm:cxn modelId="{7EA662F7-BDC6-D543-B0E9-E3111CEB8453}" srcId="{9275EA6A-7B7D-054A-9D4C-74C4A48F5C43}" destId="{2B2CE159-D4DA-D34E-86A5-143953E999DB}" srcOrd="0" destOrd="0" parTransId="{A9F5435F-1035-0148-A62F-0ED465431016}" sibTransId="{1FF6130D-B369-0B4D-BF77-296FD75AD2B6}"/>
    <dgm:cxn modelId="{E19DABFD-B09A-44F6-9C92-C432A2B87EBE}" type="presOf" srcId="{9275EA6A-7B7D-054A-9D4C-74C4A48F5C43}" destId="{E0B2ABDC-58D6-4742-B090-E6A6696D0F5A}" srcOrd="1" destOrd="0" presId="urn:microsoft.com/office/officeart/2005/8/layout/orgChart1"/>
    <dgm:cxn modelId="{4354F95A-E76C-4C68-AEE6-036334718A5F}" type="presParOf" srcId="{97CF8786-CBC4-A24B-A768-8BF398D165A7}" destId="{5B95125E-0DDA-E940-99C0-F356E42DE1D0}" srcOrd="0" destOrd="0" presId="urn:microsoft.com/office/officeart/2005/8/layout/orgChart1"/>
    <dgm:cxn modelId="{BD5F89DE-F8AE-4577-87F5-3D765FEC8BAF}" type="presParOf" srcId="{5B95125E-0DDA-E940-99C0-F356E42DE1D0}" destId="{C7282ADC-FE70-F547-B853-98974E471FA0}" srcOrd="0" destOrd="0" presId="urn:microsoft.com/office/officeart/2005/8/layout/orgChart1"/>
    <dgm:cxn modelId="{39609DA5-7709-48FB-8FB4-C7AC6C6C7EF1}" type="presParOf" srcId="{C7282ADC-FE70-F547-B853-98974E471FA0}" destId="{F18A6BB7-CF35-034E-A475-66A742F4D41B}" srcOrd="0" destOrd="0" presId="urn:microsoft.com/office/officeart/2005/8/layout/orgChart1"/>
    <dgm:cxn modelId="{5E4099FE-DCA7-416C-BE7B-C5272EA9EC39}" type="presParOf" srcId="{C7282ADC-FE70-F547-B853-98974E471FA0}" destId="{1E77632D-AA61-2542-8B72-0941D42BBB16}" srcOrd="1" destOrd="0" presId="urn:microsoft.com/office/officeart/2005/8/layout/orgChart1"/>
    <dgm:cxn modelId="{D6E2A919-4896-4854-98E0-11BEECDDFB8A}" type="presParOf" srcId="{5B95125E-0DDA-E940-99C0-F356E42DE1D0}" destId="{55FF203D-AA22-1A4E-85FE-EF7271BE4A3D}" srcOrd="1" destOrd="0" presId="urn:microsoft.com/office/officeart/2005/8/layout/orgChart1"/>
    <dgm:cxn modelId="{7A85169F-B139-4EBD-84CA-7866D69D58E7}" type="presParOf" srcId="{55FF203D-AA22-1A4E-85FE-EF7271BE4A3D}" destId="{8734B650-CBB1-7347-9186-E1AB86F54B1A}" srcOrd="0" destOrd="0" presId="urn:microsoft.com/office/officeart/2005/8/layout/orgChart1"/>
    <dgm:cxn modelId="{A479E286-D279-4AD5-8052-71D620D72D22}" type="presParOf" srcId="{55FF203D-AA22-1A4E-85FE-EF7271BE4A3D}" destId="{B1F9BCDF-659E-9A42-BAA1-F8CA75FB1DA4}" srcOrd="1" destOrd="0" presId="urn:microsoft.com/office/officeart/2005/8/layout/orgChart1"/>
    <dgm:cxn modelId="{F343933D-A9A9-4228-A6D9-8FD4F5B7E555}" type="presParOf" srcId="{B1F9BCDF-659E-9A42-BAA1-F8CA75FB1DA4}" destId="{3C1DAF1B-533B-1E48-8C51-FEF1C758D18B}" srcOrd="0" destOrd="0" presId="urn:microsoft.com/office/officeart/2005/8/layout/orgChart1"/>
    <dgm:cxn modelId="{65467C2F-3451-4F3D-9E55-C8227F0434EA}" type="presParOf" srcId="{3C1DAF1B-533B-1E48-8C51-FEF1C758D18B}" destId="{BF482B52-E317-B948-98A8-6066092901EF}" srcOrd="0" destOrd="0" presId="urn:microsoft.com/office/officeart/2005/8/layout/orgChart1"/>
    <dgm:cxn modelId="{41B73EFB-4B60-4A78-B5AD-AC4C202AA67C}" type="presParOf" srcId="{3C1DAF1B-533B-1E48-8C51-FEF1C758D18B}" destId="{4256420E-9D6B-F84F-B706-40417EED7141}" srcOrd="1" destOrd="0" presId="urn:microsoft.com/office/officeart/2005/8/layout/orgChart1"/>
    <dgm:cxn modelId="{C6229EAA-3627-403E-B9DC-F29C69F339F3}" type="presParOf" srcId="{B1F9BCDF-659E-9A42-BAA1-F8CA75FB1DA4}" destId="{6E8D7187-68B6-6F45-93B5-9D6BA78D3ACE}" srcOrd="1" destOrd="0" presId="urn:microsoft.com/office/officeart/2005/8/layout/orgChart1"/>
    <dgm:cxn modelId="{C514F839-2996-43E2-9C66-77570C1522B3}" type="presParOf" srcId="{6E8D7187-68B6-6F45-93B5-9D6BA78D3ACE}" destId="{58CFF3EF-F7B4-7345-9FE5-E722ED677332}" srcOrd="0" destOrd="0" presId="urn:microsoft.com/office/officeart/2005/8/layout/orgChart1"/>
    <dgm:cxn modelId="{A3110590-EEC5-450C-BD98-D5866F531416}" type="presParOf" srcId="{6E8D7187-68B6-6F45-93B5-9D6BA78D3ACE}" destId="{EDA5FE45-8902-AC42-97FF-CA21F27B101A}" srcOrd="1" destOrd="0" presId="urn:microsoft.com/office/officeart/2005/8/layout/orgChart1"/>
    <dgm:cxn modelId="{C30C3F33-3B21-4D04-9F10-DDFB034D70BD}" type="presParOf" srcId="{EDA5FE45-8902-AC42-97FF-CA21F27B101A}" destId="{18362FF8-B30A-6B4F-8E10-DD5593589A7E}" srcOrd="0" destOrd="0" presId="urn:microsoft.com/office/officeart/2005/8/layout/orgChart1"/>
    <dgm:cxn modelId="{7470DB0B-3AB8-4BED-B4FB-280426C30FA2}" type="presParOf" srcId="{18362FF8-B30A-6B4F-8E10-DD5593589A7E}" destId="{4AA58F45-E615-3D4A-B253-222989082C9A}" srcOrd="0" destOrd="0" presId="urn:microsoft.com/office/officeart/2005/8/layout/orgChart1"/>
    <dgm:cxn modelId="{D700A9C1-F481-49F5-9AA4-06739A250AC0}" type="presParOf" srcId="{18362FF8-B30A-6B4F-8E10-DD5593589A7E}" destId="{A523AA2C-15A4-6A49-B1CF-E141E08E364F}" srcOrd="1" destOrd="0" presId="urn:microsoft.com/office/officeart/2005/8/layout/orgChart1"/>
    <dgm:cxn modelId="{37AA747D-B0EF-4144-8487-4CCE5E33F9E2}" type="presParOf" srcId="{EDA5FE45-8902-AC42-97FF-CA21F27B101A}" destId="{D04852B1-A875-204B-966F-C0EA0A12C4F7}" srcOrd="1" destOrd="0" presId="urn:microsoft.com/office/officeart/2005/8/layout/orgChart1"/>
    <dgm:cxn modelId="{584D3AA8-837C-4776-904E-C0A2F567542E}" type="presParOf" srcId="{EDA5FE45-8902-AC42-97FF-CA21F27B101A}" destId="{E7C19803-ADF7-0142-B95C-B6ACE5AD6D03}" srcOrd="2" destOrd="0" presId="urn:microsoft.com/office/officeart/2005/8/layout/orgChart1"/>
    <dgm:cxn modelId="{8DD2C957-EA05-448D-96C8-1AF6A24E7900}" type="presParOf" srcId="{6E8D7187-68B6-6F45-93B5-9D6BA78D3ACE}" destId="{E4B27767-8A73-9841-99B3-ADDF33D100CF}" srcOrd="2" destOrd="0" presId="urn:microsoft.com/office/officeart/2005/8/layout/orgChart1"/>
    <dgm:cxn modelId="{CB65F5A0-62E5-43F7-9990-BFB32C3C2046}" type="presParOf" srcId="{6E8D7187-68B6-6F45-93B5-9D6BA78D3ACE}" destId="{9E1B08AE-64F4-9C46-A363-BD71CFEC9529}" srcOrd="3" destOrd="0" presId="urn:microsoft.com/office/officeart/2005/8/layout/orgChart1"/>
    <dgm:cxn modelId="{3481221D-8838-439C-AFBA-9FA228894EB2}" type="presParOf" srcId="{9E1B08AE-64F4-9C46-A363-BD71CFEC9529}" destId="{765D2858-E365-2941-BB91-9A5821785176}" srcOrd="0" destOrd="0" presId="urn:microsoft.com/office/officeart/2005/8/layout/orgChart1"/>
    <dgm:cxn modelId="{E3BA0540-3800-4C41-87DF-31FE34ADA699}" type="presParOf" srcId="{765D2858-E365-2941-BB91-9A5821785176}" destId="{017E128A-9A6E-E749-8934-3222E2C0B6BA}" srcOrd="0" destOrd="0" presId="urn:microsoft.com/office/officeart/2005/8/layout/orgChart1"/>
    <dgm:cxn modelId="{0E97EF4C-A581-46A9-AE67-7B3F3BD6DDCA}" type="presParOf" srcId="{765D2858-E365-2941-BB91-9A5821785176}" destId="{1DC3C304-1A14-EA46-A6B9-5914ED66C050}" srcOrd="1" destOrd="0" presId="urn:microsoft.com/office/officeart/2005/8/layout/orgChart1"/>
    <dgm:cxn modelId="{BB33ED75-DC61-46DB-A814-B25FE6DFC5F8}" type="presParOf" srcId="{9E1B08AE-64F4-9C46-A363-BD71CFEC9529}" destId="{CD96F423-D012-854A-8BDF-881017FEE355}" srcOrd="1" destOrd="0" presId="urn:microsoft.com/office/officeart/2005/8/layout/orgChart1"/>
    <dgm:cxn modelId="{6175BFFA-865D-41AD-9560-5763AEB5D9C3}" type="presParOf" srcId="{9E1B08AE-64F4-9C46-A363-BD71CFEC9529}" destId="{6842093F-217F-B249-B8D4-B34FD9D6D1FF}" srcOrd="2" destOrd="0" presId="urn:microsoft.com/office/officeart/2005/8/layout/orgChart1"/>
    <dgm:cxn modelId="{1B29E829-46D9-4FB4-A91D-A33CF1BD5A65}" type="presParOf" srcId="{6E8D7187-68B6-6F45-93B5-9D6BA78D3ACE}" destId="{E361D838-76E9-E846-9180-3D702CD1B84F}" srcOrd="4" destOrd="0" presId="urn:microsoft.com/office/officeart/2005/8/layout/orgChart1"/>
    <dgm:cxn modelId="{E56675CF-064E-4379-9C49-62E7D9B227FE}" type="presParOf" srcId="{6E8D7187-68B6-6F45-93B5-9D6BA78D3ACE}" destId="{3EE20D32-8133-5649-917D-C7F36806D1FB}" srcOrd="5" destOrd="0" presId="urn:microsoft.com/office/officeart/2005/8/layout/orgChart1"/>
    <dgm:cxn modelId="{00133686-2BC7-443B-8A47-9CD1750829A0}" type="presParOf" srcId="{3EE20D32-8133-5649-917D-C7F36806D1FB}" destId="{BD9BC8F2-1F1E-104A-916E-4885B53B23F2}" srcOrd="0" destOrd="0" presId="urn:microsoft.com/office/officeart/2005/8/layout/orgChart1"/>
    <dgm:cxn modelId="{3C058CAD-E1A1-45B8-A137-9C52E398F7DF}" type="presParOf" srcId="{BD9BC8F2-1F1E-104A-916E-4885B53B23F2}" destId="{A480ACE3-8576-1E47-AFA1-91D0D094639E}" srcOrd="0" destOrd="0" presId="urn:microsoft.com/office/officeart/2005/8/layout/orgChart1"/>
    <dgm:cxn modelId="{80E9F3B4-F52B-4D07-8D46-185D6B922F9B}" type="presParOf" srcId="{BD9BC8F2-1F1E-104A-916E-4885B53B23F2}" destId="{AEC6164F-2DD6-6C4A-B9EF-12D43B9E7DBD}" srcOrd="1" destOrd="0" presId="urn:microsoft.com/office/officeart/2005/8/layout/orgChart1"/>
    <dgm:cxn modelId="{62FEF4CD-3BE8-43E5-BA16-2F132799A835}" type="presParOf" srcId="{3EE20D32-8133-5649-917D-C7F36806D1FB}" destId="{81F6687E-660B-2A4C-BAFC-DF7187F8195A}" srcOrd="1" destOrd="0" presId="urn:microsoft.com/office/officeart/2005/8/layout/orgChart1"/>
    <dgm:cxn modelId="{203FB430-AC61-4B19-BB9E-55C54A737575}" type="presParOf" srcId="{3EE20D32-8133-5649-917D-C7F36806D1FB}" destId="{BC0F43EE-2443-854C-9EBA-D54051D32D35}" srcOrd="2" destOrd="0" presId="urn:microsoft.com/office/officeart/2005/8/layout/orgChart1"/>
    <dgm:cxn modelId="{3688C5BD-AA23-487C-A239-315E0F0B43A6}" type="presParOf" srcId="{B1F9BCDF-659E-9A42-BAA1-F8CA75FB1DA4}" destId="{C13D52E5-2DB8-6541-A7A2-47DFA6470A97}" srcOrd="2" destOrd="0" presId="urn:microsoft.com/office/officeart/2005/8/layout/orgChart1"/>
    <dgm:cxn modelId="{94A5FF60-794D-4377-9D29-3719B69F01E5}" type="presParOf" srcId="{55FF203D-AA22-1A4E-85FE-EF7271BE4A3D}" destId="{513B8F1D-1E6F-3E46-85FE-0A93F5EFE338}" srcOrd="2" destOrd="0" presId="urn:microsoft.com/office/officeart/2005/8/layout/orgChart1"/>
    <dgm:cxn modelId="{7200CFC5-3661-42F9-AE17-AC5E7A740D51}" type="presParOf" srcId="{55FF203D-AA22-1A4E-85FE-EF7271BE4A3D}" destId="{8AEB8BC7-CAD2-8742-BE10-A7543DA4B46E}" srcOrd="3" destOrd="0" presId="urn:microsoft.com/office/officeart/2005/8/layout/orgChart1"/>
    <dgm:cxn modelId="{963996C7-3F1C-4EF5-882C-77BF9EE6A284}" type="presParOf" srcId="{8AEB8BC7-CAD2-8742-BE10-A7543DA4B46E}" destId="{2D7A300B-9B61-E84B-B09C-F2DBD83BCE45}" srcOrd="0" destOrd="0" presId="urn:microsoft.com/office/officeart/2005/8/layout/orgChart1"/>
    <dgm:cxn modelId="{E3D49160-7EE3-4E10-A5EB-F460AED58503}" type="presParOf" srcId="{2D7A300B-9B61-E84B-B09C-F2DBD83BCE45}" destId="{82BFA034-7332-AC48-ADE5-107791E8BA9F}" srcOrd="0" destOrd="0" presId="urn:microsoft.com/office/officeart/2005/8/layout/orgChart1"/>
    <dgm:cxn modelId="{564DF02C-82F4-4F32-B846-39DADCDC26A5}" type="presParOf" srcId="{2D7A300B-9B61-E84B-B09C-F2DBD83BCE45}" destId="{E0B2ABDC-58D6-4742-B090-E6A6696D0F5A}" srcOrd="1" destOrd="0" presId="urn:microsoft.com/office/officeart/2005/8/layout/orgChart1"/>
    <dgm:cxn modelId="{C83C3880-ECC1-49AA-9CCB-C0F71F879724}" type="presParOf" srcId="{8AEB8BC7-CAD2-8742-BE10-A7543DA4B46E}" destId="{68A2CCCE-6709-D043-907E-2D0B2EDD0C43}" srcOrd="1" destOrd="0" presId="urn:microsoft.com/office/officeart/2005/8/layout/orgChart1"/>
    <dgm:cxn modelId="{80F0F141-D8A8-4EE1-8DA3-D170DB094FD7}" type="presParOf" srcId="{68A2CCCE-6709-D043-907E-2D0B2EDD0C43}" destId="{1CB662DD-693C-1F47-825E-9BA7DB4B971E}" srcOrd="0" destOrd="0" presId="urn:microsoft.com/office/officeart/2005/8/layout/orgChart1"/>
    <dgm:cxn modelId="{C92F1C35-4702-41A3-BF1E-7FEA32D15550}" type="presParOf" srcId="{68A2CCCE-6709-D043-907E-2D0B2EDD0C43}" destId="{B697DFE1-C4FD-C34B-AFC6-1E87B2D89D90}" srcOrd="1" destOrd="0" presId="urn:microsoft.com/office/officeart/2005/8/layout/orgChart1"/>
    <dgm:cxn modelId="{60FC887F-AA7E-4F1C-818E-47679AC9A80C}" type="presParOf" srcId="{B697DFE1-C4FD-C34B-AFC6-1E87B2D89D90}" destId="{0A553B8B-F1CC-D341-BC60-D6FEEF7C6538}" srcOrd="0" destOrd="0" presId="urn:microsoft.com/office/officeart/2005/8/layout/orgChart1"/>
    <dgm:cxn modelId="{1C1D5A10-E25F-43B5-85A0-2C31D930F70B}" type="presParOf" srcId="{0A553B8B-F1CC-D341-BC60-D6FEEF7C6538}" destId="{E7E8BED9-A1F4-0546-931C-7CD42CB3648A}" srcOrd="0" destOrd="0" presId="urn:microsoft.com/office/officeart/2005/8/layout/orgChart1"/>
    <dgm:cxn modelId="{73D23300-8840-4B04-B42F-4AF2ADEAACFB}" type="presParOf" srcId="{0A553B8B-F1CC-D341-BC60-D6FEEF7C6538}" destId="{0B5FD5A9-6736-2B4C-99A5-B706E111635C}" srcOrd="1" destOrd="0" presId="urn:microsoft.com/office/officeart/2005/8/layout/orgChart1"/>
    <dgm:cxn modelId="{6BEA4A3F-C1A1-4ECD-BF23-52D1E8EAE5BF}" type="presParOf" srcId="{B697DFE1-C4FD-C34B-AFC6-1E87B2D89D90}" destId="{DC412711-05C4-BA4F-AD72-E503BAE66682}" srcOrd="1" destOrd="0" presId="urn:microsoft.com/office/officeart/2005/8/layout/orgChart1"/>
    <dgm:cxn modelId="{889FE89A-4D94-4427-B267-B740B3F020D0}" type="presParOf" srcId="{B697DFE1-C4FD-C34B-AFC6-1E87B2D89D90}" destId="{6EBE3EED-AE33-D242-A597-F39383AB4F1F}" srcOrd="2" destOrd="0" presId="urn:microsoft.com/office/officeart/2005/8/layout/orgChart1"/>
    <dgm:cxn modelId="{321470CD-F322-4677-BD26-1F0E376732B5}" type="presParOf" srcId="{68A2CCCE-6709-D043-907E-2D0B2EDD0C43}" destId="{D629ECD5-305B-654D-A148-8BAB6D3D2428}" srcOrd="2" destOrd="0" presId="urn:microsoft.com/office/officeart/2005/8/layout/orgChart1"/>
    <dgm:cxn modelId="{F7287344-5CE7-422A-A78E-71ADE80EEC20}" type="presParOf" srcId="{68A2CCCE-6709-D043-907E-2D0B2EDD0C43}" destId="{08AC4132-9003-CA4A-8CF1-CEC3741490F2}" srcOrd="3" destOrd="0" presId="urn:microsoft.com/office/officeart/2005/8/layout/orgChart1"/>
    <dgm:cxn modelId="{E52E1097-EFC4-4034-BD60-7C3CF576B933}" type="presParOf" srcId="{08AC4132-9003-CA4A-8CF1-CEC3741490F2}" destId="{581641DB-ADAE-9C49-816F-25D19129A1AC}" srcOrd="0" destOrd="0" presId="urn:microsoft.com/office/officeart/2005/8/layout/orgChart1"/>
    <dgm:cxn modelId="{128FA11B-F188-4223-90F1-BCAA9E408466}" type="presParOf" srcId="{581641DB-ADAE-9C49-816F-25D19129A1AC}" destId="{A84710A8-540F-D946-B2B7-BCA8B549A837}" srcOrd="0" destOrd="0" presId="urn:microsoft.com/office/officeart/2005/8/layout/orgChart1"/>
    <dgm:cxn modelId="{0E7B18DD-0D26-4D19-A190-4FB6263493DA}" type="presParOf" srcId="{581641DB-ADAE-9C49-816F-25D19129A1AC}" destId="{E08715F9-14D8-F949-BED0-67D687F5D2F9}" srcOrd="1" destOrd="0" presId="urn:microsoft.com/office/officeart/2005/8/layout/orgChart1"/>
    <dgm:cxn modelId="{5DCFFA2A-D567-4ECA-A936-974D9059AD75}" type="presParOf" srcId="{08AC4132-9003-CA4A-8CF1-CEC3741490F2}" destId="{6A12609C-4225-824D-B2CA-2BFD4C01FE00}" srcOrd="1" destOrd="0" presId="urn:microsoft.com/office/officeart/2005/8/layout/orgChart1"/>
    <dgm:cxn modelId="{9D38B13B-3377-4EAD-AE95-94CF88350A8E}" type="presParOf" srcId="{08AC4132-9003-CA4A-8CF1-CEC3741490F2}" destId="{8010FF03-73B8-B34A-9261-365F1EDB1E31}" srcOrd="2" destOrd="0" presId="urn:microsoft.com/office/officeart/2005/8/layout/orgChart1"/>
    <dgm:cxn modelId="{1082B09E-7024-4FF1-A4F0-20B7276F73B5}" type="presParOf" srcId="{68A2CCCE-6709-D043-907E-2D0B2EDD0C43}" destId="{72FB3094-2A4D-CA49-884B-FC1263FDD77B}" srcOrd="4" destOrd="0" presId="urn:microsoft.com/office/officeart/2005/8/layout/orgChart1"/>
    <dgm:cxn modelId="{A4786B1D-6390-4EEA-9855-59B786536C48}" type="presParOf" srcId="{68A2CCCE-6709-D043-907E-2D0B2EDD0C43}" destId="{D406F562-7F2E-3C43-A70E-E4F655FA50B6}" srcOrd="5" destOrd="0" presId="urn:microsoft.com/office/officeart/2005/8/layout/orgChart1"/>
    <dgm:cxn modelId="{F6D52AB7-4538-44D6-9929-D763A9DDB1A4}" type="presParOf" srcId="{D406F562-7F2E-3C43-A70E-E4F655FA50B6}" destId="{2FEA05C9-7015-2747-90C6-0532142D4099}" srcOrd="0" destOrd="0" presId="urn:microsoft.com/office/officeart/2005/8/layout/orgChart1"/>
    <dgm:cxn modelId="{37974CDF-42D8-4432-A2D8-5B59506D8F20}" type="presParOf" srcId="{2FEA05C9-7015-2747-90C6-0532142D4099}" destId="{9ADFC089-7D7F-5D47-BA18-C934E6334BF0}" srcOrd="0" destOrd="0" presId="urn:microsoft.com/office/officeart/2005/8/layout/orgChart1"/>
    <dgm:cxn modelId="{4F7C97B9-7CF5-4B85-8328-16A51528DA94}" type="presParOf" srcId="{2FEA05C9-7015-2747-90C6-0532142D4099}" destId="{A38EF6A5-BF9E-2A4B-AEBA-F546B15ECC5C}" srcOrd="1" destOrd="0" presId="urn:microsoft.com/office/officeart/2005/8/layout/orgChart1"/>
    <dgm:cxn modelId="{9DCDDCC0-DCCB-4C35-8A49-43D17A467B48}" type="presParOf" srcId="{D406F562-7F2E-3C43-A70E-E4F655FA50B6}" destId="{11A4B5D8-8753-8248-ACFC-0FE70ADB0924}" srcOrd="1" destOrd="0" presId="urn:microsoft.com/office/officeart/2005/8/layout/orgChart1"/>
    <dgm:cxn modelId="{021C3700-664C-42E7-8C86-AD6D52E4602F}" type="presParOf" srcId="{D406F562-7F2E-3C43-A70E-E4F655FA50B6}" destId="{584138A7-79A7-8648-A91D-01A8D8F9F84F}" srcOrd="2" destOrd="0" presId="urn:microsoft.com/office/officeart/2005/8/layout/orgChart1"/>
    <dgm:cxn modelId="{12A212BD-F1AA-474C-BC6A-3B1C1BD34B60}" type="presParOf" srcId="{8AEB8BC7-CAD2-8742-BE10-A7543DA4B46E}" destId="{16995F98-2025-5743-AED2-297D55C8D42F}" srcOrd="2" destOrd="0" presId="urn:microsoft.com/office/officeart/2005/8/layout/orgChart1"/>
    <dgm:cxn modelId="{6231056A-54A0-44DD-A570-314553611BF2}" type="presParOf" srcId="{55FF203D-AA22-1A4E-85FE-EF7271BE4A3D}" destId="{3C148A37-410C-EA46-B27F-513F0A468A65}" srcOrd="4" destOrd="0" presId="urn:microsoft.com/office/officeart/2005/8/layout/orgChart1"/>
    <dgm:cxn modelId="{415C4532-1D7A-4FA4-926A-A41FFB72122D}" type="presParOf" srcId="{55FF203D-AA22-1A4E-85FE-EF7271BE4A3D}" destId="{056AE25F-2A36-FA41-8CCF-D160BCF78E31}" srcOrd="5" destOrd="0" presId="urn:microsoft.com/office/officeart/2005/8/layout/orgChart1"/>
    <dgm:cxn modelId="{BD5B2A51-415B-43E8-A9BF-5108BBE976B2}" type="presParOf" srcId="{056AE25F-2A36-FA41-8CCF-D160BCF78E31}" destId="{FAE15C54-0526-3D45-9474-1A4D27FFA521}" srcOrd="0" destOrd="0" presId="urn:microsoft.com/office/officeart/2005/8/layout/orgChart1"/>
    <dgm:cxn modelId="{220A3C22-DF94-41CF-89DC-39CF4586A028}" type="presParOf" srcId="{FAE15C54-0526-3D45-9474-1A4D27FFA521}" destId="{B5E80EA6-8240-A142-AB9D-F4C4C911CBB7}" srcOrd="0" destOrd="0" presId="urn:microsoft.com/office/officeart/2005/8/layout/orgChart1"/>
    <dgm:cxn modelId="{4C7ED5B3-D02E-4B46-B079-BEF2CA37588C}" type="presParOf" srcId="{FAE15C54-0526-3D45-9474-1A4D27FFA521}" destId="{5A799355-6EB4-9E41-93C3-221B18508A09}" srcOrd="1" destOrd="0" presId="urn:microsoft.com/office/officeart/2005/8/layout/orgChart1"/>
    <dgm:cxn modelId="{73A9E3C8-995E-4920-8FD3-D8738AF7451D}" type="presParOf" srcId="{056AE25F-2A36-FA41-8CCF-D160BCF78E31}" destId="{4FF43BEF-B046-AB43-81EC-49CE0B2CF7F3}" srcOrd="1" destOrd="0" presId="urn:microsoft.com/office/officeart/2005/8/layout/orgChart1"/>
    <dgm:cxn modelId="{F16527CD-5D3E-4725-98D2-6AE67730CF1F}" type="presParOf" srcId="{4FF43BEF-B046-AB43-81EC-49CE0B2CF7F3}" destId="{3C7316ED-0EF2-F843-82FC-3D3546754CD6}" srcOrd="0" destOrd="0" presId="urn:microsoft.com/office/officeart/2005/8/layout/orgChart1"/>
    <dgm:cxn modelId="{224F41C1-34D0-49AE-AE24-BD0C69FCDB72}" type="presParOf" srcId="{4FF43BEF-B046-AB43-81EC-49CE0B2CF7F3}" destId="{0ACA8AED-90E6-554C-A1D7-1D1A0D18F2FA}" srcOrd="1" destOrd="0" presId="urn:microsoft.com/office/officeart/2005/8/layout/orgChart1"/>
    <dgm:cxn modelId="{F3897677-85FB-4D7B-95CB-C6D2521CEBF7}" type="presParOf" srcId="{0ACA8AED-90E6-554C-A1D7-1D1A0D18F2FA}" destId="{25012A9F-B643-FA47-8DCB-3FB352DFC350}" srcOrd="0" destOrd="0" presId="urn:microsoft.com/office/officeart/2005/8/layout/orgChart1"/>
    <dgm:cxn modelId="{E47BB745-747B-49BE-9C43-DCD134E6F3BF}" type="presParOf" srcId="{25012A9F-B643-FA47-8DCB-3FB352DFC350}" destId="{8CB5486C-9C38-9B4A-BC01-584FD39AF7D2}" srcOrd="0" destOrd="0" presId="urn:microsoft.com/office/officeart/2005/8/layout/orgChart1"/>
    <dgm:cxn modelId="{8AE1A8C2-8F13-42E2-BBC6-34F5A49E4013}" type="presParOf" srcId="{25012A9F-B643-FA47-8DCB-3FB352DFC350}" destId="{6B5205BB-452E-4F49-8ABF-59B8D1F21227}" srcOrd="1" destOrd="0" presId="urn:microsoft.com/office/officeart/2005/8/layout/orgChart1"/>
    <dgm:cxn modelId="{6CBAD9D5-DFAC-4BD4-BBE9-A0BC660710EC}" type="presParOf" srcId="{0ACA8AED-90E6-554C-A1D7-1D1A0D18F2FA}" destId="{F57F4EB6-007C-ED44-BAF7-EEE2E97A83DB}" srcOrd="1" destOrd="0" presId="urn:microsoft.com/office/officeart/2005/8/layout/orgChart1"/>
    <dgm:cxn modelId="{BEC264E4-4AB0-402A-BD9F-66313FDD02A2}" type="presParOf" srcId="{0ACA8AED-90E6-554C-A1D7-1D1A0D18F2FA}" destId="{28185AB0-AC9B-6141-92F1-CA9F798E82A2}" srcOrd="2" destOrd="0" presId="urn:microsoft.com/office/officeart/2005/8/layout/orgChart1"/>
    <dgm:cxn modelId="{68AB59B1-9ED2-4436-999E-F175F16C5670}" type="presParOf" srcId="{4FF43BEF-B046-AB43-81EC-49CE0B2CF7F3}" destId="{70B775F0-9B52-1A4E-88AB-C4F6B1704297}" srcOrd="2" destOrd="0" presId="urn:microsoft.com/office/officeart/2005/8/layout/orgChart1"/>
    <dgm:cxn modelId="{B182A331-79C6-4D1C-BD92-7B9884F253ED}" type="presParOf" srcId="{4FF43BEF-B046-AB43-81EC-49CE0B2CF7F3}" destId="{211B99C1-ABF6-A94D-A9E0-5F5F65918BB4}" srcOrd="3" destOrd="0" presId="urn:microsoft.com/office/officeart/2005/8/layout/orgChart1"/>
    <dgm:cxn modelId="{B991C45A-D976-429C-BD43-71C9FF86FBA5}" type="presParOf" srcId="{211B99C1-ABF6-A94D-A9E0-5F5F65918BB4}" destId="{7FC7F7F6-3BEE-7C46-A88D-C152902B948B}" srcOrd="0" destOrd="0" presId="urn:microsoft.com/office/officeart/2005/8/layout/orgChart1"/>
    <dgm:cxn modelId="{5C944D95-04F6-4219-BA06-E455900CB36A}" type="presParOf" srcId="{7FC7F7F6-3BEE-7C46-A88D-C152902B948B}" destId="{4FFC5346-62FC-1643-9688-0D7DA354ECCE}" srcOrd="0" destOrd="0" presId="urn:microsoft.com/office/officeart/2005/8/layout/orgChart1"/>
    <dgm:cxn modelId="{2D0B2EC0-9ED1-476D-AF90-ED5E6B31904B}" type="presParOf" srcId="{7FC7F7F6-3BEE-7C46-A88D-C152902B948B}" destId="{45F5810C-390C-DE4D-AA50-AA4B18A46D10}" srcOrd="1" destOrd="0" presId="urn:microsoft.com/office/officeart/2005/8/layout/orgChart1"/>
    <dgm:cxn modelId="{ADB2A5E3-5A3B-4EA1-BF43-3495E9B7657C}" type="presParOf" srcId="{211B99C1-ABF6-A94D-A9E0-5F5F65918BB4}" destId="{45472888-E3A9-A148-8DA5-5EDE250FFCCA}" srcOrd="1" destOrd="0" presId="urn:microsoft.com/office/officeart/2005/8/layout/orgChart1"/>
    <dgm:cxn modelId="{50FC4F4D-1959-4D52-93A6-3228B5961102}" type="presParOf" srcId="{211B99C1-ABF6-A94D-A9E0-5F5F65918BB4}" destId="{457EC1D9-714A-8F42-A4EF-EAE2B46449EE}" srcOrd="2" destOrd="0" presId="urn:microsoft.com/office/officeart/2005/8/layout/orgChart1"/>
    <dgm:cxn modelId="{0186B8C5-66F0-42FF-9D7D-3D188FF5DA45}" type="presParOf" srcId="{056AE25F-2A36-FA41-8CCF-D160BCF78E31}" destId="{2EEB2570-4324-5B45-962A-DABA1BA026E8}" srcOrd="2" destOrd="0" presId="urn:microsoft.com/office/officeart/2005/8/layout/orgChart1"/>
    <dgm:cxn modelId="{4759AA1E-9A96-4E05-89AC-3F40134FD957}" type="presParOf" srcId="{55FF203D-AA22-1A4E-85FE-EF7271BE4A3D}" destId="{26563218-6B26-C943-AB62-D46B24D80404}" srcOrd="6" destOrd="0" presId="urn:microsoft.com/office/officeart/2005/8/layout/orgChart1"/>
    <dgm:cxn modelId="{3C860674-97C0-4EAF-94C5-888D2AA044D0}" type="presParOf" srcId="{55FF203D-AA22-1A4E-85FE-EF7271BE4A3D}" destId="{4A59CB62-5FB6-E546-B201-66C0D7B5C547}" srcOrd="7" destOrd="0" presId="urn:microsoft.com/office/officeart/2005/8/layout/orgChart1"/>
    <dgm:cxn modelId="{7DFE30EA-1A28-446F-BB1D-7D52456F55D6}" type="presParOf" srcId="{4A59CB62-5FB6-E546-B201-66C0D7B5C547}" destId="{514B86C4-A1BC-B847-98AF-EDDFFF07D4E3}" srcOrd="0" destOrd="0" presId="urn:microsoft.com/office/officeart/2005/8/layout/orgChart1"/>
    <dgm:cxn modelId="{79F50812-2EAB-4B95-B542-805E6E1E09C6}" type="presParOf" srcId="{514B86C4-A1BC-B847-98AF-EDDFFF07D4E3}" destId="{32B7D9D4-7154-7548-87DD-31A51F699B50}" srcOrd="0" destOrd="0" presId="urn:microsoft.com/office/officeart/2005/8/layout/orgChart1"/>
    <dgm:cxn modelId="{8657B85D-8845-4F0E-BB83-E39EAA2BD741}" type="presParOf" srcId="{514B86C4-A1BC-B847-98AF-EDDFFF07D4E3}" destId="{FAF6034B-5D2B-7943-9B7E-2D22E667C503}" srcOrd="1" destOrd="0" presId="urn:microsoft.com/office/officeart/2005/8/layout/orgChart1"/>
    <dgm:cxn modelId="{E1B578BD-824E-4423-93A7-793816EBE8D9}" type="presParOf" srcId="{4A59CB62-5FB6-E546-B201-66C0D7B5C547}" destId="{E50BEC45-9B77-6944-BA20-47DF8CF2A22E}" srcOrd="1" destOrd="0" presId="urn:microsoft.com/office/officeart/2005/8/layout/orgChart1"/>
    <dgm:cxn modelId="{2751E399-4DBA-4AB9-A15D-68F37C8D3366}" type="presParOf" srcId="{E50BEC45-9B77-6944-BA20-47DF8CF2A22E}" destId="{44B75D7E-857E-BC4F-96EB-E0542AC7230E}" srcOrd="0" destOrd="0" presId="urn:microsoft.com/office/officeart/2005/8/layout/orgChart1"/>
    <dgm:cxn modelId="{F7A2F8B6-D731-4461-80AE-A66CA0BF86F3}" type="presParOf" srcId="{E50BEC45-9B77-6944-BA20-47DF8CF2A22E}" destId="{2EB61C06-4D54-A24E-AD1C-E6A9BE68B213}" srcOrd="1" destOrd="0" presId="urn:microsoft.com/office/officeart/2005/8/layout/orgChart1"/>
    <dgm:cxn modelId="{729810A4-BD47-478D-83B0-5DA5C4AFEDB1}" type="presParOf" srcId="{2EB61C06-4D54-A24E-AD1C-E6A9BE68B213}" destId="{2C9EA150-1D1C-1747-8211-6B7F8C79A2E5}" srcOrd="0" destOrd="0" presId="urn:microsoft.com/office/officeart/2005/8/layout/orgChart1"/>
    <dgm:cxn modelId="{0611A5C8-400E-466C-B9E4-BCBE7BF51C6E}" type="presParOf" srcId="{2C9EA150-1D1C-1747-8211-6B7F8C79A2E5}" destId="{902DA849-582C-B449-A0C0-C2C638BDEB69}" srcOrd="0" destOrd="0" presId="urn:microsoft.com/office/officeart/2005/8/layout/orgChart1"/>
    <dgm:cxn modelId="{1162DBFE-81F8-4C00-A750-D4F9BF2DB5F2}" type="presParOf" srcId="{2C9EA150-1D1C-1747-8211-6B7F8C79A2E5}" destId="{9BE0AF07-39C6-CA4B-B886-E6BB980AD19C}" srcOrd="1" destOrd="0" presId="urn:microsoft.com/office/officeart/2005/8/layout/orgChart1"/>
    <dgm:cxn modelId="{DDCF4F95-134D-4195-827C-3D26AFD7A1F7}" type="presParOf" srcId="{2EB61C06-4D54-A24E-AD1C-E6A9BE68B213}" destId="{05DD69FD-2EFC-DB47-9E6A-3F27AEA2AD5F}" srcOrd="1" destOrd="0" presId="urn:microsoft.com/office/officeart/2005/8/layout/orgChart1"/>
    <dgm:cxn modelId="{80D52A71-7E92-4C58-9962-94288322D463}" type="presParOf" srcId="{2EB61C06-4D54-A24E-AD1C-E6A9BE68B213}" destId="{47E6AA32-7B4B-9348-BCEB-13F214BED6C6}" srcOrd="2" destOrd="0" presId="urn:microsoft.com/office/officeart/2005/8/layout/orgChart1"/>
    <dgm:cxn modelId="{7651B342-5499-4ABA-8EC0-5D737204059D}" type="presParOf" srcId="{4A59CB62-5FB6-E546-B201-66C0D7B5C547}" destId="{AD85C689-AF7E-854D-8BC1-A2E0D09B02C2}" srcOrd="2" destOrd="0" presId="urn:microsoft.com/office/officeart/2005/8/layout/orgChart1"/>
    <dgm:cxn modelId="{15A129CA-5C1B-456F-918A-2DABCEEB7FF8}" type="presParOf" srcId="{55FF203D-AA22-1A4E-85FE-EF7271BE4A3D}" destId="{110CEF79-CAAE-DB49-90E7-16F246BFBCD0}" srcOrd="8" destOrd="0" presId="urn:microsoft.com/office/officeart/2005/8/layout/orgChart1"/>
    <dgm:cxn modelId="{72E70905-8A75-4596-8B5A-98FDA0A8BAF3}" type="presParOf" srcId="{55FF203D-AA22-1A4E-85FE-EF7271BE4A3D}" destId="{7CACB3E4-9431-1149-B5A9-EEEA31ADF1F1}" srcOrd="9" destOrd="0" presId="urn:microsoft.com/office/officeart/2005/8/layout/orgChart1"/>
    <dgm:cxn modelId="{8E474FF5-D8F1-4A04-9D74-1F5542DE8C9E}" type="presParOf" srcId="{7CACB3E4-9431-1149-B5A9-EEEA31ADF1F1}" destId="{7D97ECDD-B0E9-DB44-AE5B-2BA69B467F20}" srcOrd="0" destOrd="0" presId="urn:microsoft.com/office/officeart/2005/8/layout/orgChart1"/>
    <dgm:cxn modelId="{FF4116E3-EDE0-4B78-9BB3-46D9C6CD567B}" type="presParOf" srcId="{7D97ECDD-B0E9-DB44-AE5B-2BA69B467F20}" destId="{017DC09C-3D92-3646-99E1-A3D70A4712F3}" srcOrd="0" destOrd="0" presId="urn:microsoft.com/office/officeart/2005/8/layout/orgChart1"/>
    <dgm:cxn modelId="{B53D2476-2E7D-4D95-8214-276173F4A723}" type="presParOf" srcId="{7D97ECDD-B0E9-DB44-AE5B-2BA69B467F20}" destId="{2AAADC47-B84A-654D-B3FA-6D25FF4B1EE3}" srcOrd="1" destOrd="0" presId="urn:microsoft.com/office/officeart/2005/8/layout/orgChart1"/>
    <dgm:cxn modelId="{96ED489D-D363-4C14-B099-7267C12B5F86}" type="presParOf" srcId="{7CACB3E4-9431-1149-B5A9-EEEA31ADF1F1}" destId="{340C2DE2-6EAE-5845-9CCE-184D52B792D6}" srcOrd="1" destOrd="0" presId="urn:microsoft.com/office/officeart/2005/8/layout/orgChart1"/>
    <dgm:cxn modelId="{E5399F07-F7CC-45F7-8E56-B44A949FF68C}" type="presParOf" srcId="{7CACB3E4-9431-1149-B5A9-EEEA31ADF1F1}" destId="{202A1DDF-C13B-7744-AADD-CAA933EA0D7B}" srcOrd="2" destOrd="0" presId="urn:microsoft.com/office/officeart/2005/8/layout/orgChart1"/>
    <dgm:cxn modelId="{C4EE61B5-18C9-4DA4-B7FE-BBB9DB67D83C}" type="presParOf" srcId="{5B95125E-0DDA-E940-99C0-F356E42DE1D0}" destId="{81C75B0B-6919-3F4A-A533-EAE296B90262}" srcOrd="2" destOrd="0" presId="urn:microsoft.com/office/officeart/2005/8/layout/orgChart1"/>
    <dgm:cxn modelId="{BC667756-7129-4CD7-AA29-8EE309BB4CB6}" type="presParOf" srcId="{97CF8786-CBC4-A24B-A768-8BF398D165A7}" destId="{9E921751-F392-8040-9620-EDA349DFE6C8}" srcOrd="1" destOrd="0" presId="urn:microsoft.com/office/officeart/2005/8/layout/orgChart1"/>
    <dgm:cxn modelId="{4A20EE91-2FA0-44A0-AFBB-DB9F5C555ABD}" type="presParOf" srcId="{9E921751-F392-8040-9620-EDA349DFE6C8}" destId="{1A7AD800-9E5F-C846-9200-461770A9A1BB}" srcOrd="0" destOrd="0" presId="urn:microsoft.com/office/officeart/2005/8/layout/orgChart1"/>
    <dgm:cxn modelId="{B7D8BB81-DCA9-4D5B-AA1D-ADCF349AA1A3}" type="presParOf" srcId="{1A7AD800-9E5F-C846-9200-461770A9A1BB}" destId="{ED52FCE0-A800-FE43-96E5-B61F1D5811E6}" srcOrd="0" destOrd="0" presId="urn:microsoft.com/office/officeart/2005/8/layout/orgChart1"/>
    <dgm:cxn modelId="{E1B94EE1-66B2-4CD7-83D7-6BF28D9EBE07}" type="presParOf" srcId="{1A7AD800-9E5F-C846-9200-461770A9A1BB}" destId="{A944C2A2-72A9-8544-9A91-378969327EFB}" srcOrd="1" destOrd="0" presId="urn:microsoft.com/office/officeart/2005/8/layout/orgChart1"/>
    <dgm:cxn modelId="{4D6CAE94-060C-49EE-AF89-983F3DB25A2D}" type="presParOf" srcId="{9E921751-F392-8040-9620-EDA349DFE6C8}" destId="{FF72EF14-754A-084A-8138-3E815AC22B92}" srcOrd="1" destOrd="0" presId="urn:microsoft.com/office/officeart/2005/8/layout/orgChart1"/>
    <dgm:cxn modelId="{2E153A4F-FC76-4D20-BFE6-5CFF8AC9737F}" type="presParOf" srcId="{FF72EF14-754A-084A-8138-3E815AC22B92}" destId="{666D5789-60F5-4744-933D-E0B6C245E241}" srcOrd="0" destOrd="0" presId="urn:microsoft.com/office/officeart/2005/8/layout/orgChart1"/>
    <dgm:cxn modelId="{242FEAC2-6928-4C62-988C-246D03265525}" type="presParOf" srcId="{FF72EF14-754A-084A-8138-3E815AC22B92}" destId="{D913F449-723D-4C4C-AE85-772ACBC7656F}" srcOrd="1" destOrd="0" presId="urn:microsoft.com/office/officeart/2005/8/layout/orgChart1"/>
    <dgm:cxn modelId="{542620D9-3C53-47D2-8F4A-F3BB23255DD2}" type="presParOf" srcId="{D913F449-723D-4C4C-AE85-772ACBC7656F}" destId="{0089AD71-312A-9743-AD8C-943AA8E804A5}" srcOrd="0" destOrd="0" presId="urn:microsoft.com/office/officeart/2005/8/layout/orgChart1"/>
    <dgm:cxn modelId="{89D0F2DA-82FD-4F16-B5DB-DF7A69FBEE4F}" type="presParOf" srcId="{0089AD71-312A-9743-AD8C-943AA8E804A5}" destId="{137B30D9-1445-5C4E-9F76-698590002316}" srcOrd="0" destOrd="0" presId="urn:microsoft.com/office/officeart/2005/8/layout/orgChart1"/>
    <dgm:cxn modelId="{9FEA85B7-2570-4442-9119-2DF89A699E1D}" type="presParOf" srcId="{0089AD71-312A-9743-AD8C-943AA8E804A5}" destId="{0713F6FC-B602-5F4F-8043-7FF405441697}" srcOrd="1" destOrd="0" presId="urn:microsoft.com/office/officeart/2005/8/layout/orgChart1"/>
    <dgm:cxn modelId="{B3480E0C-A181-47CE-8508-AA5F119F3307}" type="presParOf" srcId="{D913F449-723D-4C4C-AE85-772ACBC7656F}" destId="{62C8511D-A958-3F42-BAF9-ECBFE13F3F19}" srcOrd="1" destOrd="0" presId="urn:microsoft.com/office/officeart/2005/8/layout/orgChart1"/>
    <dgm:cxn modelId="{ACD54EBF-E424-4EA3-B773-3B4ABEA16A39}" type="presParOf" srcId="{62C8511D-A958-3F42-BAF9-ECBFE13F3F19}" destId="{E19AFD87-DA92-0949-8DE1-DA0A02DC57DE}" srcOrd="0" destOrd="0" presId="urn:microsoft.com/office/officeart/2005/8/layout/orgChart1"/>
    <dgm:cxn modelId="{83E6F142-9990-4FFD-8204-DBB82D5947DA}" type="presParOf" srcId="{62C8511D-A958-3F42-BAF9-ECBFE13F3F19}" destId="{B4729F6B-C8D2-A749-B656-A4EA1151AD5A}" srcOrd="1" destOrd="0" presId="urn:microsoft.com/office/officeart/2005/8/layout/orgChart1"/>
    <dgm:cxn modelId="{5D380969-0533-4026-BB82-FF7AACB67664}" type="presParOf" srcId="{B4729F6B-C8D2-A749-B656-A4EA1151AD5A}" destId="{F548781E-9875-F04F-AC88-01E5AEBFAB4B}" srcOrd="0" destOrd="0" presId="urn:microsoft.com/office/officeart/2005/8/layout/orgChart1"/>
    <dgm:cxn modelId="{4EB3B4A8-D929-4269-BB39-5F263B18D847}" type="presParOf" srcId="{F548781E-9875-F04F-AC88-01E5AEBFAB4B}" destId="{85EBA9CC-E67C-2243-AA53-3852B0D101C9}" srcOrd="0" destOrd="0" presId="urn:microsoft.com/office/officeart/2005/8/layout/orgChart1"/>
    <dgm:cxn modelId="{2EEF389D-195F-4DE0-89FE-9553445B41D2}" type="presParOf" srcId="{F548781E-9875-F04F-AC88-01E5AEBFAB4B}" destId="{3DCF049A-1C05-3442-B942-7F9A122F1DD5}" srcOrd="1" destOrd="0" presId="urn:microsoft.com/office/officeart/2005/8/layout/orgChart1"/>
    <dgm:cxn modelId="{684C946F-0A9B-4A85-80B8-2AAA71865B7E}" type="presParOf" srcId="{B4729F6B-C8D2-A749-B656-A4EA1151AD5A}" destId="{C3B875A6-7BFF-3D40-B6B6-05C69D83583C}" srcOrd="1" destOrd="0" presId="urn:microsoft.com/office/officeart/2005/8/layout/orgChart1"/>
    <dgm:cxn modelId="{75564E78-EF8B-4363-9995-D50030B039B5}" type="presParOf" srcId="{B4729F6B-C8D2-A749-B656-A4EA1151AD5A}" destId="{6D03E663-5528-5F4C-9649-61CD8092F8CB}" srcOrd="2" destOrd="0" presId="urn:microsoft.com/office/officeart/2005/8/layout/orgChart1"/>
    <dgm:cxn modelId="{72B34833-3B1B-4EA4-AF3F-6FDD1FB7B81F}" type="presParOf" srcId="{62C8511D-A958-3F42-BAF9-ECBFE13F3F19}" destId="{5D6D1714-BF63-BE40-8BA2-B05257B90603}" srcOrd="2" destOrd="0" presId="urn:microsoft.com/office/officeart/2005/8/layout/orgChart1"/>
    <dgm:cxn modelId="{3CBE8F3F-F847-4036-B4D4-829C80222DBB}" type="presParOf" srcId="{62C8511D-A958-3F42-BAF9-ECBFE13F3F19}" destId="{E23A63B9-73BC-3442-9DE1-6FEBC0506611}" srcOrd="3" destOrd="0" presId="urn:microsoft.com/office/officeart/2005/8/layout/orgChart1"/>
    <dgm:cxn modelId="{9E7E333F-C49C-4505-96BB-6A946CB06795}" type="presParOf" srcId="{E23A63B9-73BC-3442-9DE1-6FEBC0506611}" destId="{F595E1FD-F3DC-D840-8F40-B43FD5824FD1}" srcOrd="0" destOrd="0" presId="urn:microsoft.com/office/officeart/2005/8/layout/orgChart1"/>
    <dgm:cxn modelId="{6A3F9418-D798-48AC-920D-1DB50EBCB3D2}" type="presParOf" srcId="{F595E1FD-F3DC-D840-8F40-B43FD5824FD1}" destId="{82AAE423-C519-3A4D-9CAA-5BD8FCDD2DEB}" srcOrd="0" destOrd="0" presId="urn:microsoft.com/office/officeart/2005/8/layout/orgChart1"/>
    <dgm:cxn modelId="{F8F1468B-BE69-4956-AF36-C3FAFF26AA35}" type="presParOf" srcId="{F595E1FD-F3DC-D840-8F40-B43FD5824FD1}" destId="{DD3FD034-2C60-414F-B260-AFC615E5D23B}" srcOrd="1" destOrd="0" presId="urn:microsoft.com/office/officeart/2005/8/layout/orgChart1"/>
    <dgm:cxn modelId="{274C1D8C-32B5-4276-B2B4-B911D48FE517}" type="presParOf" srcId="{E23A63B9-73BC-3442-9DE1-6FEBC0506611}" destId="{FF2F8D74-0F39-184A-AF12-2CBD59D8014D}" srcOrd="1" destOrd="0" presId="urn:microsoft.com/office/officeart/2005/8/layout/orgChart1"/>
    <dgm:cxn modelId="{158799CD-71A6-47C2-AE01-2ED4C446245F}" type="presParOf" srcId="{E23A63B9-73BC-3442-9DE1-6FEBC0506611}" destId="{E71840BB-626B-6243-8941-41F0F2B0EAC1}" srcOrd="2" destOrd="0" presId="urn:microsoft.com/office/officeart/2005/8/layout/orgChart1"/>
    <dgm:cxn modelId="{C37CF7A5-2C4F-4EA7-AC30-50B37AE4F680}" type="presParOf" srcId="{62C8511D-A958-3F42-BAF9-ECBFE13F3F19}" destId="{60BCC307-62A3-454F-9CA7-5AE2C25E8AD2}" srcOrd="4" destOrd="0" presId="urn:microsoft.com/office/officeart/2005/8/layout/orgChart1"/>
    <dgm:cxn modelId="{22628C5A-E45B-4559-9940-E01AB5B745AB}" type="presParOf" srcId="{62C8511D-A958-3F42-BAF9-ECBFE13F3F19}" destId="{CAB3DAC8-B0CA-4E40-8081-1A7C850A3861}" srcOrd="5" destOrd="0" presId="urn:microsoft.com/office/officeart/2005/8/layout/orgChart1"/>
    <dgm:cxn modelId="{57A4E5D8-634A-4C9C-ADF1-599AAAB86059}" type="presParOf" srcId="{CAB3DAC8-B0CA-4E40-8081-1A7C850A3861}" destId="{9AC96450-0F19-EE44-A60B-B8BACE84ADA6}" srcOrd="0" destOrd="0" presId="urn:microsoft.com/office/officeart/2005/8/layout/orgChart1"/>
    <dgm:cxn modelId="{384AF3B3-D471-4642-8995-417393E50929}" type="presParOf" srcId="{9AC96450-0F19-EE44-A60B-B8BACE84ADA6}" destId="{48E145E7-8252-2543-86F6-1B4083AF0F27}" srcOrd="0" destOrd="0" presId="urn:microsoft.com/office/officeart/2005/8/layout/orgChart1"/>
    <dgm:cxn modelId="{7C784CBF-7026-4E7C-974C-2BBF481DBEA6}" type="presParOf" srcId="{9AC96450-0F19-EE44-A60B-B8BACE84ADA6}" destId="{F87DB1B4-E4A5-7B4F-A89F-CA0D4254BEBE}" srcOrd="1" destOrd="0" presId="urn:microsoft.com/office/officeart/2005/8/layout/orgChart1"/>
    <dgm:cxn modelId="{C23B6992-AE71-4681-B0D5-2D9577046729}" type="presParOf" srcId="{CAB3DAC8-B0CA-4E40-8081-1A7C850A3861}" destId="{8C994A92-4943-C640-8E25-A9C78FD71C3D}" srcOrd="1" destOrd="0" presId="urn:microsoft.com/office/officeart/2005/8/layout/orgChart1"/>
    <dgm:cxn modelId="{71438C23-4BD2-4DC0-A343-A6935A99CF78}" type="presParOf" srcId="{CAB3DAC8-B0CA-4E40-8081-1A7C850A3861}" destId="{12B2B99E-F2D9-D841-94D5-53294F14C5FC}" srcOrd="2" destOrd="0" presId="urn:microsoft.com/office/officeart/2005/8/layout/orgChart1"/>
    <dgm:cxn modelId="{2509406F-2A13-4983-B255-C65CC4B205AD}" type="presParOf" srcId="{62C8511D-A958-3F42-BAF9-ECBFE13F3F19}" destId="{D198F810-9429-2542-A796-79ED6CBA43A9}" srcOrd="6" destOrd="0" presId="urn:microsoft.com/office/officeart/2005/8/layout/orgChart1"/>
    <dgm:cxn modelId="{E8FE7595-E124-4043-AD0E-A658243E12EA}" type="presParOf" srcId="{62C8511D-A958-3F42-BAF9-ECBFE13F3F19}" destId="{FF3DD11C-6088-2444-BCC8-6C7492A26EDA}" srcOrd="7" destOrd="0" presId="urn:microsoft.com/office/officeart/2005/8/layout/orgChart1"/>
    <dgm:cxn modelId="{215D9253-159D-45E5-8833-EB589A6BEABF}" type="presParOf" srcId="{FF3DD11C-6088-2444-BCC8-6C7492A26EDA}" destId="{00426F45-6C13-B244-9DA5-BC65B4833B79}" srcOrd="0" destOrd="0" presId="urn:microsoft.com/office/officeart/2005/8/layout/orgChart1"/>
    <dgm:cxn modelId="{130CC4F4-F1B6-45CD-BEC1-0C36DF4D0B25}" type="presParOf" srcId="{00426F45-6C13-B244-9DA5-BC65B4833B79}" destId="{3CE91239-F98E-EA4F-A2B6-5FF85D15D175}" srcOrd="0" destOrd="0" presId="urn:microsoft.com/office/officeart/2005/8/layout/orgChart1"/>
    <dgm:cxn modelId="{64682EC9-C0D3-41EA-8822-7BC4F4BC90DE}" type="presParOf" srcId="{00426F45-6C13-B244-9DA5-BC65B4833B79}" destId="{8D1739F8-383F-4A4B-A35B-9A12B4E389A5}" srcOrd="1" destOrd="0" presId="urn:microsoft.com/office/officeart/2005/8/layout/orgChart1"/>
    <dgm:cxn modelId="{28379EC7-49DC-4933-A813-9CEB8EE3FFBF}" type="presParOf" srcId="{FF3DD11C-6088-2444-BCC8-6C7492A26EDA}" destId="{F9801274-3B49-DE48-B6D3-8C4AABDF5C48}" srcOrd="1" destOrd="0" presId="urn:microsoft.com/office/officeart/2005/8/layout/orgChart1"/>
    <dgm:cxn modelId="{7DF3DC23-C42D-4BF5-AB83-798C7C65F7E4}" type="presParOf" srcId="{FF3DD11C-6088-2444-BCC8-6C7492A26EDA}" destId="{1B49789A-1DF6-F249-8782-C3B4E1364906}" srcOrd="2" destOrd="0" presId="urn:microsoft.com/office/officeart/2005/8/layout/orgChart1"/>
    <dgm:cxn modelId="{ED6B8848-A7DC-4AF8-8831-E573B6E12B71}" type="presParOf" srcId="{D913F449-723D-4C4C-AE85-772ACBC7656F}" destId="{F1DAD161-154C-1545-AA9A-BFD583AAF72B}" srcOrd="2" destOrd="0" presId="urn:microsoft.com/office/officeart/2005/8/layout/orgChart1"/>
    <dgm:cxn modelId="{7D871BA1-F548-4475-AE10-845AE4A88561}" type="presParOf" srcId="{9E921751-F392-8040-9620-EDA349DFE6C8}" destId="{40E46BC3-F702-8048-907E-D6F872DF2E28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D84F23-9062-3647-B9F6-291281E2984F}" type="doc">
      <dgm:prSet loTypeId="urn:microsoft.com/office/officeart/2005/8/layout/hList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69C5B3-416C-3548-A57F-F3F0142D9260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FA0B78C4-73C2-B645-BA33-F0193692B490}" type="parTrans" cxnId="{B53795BC-5C66-C74A-9142-16B4B9CC93D7}">
      <dgm:prSet/>
      <dgm:spPr/>
      <dgm:t>
        <a:bodyPr/>
        <a:lstStyle/>
        <a:p>
          <a:endParaRPr lang="en-US"/>
        </a:p>
      </dgm:t>
    </dgm:pt>
    <dgm:pt modelId="{05E1421A-AD61-254D-A41F-5971CB97DF29}" type="sibTrans" cxnId="{B53795BC-5C66-C74A-9142-16B4B9CC93D7}">
      <dgm:prSet/>
      <dgm:spPr/>
      <dgm:t>
        <a:bodyPr/>
        <a:lstStyle/>
        <a:p>
          <a:endParaRPr lang="en-US"/>
        </a:p>
      </dgm:t>
    </dgm:pt>
    <dgm:pt modelId="{DC8BF6C8-0A47-9A44-97C9-10CFF5FED2FC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sz="2400" dirty="0"/>
            <a:t>The core Cloud team should not be made</a:t>
          </a:r>
          <a:r>
            <a:rPr lang="en-US" sz="2400" baseline="0" dirty="0"/>
            <a:t> up of part-timers</a:t>
          </a:r>
          <a:endParaRPr lang="en-US" sz="2400" dirty="0"/>
        </a:p>
      </dgm:t>
    </dgm:pt>
    <dgm:pt modelId="{C6549FE3-AD6E-FD46-BB1B-CDBB8AD1B7FC}" type="parTrans" cxnId="{117835DF-34CA-0F4F-A306-E52E90D58C1B}">
      <dgm:prSet/>
      <dgm:spPr/>
      <dgm:t>
        <a:bodyPr/>
        <a:lstStyle/>
        <a:p>
          <a:endParaRPr lang="en-US"/>
        </a:p>
      </dgm:t>
    </dgm:pt>
    <dgm:pt modelId="{FCCDCC4E-3570-6C46-A7F2-ABBBD3EC9A43}" type="sibTrans" cxnId="{117835DF-34CA-0F4F-A306-E52E90D58C1B}">
      <dgm:prSet/>
      <dgm:spPr/>
      <dgm:t>
        <a:bodyPr/>
        <a:lstStyle/>
        <a:p>
          <a:endParaRPr lang="en-US"/>
        </a:p>
      </dgm:t>
    </dgm:pt>
    <dgm:pt modelId="{FCBFBF90-7661-C143-B2B1-B9ADA7EC2E90}" type="pres">
      <dgm:prSet presAssocID="{BFD84F23-9062-3647-B9F6-291281E2984F}" presName="list" presStyleCnt="0">
        <dgm:presLayoutVars>
          <dgm:dir/>
          <dgm:animLvl val="lvl"/>
        </dgm:presLayoutVars>
      </dgm:prSet>
      <dgm:spPr/>
    </dgm:pt>
    <dgm:pt modelId="{562849D2-2C71-664E-A781-B68DCFE7E010}" type="pres">
      <dgm:prSet presAssocID="{4469C5B3-416C-3548-A57F-F3F0142D9260}" presName="posSpace" presStyleCnt="0"/>
      <dgm:spPr/>
    </dgm:pt>
    <dgm:pt modelId="{D848CEC3-414D-A24E-A380-807F3D5F0D6B}" type="pres">
      <dgm:prSet presAssocID="{4469C5B3-416C-3548-A57F-F3F0142D9260}" presName="vertFlow" presStyleCnt="0"/>
      <dgm:spPr/>
    </dgm:pt>
    <dgm:pt modelId="{7086A609-F3B6-E345-BA5D-C84BE22C0EAB}" type="pres">
      <dgm:prSet presAssocID="{4469C5B3-416C-3548-A57F-F3F0142D9260}" presName="topSpace" presStyleCnt="0"/>
      <dgm:spPr/>
    </dgm:pt>
    <dgm:pt modelId="{E72DA83D-1D48-DE4F-8DE2-CABEF6FF9792}" type="pres">
      <dgm:prSet presAssocID="{4469C5B3-416C-3548-A57F-F3F0142D9260}" presName="firstComp" presStyleCnt="0"/>
      <dgm:spPr/>
    </dgm:pt>
    <dgm:pt modelId="{945C36D4-836E-A04D-B21F-AE5E2DB43ABF}" type="pres">
      <dgm:prSet presAssocID="{4469C5B3-416C-3548-A57F-F3F0142D9260}" presName="firstChild" presStyleLbl="bgAccFollowNode1" presStyleIdx="0" presStyleCnt="1" custScaleX="130659" custScaleY="60007" custLinFactNeighborX="-17366" custLinFactNeighborY="-9294"/>
      <dgm:spPr/>
    </dgm:pt>
    <dgm:pt modelId="{355BE39E-9FD7-8043-A7A9-D3FF61AE9A4F}" type="pres">
      <dgm:prSet presAssocID="{4469C5B3-416C-3548-A57F-F3F0142D9260}" presName="firstChildTx" presStyleLbl="bgAccFollowNode1" presStyleIdx="0" presStyleCnt="1">
        <dgm:presLayoutVars>
          <dgm:bulletEnabled val="1"/>
        </dgm:presLayoutVars>
      </dgm:prSet>
      <dgm:spPr/>
    </dgm:pt>
    <dgm:pt modelId="{0A9F54B7-DA6B-A140-94AC-28A341ACB571}" type="pres">
      <dgm:prSet presAssocID="{4469C5B3-416C-3548-A57F-F3F0142D9260}" presName="negSpace" presStyleCnt="0"/>
      <dgm:spPr/>
    </dgm:pt>
    <dgm:pt modelId="{F90AB3A5-2066-504D-9EAB-25DF87057D9F}" type="pres">
      <dgm:prSet presAssocID="{4469C5B3-416C-3548-A57F-F3F0142D9260}" presName="circle" presStyleLbl="node1" presStyleIdx="0" presStyleCnt="1" custScaleX="42719" custScaleY="42709" custLinFactNeighborX="-33185" custLinFactNeighborY="11828"/>
      <dgm:spPr/>
    </dgm:pt>
  </dgm:ptLst>
  <dgm:cxnLst>
    <dgm:cxn modelId="{55C65223-79AE-426A-B2FE-44ADDF2B5C33}" type="presOf" srcId="{4469C5B3-416C-3548-A57F-F3F0142D9260}" destId="{F90AB3A5-2066-504D-9EAB-25DF87057D9F}" srcOrd="0" destOrd="0" presId="urn:microsoft.com/office/officeart/2005/8/layout/hList9"/>
    <dgm:cxn modelId="{9A91472E-7D2C-44F9-82DB-BC5DB44E653E}" type="presOf" srcId="{DC8BF6C8-0A47-9A44-97C9-10CFF5FED2FC}" destId="{355BE39E-9FD7-8043-A7A9-D3FF61AE9A4F}" srcOrd="1" destOrd="0" presId="urn:microsoft.com/office/officeart/2005/8/layout/hList9"/>
    <dgm:cxn modelId="{6E4ADE4B-EC7E-4C35-8E83-10881DDFC51E}" type="presOf" srcId="{BFD84F23-9062-3647-B9F6-291281E2984F}" destId="{FCBFBF90-7661-C143-B2B1-B9ADA7EC2E90}" srcOrd="0" destOrd="0" presId="urn:microsoft.com/office/officeart/2005/8/layout/hList9"/>
    <dgm:cxn modelId="{26952B51-7AC1-4DB8-9EE7-E1535AC9775D}" type="presOf" srcId="{DC8BF6C8-0A47-9A44-97C9-10CFF5FED2FC}" destId="{945C36D4-836E-A04D-B21F-AE5E2DB43ABF}" srcOrd="0" destOrd="0" presId="urn:microsoft.com/office/officeart/2005/8/layout/hList9"/>
    <dgm:cxn modelId="{B53795BC-5C66-C74A-9142-16B4B9CC93D7}" srcId="{BFD84F23-9062-3647-B9F6-291281E2984F}" destId="{4469C5B3-416C-3548-A57F-F3F0142D9260}" srcOrd="0" destOrd="0" parTransId="{FA0B78C4-73C2-B645-BA33-F0193692B490}" sibTransId="{05E1421A-AD61-254D-A41F-5971CB97DF29}"/>
    <dgm:cxn modelId="{117835DF-34CA-0F4F-A306-E52E90D58C1B}" srcId="{4469C5B3-416C-3548-A57F-F3F0142D9260}" destId="{DC8BF6C8-0A47-9A44-97C9-10CFF5FED2FC}" srcOrd="0" destOrd="0" parTransId="{C6549FE3-AD6E-FD46-BB1B-CDBB8AD1B7FC}" sibTransId="{FCCDCC4E-3570-6C46-A7F2-ABBBD3EC9A43}"/>
    <dgm:cxn modelId="{92576AE7-557E-4DC9-9AE3-079F0E23062E}" type="presParOf" srcId="{FCBFBF90-7661-C143-B2B1-B9ADA7EC2E90}" destId="{562849D2-2C71-664E-A781-B68DCFE7E010}" srcOrd="0" destOrd="0" presId="urn:microsoft.com/office/officeart/2005/8/layout/hList9"/>
    <dgm:cxn modelId="{DB10F52D-143C-433F-8646-04D86CADD6A5}" type="presParOf" srcId="{FCBFBF90-7661-C143-B2B1-B9ADA7EC2E90}" destId="{D848CEC3-414D-A24E-A380-807F3D5F0D6B}" srcOrd="1" destOrd="0" presId="urn:microsoft.com/office/officeart/2005/8/layout/hList9"/>
    <dgm:cxn modelId="{EFB19BC5-E8B6-40E2-BF60-A3796AE9B780}" type="presParOf" srcId="{D848CEC3-414D-A24E-A380-807F3D5F0D6B}" destId="{7086A609-F3B6-E345-BA5D-C84BE22C0EAB}" srcOrd="0" destOrd="0" presId="urn:microsoft.com/office/officeart/2005/8/layout/hList9"/>
    <dgm:cxn modelId="{CD0286EE-41AE-4C16-8712-1C3CBDDA2F7F}" type="presParOf" srcId="{D848CEC3-414D-A24E-A380-807F3D5F0D6B}" destId="{E72DA83D-1D48-DE4F-8DE2-CABEF6FF9792}" srcOrd="1" destOrd="0" presId="urn:microsoft.com/office/officeart/2005/8/layout/hList9"/>
    <dgm:cxn modelId="{6E552A8C-C6C8-4535-8EB2-43ABF4C9CA62}" type="presParOf" srcId="{E72DA83D-1D48-DE4F-8DE2-CABEF6FF9792}" destId="{945C36D4-836E-A04D-B21F-AE5E2DB43ABF}" srcOrd="0" destOrd="0" presId="urn:microsoft.com/office/officeart/2005/8/layout/hList9"/>
    <dgm:cxn modelId="{8F2D06BD-50F0-4C47-B8D4-5755E6E430BF}" type="presParOf" srcId="{E72DA83D-1D48-DE4F-8DE2-CABEF6FF9792}" destId="{355BE39E-9FD7-8043-A7A9-D3FF61AE9A4F}" srcOrd="1" destOrd="0" presId="urn:microsoft.com/office/officeart/2005/8/layout/hList9"/>
    <dgm:cxn modelId="{1B4AF36B-CA1B-4E5A-B9E6-2B9846375E73}" type="presParOf" srcId="{FCBFBF90-7661-C143-B2B1-B9ADA7EC2E90}" destId="{0A9F54B7-DA6B-A140-94AC-28A341ACB571}" srcOrd="2" destOrd="0" presId="urn:microsoft.com/office/officeart/2005/8/layout/hList9"/>
    <dgm:cxn modelId="{0E38DC1E-E9EC-4E19-AF79-18ED50B5E87B}" type="presParOf" srcId="{FCBFBF90-7661-C143-B2B1-B9ADA7EC2E90}" destId="{F90AB3A5-2066-504D-9EAB-25DF87057D9F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D84F23-9062-3647-B9F6-291281E2984F}" type="doc">
      <dgm:prSet loTypeId="urn:microsoft.com/office/officeart/2005/8/layout/hList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69C5B3-416C-3548-A57F-F3F0142D9260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FA0B78C4-73C2-B645-BA33-F0193692B490}" type="parTrans" cxnId="{B53795BC-5C66-C74A-9142-16B4B9CC93D7}">
      <dgm:prSet/>
      <dgm:spPr/>
      <dgm:t>
        <a:bodyPr/>
        <a:lstStyle/>
        <a:p>
          <a:endParaRPr lang="en-US"/>
        </a:p>
      </dgm:t>
    </dgm:pt>
    <dgm:pt modelId="{05E1421A-AD61-254D-A41F-5971CB97DF29}" type="sibTrans" cxnId="{B53795BC-5C66-C74A-9142-16B4B9CC93D7}">
      <dgm:prSet/>
      <dgm:spPr/>
      <dgm:t>
        <a:bodyPr/>
        <a:lstStyle/>
        <a:p>
          <a:endParaRPr lang="en-US"/>
        </a:p>
      </dgm:t>
    </dgm:pt>
    <dgm:pt modelId="{DC8BF6C8-0A47-9A44-97C9-10CFF5FED2FC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dirty="0"/>
            <a:t>Use</a:t>
          </a:r>
          <a:r>
            <a:rPr lang="en-US" baseline="0" dirty="0"/>
            <a:t> internal hires for critical roles in program and change management</a:t>
          </a:r>
          <a:endParaRPr lang="en-US" dirty="0"/>
        </a:p>
      </dgm:t>
    </dgm:pt>
    <dgm:pt modelId="{C6549FE3-AD6E-FD46-BB1B-CDBB8AD1B7FC}" type="parTrans" cxnId="{117835DF-34CA-0F4F-A306-E52E90D58C1B}">
      <dgm:prSet/>
      <dgm:spPr/>
      <dgm:t>
        <a:bodyPr/>
        <a:lstStyle/>
        <a:p>
          <a:endParaRPr lang="en-US"/>
        </a:p>
      </dgm:t>
    </dgm:pt>
    <dgm:pt modelId="{FCCDCC4E-3570-6C46-A7F2-ABBBD3EC9A43}" type="sibTrans" cxnId="{117835DF-34CA-0F4F-A306-E52E90D58C1B}">
      <dgm:prSet/>
      <dgm:spPr/>
      <dgm:t>
        <a:bodyPr/>
        <a:lstStyle/>
        <a:p>
          <a:endParaRPr lang="en-US"/>
        </a:p>
      </dgm:t>
    </dgm:pt>
    <dgm:pt modelId="{FCBFBF90-7661-C143-B2B1-B9ADA7EC2E90}" type="pres">
      <dgm:prSet presAssocID="{BFD84F23-9062-3647-B9F6-291281E2984F}" presName="list" presStyleCnt="0">
        <dgm:presLayoutVars>
          <dgm:dir/>
          <dgm:animLvl val="lvl"/>
        </dgm:presLayoutVars>
      </dgm:prSet>
      <dgm:spPr/>
    </dgm:pt>
    <dgm:pt modelId="{562849D2-2C71-664E-A781-B68DCFE7E010}" type="pres">
      <dgm:prSet presAssocID="{4469C5B3-416C-3548-A57F-F3F0142D9260}" presName="posSpace" presStyleCnt="0"/>
      <dgm:spPr/>
    </dgm:pt>
    <dgm:pt modelId="{D848CEC3-414D-A24E-A380-807F3D5F0D6B}" type="pres">
      <dgm:prSet presAssocID="{4469C5B3-416C-3548-A57F-F3F0142D9260}" presName="vertFlow" presStyleCnt="0"/>
      <dgm:spPr/>
    </dgm:pt>
    <dgm:pt modelId="{7086A609-F3B6-E345-BA5D-C84BE22C0EAB}" type="pres">
      <dgm:prSet presAssocID="{4469C5B3-416C-3548-A57F-F3F0142D9260}" presName="topSpace" presStyleCnt="0"/>
      <dgm:spPr/>
    </dgm:pt>
    <dgm:pt modelId="{E72DA83D-1D48-DE4F-8DE2-CABEF6FF9792}" type="pres">
      <dgm:prSet presAssocID="{4469C5B3-416C-3548-A57F-F3F0142D9260}" presName="firstComp" presStyleCnt="0"/>
      <dgm:spPr/>
    </dgm:pt>
    <dgm:pt modelId="{945C36D4-836E-A04D-B21F-AE5E2DB43ABF}" type="pres">
      <dgm:prSet presAssocID="{4469C5B3-416C-3548-A57F-F3F0142D9260}" presName="firstChild" presStyleLbl="bgAccFollowNode1" presStyleIdx="0" presStyleCnt="1" custScaleX="130659" custScaleY="60007" custLinFactNeighborX="-17366" custLinFactNeighborY="-9294"/>
      <dgm:spPr/>
    </dgm:pt>
    <dgm:pt modelId="{355BE39E-9FD7-8043-A7A9-D3FF61AE9A4F}" type="pres">
      <dgm:prSet presAssocID="{4469C5B3-416C-3548-A57F-F3F0142D9260}" presName="firstChildTx" presStyleLbl="bgAccFollowNode1" presStyleIdx="0" presStyleCnt="1">
        <dgm:presLayoutVars>
          <dgm:bulletEnabled val="1"/>
        </dgm:presLayoutVars>
      </dgm:prSet>
      <dgm:spPr/>
    </dgm:pt>
    <dgm:pt modelId="{0A9F54B7-DA6B-A140-94AC-28A341ACB571}" type="pres">
      <dgm:prSet presAssocID="{4469C5B3-416C-3548-A57F-F3F0142D9260}" presName="negSpace" presStyleCnt="0"/>
      <dgm:spPr/>
    </dgm:pt>
    <dgm:pt modelId="{F90AB3A5-2066-504D-9EAB-25DF87057D9F}" type="pres">
      <dgm:prSet presAssocID="{4469C5B3-416C-3548-A57F-F3F0142D9260}" presName="circle" presStyleLbl="node1" presStyleIdx="0" presStyleCnt="1" custScaleX="42719" custScaleY="42709" custLinFactNeighborX="-33185" custLinFactNeighborY="11828"/>
      <dgm:spPr/>
    </dgm:pt>
  </dgm:ptLst>
  <dgm:cxnLst>
    <dgm:cxn modelId="{81A6A62B-67F7-43CC-AA3B-C14EDB26AA7F}" type="presOf" srcId="{DC8BF6C8-0A47-9A44-97C9-10CFF5FED2FC}" destId="{355BE39E-9FD7-8043-A7A9-D3FF61AE9A4F}" srcOrd="1" destOrd="0" presId="urn:microsoft.com/office/officeart/2005/8/layout/hList9"/>
    <dgm:cxn modelId="{99605537-5D5F-42C1-ACF6-B44517F8B281}" type="presOf" srcId="{DC8BF6C8-0A47-9A44-97C9-10CFF5FED2FC}" destId="{945C36D4-836E-A04D-B21F-AE5E2DB43ABF}" srcOrd="0" destOrd="0" presId="urn:microsoft.com/office/officeart/2005/8/layout/hList9"/>
    <dgm:cxn modelId="{5311B998-DA82-45AA-A271-F5AE3FED4557}" type="presOf" srcId="{BFD84F23-9062-3647-B9F6-291281E2984F}" destId="{FCBFBF90-7661-C143-B2B1-B9ADA7EC2E90}" srcOrd="0" destOrd="0" presId="urn:microsoft.com/office/officeart/2005/8/layout/hList9"/>
    <dgm:cxn modelId="{2D34B3A2-650E-42F0-831C-69D0142BA96C}" type="presOf" srcId="{4469C5B3-416C-3548-A57F-F3F0142D9260}" destId="{F90AB3A5-2066-504D-9EAB-25DF87057D9F}" srcOrd="0" destOrd="0" presId="urn:microsoft.com/office/officeart/2005/8/layout/hList9"/>
    <dgm:cxn modelId="{B53795BC-5C66-C74A-9142-16B4B9CC93D7}" srcId="{BFD84F23-9062-3647-B9F6-291281E2984F}" destId="{4469C5B3-416C-3548-A57F-F3F0142D9260}" srcOrd="0" destOrd="0" parTransId="{FA0B78C4-73C2-B645-BA33-F0193692B490}" sibTransId="{05E1421A-AD61-254D-A41F-5971CB97DF29}"/>
    <dgm:cxn modelId="{117835DF-34CA-0F4F-A306-E52E90D58C1B}" srcId="{4469C5B3-416C-3548-A57F-F3F0142D9260}" destId="{DC8BF6C8-0A47-9A44-97C9-10CFF5FED2FC}" srcOrd="0" destOrd="0" parTransId="{C6549FE3-AD6E-FD46-BB1B-CDBB8AD1B7FC}" sibTransId="{FCCDCC4E-3570-6C46-A7F2-ABBBD3EC9A43}"/>
    <dgm:cxn modelId="{884D254E-8F89-423A-A711-205990B50204}" type="presParOf" srcId="{FCBFBF90-7661-C143-B2B1-B9ADA7EC2E90}" destId="{562849D2-2C71-664E-A781-B68DCFE7E010}" srcOrd="0" destOrd="0" presId="urn:microsoft.com/office/officeart/2005/8/layout/hList9"/>
    <dgm:cxn modelId="{C8105995-49B2-44F5-8B16-59327DE90871}" type="presParOf" srcId="{FCBFBF90-7661-C143-B2B1-B9ADA7EC2E90}" destId="{D848CEC3-414D-A24E-A380-807F3D5F0D6B}" srcOrd="1" destOrd="0" presId="urn:microsoft.com/office/officeart/2005/8/layout/hList9"/>
    <dgm:cxn modelId="{77A2DC61-4C74-4786-8A1E-075A03623D6F}" type="presParOf" srcId="{D848CEC3-414D-A24E-A380-807F3D5F0D6B}" destId="{7086A609-F3B6-E345-BA5D-C84BE22C0EAB}" srcOrd="0" destOrd="0" presId="urn:microsoft.com/office/officeart/2005/8/layout/hList9"/>
    <dgm:cxn modelId="{182BC6AE-903F-49FE-97F4-1A4E8637FB41}" type="presParOf" srcId="{D848CEC3-414D-A24E-A380-807F3D5F0D6B}" destId="{E72DA83D-1D48-DE4F-8DE2-CABEF6FF9792}" srcOrd="1" destOrd="0" presId="urn:microsoft.com/office/officeart/2005/8/layout/hList9"/>
    <dgm:cxn modelId="{71E5C998-198D-4B6E-BE53-0906025EAC41}" type="presParOf" srcId="{E72DA83D-1D48-DE4F-8DE2-CABEF6FF9792}" destId="{945C36D4-836E-A04D-B21F-AE5E2DB43ABF}" srcOrd="0" destOrd="0" presId="urn:microsoft.com/office/officeart/2005/8/layout/hList9"/>
    <dgm:cxn modelId="{D81C4A64-52ED-4010-B1C2-CF31FFA24487}" type="presParOf" srcId="{E72DA83D-1D48-DE4F-8DE2-CABEF6FF9792}" destId="{355BE39E-9FD7-8043-A7A9-D3FF61AE9A4F}" srcOrd="1" destOrd="0" presId="urn:microsoft.com/office/officeart/2005/8/layout/hList9"/>
    <dgm:cxn modelId="{F254DEAF-F1E0-48F9-921A-80E89D7E22AE}" type="presParOf" srcId="{FCBFBF90-7661-C143-B2B1-B9ADA7EC2E90}" destId="{0A9F54B7-DA6B-A140-94AC-28A341ACB571}" srcOrd="2" destOrd="0" presId="urn:microsoft.com/office/officeart/2005/8/layout/hList9"/>
    <dgm:cxn modelId="{D6220771-D9ED-40FF-B636-285DAC4EA3C5}" type="presParOf" srcId="{FCBFBF90-7661-C143-B2B1-B9ADA7EC2E90}" destId="{F90AB3A5-2066-504D-9EAB-25DF87057D9F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D84F23-9062-3647-B9F6-291281E2984F}" type="doc">
      <dgm:prSet loTypeId="urn:microsoft.com/office/officeart/2005/8/layout/hList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69C5B3-416C-3548-A57F-F3F0142D9260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FA0B78C4-73C2-B645-BA33-F0193692B490}" type="parTrans" cxnId="{B53795BC-5C66-C74A-9142-16B4B9CC93D7}">
      <dgm:prSet/>
      <dgm:spPr/>
      <dgm:t>
        <a:bodyPr/>
        <a:lstStyle/>
        <a:p>
          <a:endParaRPr lang="en-US"/>
        </a:p>
      </dgm:t>
    </dgm:pt>
    <dgm:pt modelId="{05E1421A-AD61-254D-A41F-5971CB97DF29}" type="sibTrans" cxnId="{B53795BC-5C66-C74A-9142-16B4B9CC93D7}">
      <dgm:prSet/>
      <dgm:spPr/>
      <dgm:t>
        <a:bodyPr/>
        <a:lstStyle/>
        <a:p>
          <a:endParaRPr lang="en-US"/>
        </a:p>
      </dgm:t>
    </dgm:pt>
    <dgm:pt modelId="{DC8BF6C8-0A47-9A44-97C9-10CFF5FED2FC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dirty="0"/>
            <a:t>Don’t hide the Cloud Team in a dark corner. Have them report directly to</a:t>
          </a:r>
          <a:r>
            <a:rPr lang="en-US" baseline="0" dirty="0"/>
            <a:t> the CIO.</a:t>
          </a:r>
          <a:endParaRPr lang="en-US" dirty="0"/>
        </a:p>
      </dgm:t>
    </dgm:pt>
    <dgm:pt modelId="{C6549FE3-AD6E-FD46-BB1B-CDBB8AD1B7FC}" type="parTrans" cxnId="{117835DF-34CA-0F4F-A306-E52E90D58C1B}">
      <dgm:prSet/>
      <dgm:spPr/>
      <dgm:t>
        <a:bodyPr/>
        <a:lstStyle/>
        <a:p>
          <a:endParaRPr lang="en-US"/>
        </a:p>
      </dgm:t>
    </dgm:pt>
    <dgm:pt modelId="{FCCDCC4E-3570-6C46-A7F2-ABBBD3EC9A43}" type="sibTrans" cxnId="{117835DF-34CA-0F4F-A306-E52E90D58C1B}">
      <dgm:prSet/>
      <dgm:spPr/>
      <dgm:t>
        <a:bodyPr/>
        <a:lstStyle/>
        <a:p>
          <a:endParaRPr lang="en-US"/>
        </a:p>
      </dgm:t>
    </dgm:pt>
    <dgm:pt modelId="{FCBFBF90-7661-C143-B2B1-B9ADA7EC2E90}" type="pres">
      <dgm:prSet presAssocID="{BFD84F23-9062-3647-B9F6-291281E2984F}" presName="list" presStyleCnt="0">
        <dgm:presLayoutVars>
          <dgm:dir/>
          <dgm:animLvl val="lvl"/>
        </dgm:presLayoutVars>
      </dgm:prSet>
      <dgm:spPr/>
    </dgm:pt>
    <dgm:pt modelId="{562849D2-2C71-664E-A781-B68DCFE7E010}" type="pres">
      <dgm:prSet presAssocID="{4469C5B3-416C-3548-A57F-F3F0142D9260}" presName="posSpace" presStyleCnt="0"/>
      <dgm:spPr/>
    </dgm:pt>
    <dgm:pt modelId="{D848CEC3-414D-A24E-A380-807F3D5F0D6B}" type="pres">
      <dgm:prSet presAssocID="{4469C5B3-416C-3548-A57F-F3F0142D9260}" presName="vertFlow" presStyleCnt="0"/>
      <dgm:spPr/>
    </dgm:pt>
    <dgm:pt modelId="{7086A609-F3B6-E345-BA5D-C84BE22C0EAB}" type="pres">
      <dgm:prSet presAssocID="{4469C5B3-416C-3548-A57F-F3F0142D9260}" presName="topSpace" presStyleCnt="0"/>
      <dgm:spPr/>
    </dgm:pt>
    <dgm:pt modelId="{E72DA83D-1D48-DE4F-8DE2-CABEF6FF9792}" type="pres">
      <dgm:prSet presAssocID="{4469C5B3-416C-3548-A57F-F3F0142D9260}" presName="firstComp" presStyleCnt="0"/>
      <dgm:spPr/>
    </dgm:pt>
    <dgm:pt modelId="{945C36D4-836E-A04D-B21F-AE5E2DB43ABF}" type="pres">
      <dgm:prSet presAssocID="{4469C5B3-416C-3548-A57F-F3F0142D9260}" presName="firstChild" presStyleLbl="bgAccFollowNode1" presStyleIdx="0" presStyleCnt="1" custScaleX="130659" custScaleY="60007" custLinFactNeighborX="-17366" custLinFactNeighborY="-9294"/>
      <dgm:spPr/>
    </dgm:pt>
    <dgm:pt modelId="{355BE39E-9FD7-8043-A7A9-D3FF61AE9A4F}" type="pres">
      <dgm:prSet presAssocID="{4469C5B3-416C-3548-A57F-F3F0142D9260}" presName="firstChildTx" presStyleLbl="bgAccFollowNode1" presStyleIdx="0" presStyleCnt="1">
        <dgm:presLayoutVars>
          <dgm:bulletEnabled val="1"/>
        </dgm:presLayoutVars>
      </dgm:prSet>
      <dgm:spPr/>
    </dgm:pt>
    <dgm:pt modelId="{0A9F54B7-DA6B-A140-94AC-28A341ACB571}" type="pres">
      <dgm:prSet presAssocID="{4469C5B3-416C-3548-A57F-F3F0142D9260}" presName="negSpace" presStyleCnt="0"/>
      <dgm:spPr/>
    </dgm:pt>
    <dgm:pt modelId="{F90AB3A5-2066-504D-9EAB-25DF87057D9F}" type="pres">
      <dgm:prSet presAssocID="{4469C5B3-416C-3548-A57F-F3F0142D9260}" presName="circle" presStyleLbl="node1" presStyleIdx="0" presStyleCnt="1" custScaleX="42719" custScaleY="42709" custLinFactNeighborX="-33185" custLinFactNeighborY="11828"/>
      <dgm:spPr/>
    </dgm:pt>
  </dgm:ptLst>
  <dgm:cxnLst>
    <dgm:cxn modelId="{82869775-0315-4915-890D-4107278DD2DE}" type="presOf" srcId="{4469C5B3-416C-3548-A57F-F3F0142D9260}" destId="{F90AB3A5-2066-504D-9EAB-25DF87057D9F}" srcOrd="0" destOrd="0" presId="urn:microsoft.com/office/officeart/2005/8/layout/hList9"/>
    <dgm:cxn modelId="{D441428A-735D-4B1E-90D6-50A785EA3CEF}" type="presOf" srcId="{DC8BF6C8-0A47-9A44-97C9-10CFF5FED2FC}" destId="{355BE39E-9FD7-8043-A7A9-D3FF61AE9A4F}" srcOrd="1" destOrd="0" presId="urn:microsoft.com/office/officeart/2005/8/layout/hList9"/>
    <dgm:cxn modelId="{431061B9-2942-467E-BF4B-8D93B2332629}" type="presOf" srcId="{BFD84F23-9062-3647-B9F6-291281E2984F}" destId="{FCBFBF90-7661-C143-B2B1-B9ADA7EC2E90}" srcOrd="0" destOrd="0" presId="urn:microsoft.com/office/officeart/2005/8/layout/hList9"/>
    <dgm:cxn modelId="{B53795BC-5C66-C74A-9142-16B4B9CC93D7}" srcId="{BFD84F23-9062-3647-B9F6-291281E2984F}" destId="{4469C5B3-416C-3548-A57F-F3F0142D9260}" srcOrd="0" destOrd="0" parTransId="{FA0B78C4-73C2-B645-BA33-F0193692B490}" sibTransId="{05E1421A-AD61-254D-A41F-5971CB97DF29}"/>
    <dgm:cxn modelId="{346EF0CB-2109-4F30-8801-C5DE4B7A14C1}" type="presOf" srcId="{DC8BF6C8-0A47-9A44-97C9-10CFF5FED2FC}" destId="{945C36D4-836E-A04D-B21F-AE5E2DB43ABF}" srcOrd="0" destOrd="0" presId="urn:microsoft.com/office/officeart/2005/8/layout/hList9"/>
    <dgm:cxn modelId="{117835DF-34CA-0F4F-A306-E52E90D58C1B}" srcId="{4469C5B3-416C-3548-A57F-F3F0142D9260}" destId="{DC8BF6C8-0A47-9A44-97C9-10CFF5FED2FC}" srcOrd="0" destOrd="0" parTransId="{C6549FE3-AD6E-FD46-BB1B-CDBB8AD1B7FC}" sibTransId="{FCCDCC4E-3570-6C46-A7F2-ABBBD3EC9A43}"/>
    <dgm:cxn modelId="{721CB3D4-60A5-40F9-8539-2DD475AB4B11}" type="presParOf" srcId="{FCBFBF90-7661-C143-B2B1-B9ADA7EC2E90}" destId="{562849D2-2C71-664E-A781-B68DCFE7E010}" srcOrd="0" destOrd="0" presId="urn:microsoft.com/office/officeart/2005/8/layout/hList9"/>
    <dgm:cxn modelId="{FD8527AD-90D4-499B-A871-DAD6CF6237D9}" type="presParOf" srcId="{FCBFBF90-7661-C143-B2B1-B9ADA7EC2E90}" destId="{D848CEC3-414D-A24E-A380-807F3D5F0D6B}" srcOrd="1" destOrd="0" presId="urn:microsoft.com/office/officeart/2005/8/layout/hList9"/>
    <dgm:cxn modelId="{F97A194A-30B8-480B-A786-4439E8CF852F}" type="presParOf" srcId="{D848CEC3-414D-A24E-A380-807F3D5F0D6B}" destId="{7086A609-F3B6-E345-BA5D-C84BE22C0EAB}" srcOrd="0" destOrd="0" presId="urn:microsoft.com/office/officeart/2005/8/layout/hList9"/>
    <dgm:cxn modelId="{0656BF8F-7777-4CF7-9211-CFC2E5E9A1A5}" type="presParOf" srcId="{D848CEC3-414D-A24E-A380-807F3D5F0D6B}" destId="{E72DA83D-1D48-DE4F-8DE2-CABEF6FF9792}" srcOrd="1" destOrd="0" presId="urn:microsoft.com/office/officeart/2005/8/layout/hList9"/>
    <dgm:cxn modelId="{1AE2576E-BC69-4D7E-908A-B39A64DFB558}" type="presParOf" srcId="{E72DA83D-1D48-DE4F-8DE2-CABEF6FF9792}" destId="{945C36D4-836E-A04D-B21F-AE5E2DB43ABF}" srcOrd="0" destOrd="0" presId="urn:microsoft.com/office/officeart/2005/8/layout/hList9"/>
    <dgm:cxn modelId="{6A800C1A-2654-491E-ADE8-9227E9AE1141}" type="presParOf" srcId="{E72DA83D-1D48-DE4F-8DE2-CABEF6FF9792}" destId="{355BE39E-9FD7-8043-A7A9-D3FF61AE9A4F}" srcOrd="1" destOrd="0" presId="urn:microsoft.com/office/officeart/2005/8/layout/hList9"/>
    <dgm:cxn modelId="{6FA8F008-D4DB-4A0E-A02B-5650B3B5524C}" type="presParOf" srcId="{FCBFBF90-7661-C143-B2B1-B9ADA7EC2E90}" destId="{0A9F54B7-DA6B-A140-94AC-28A341ACB571}" srcOrd="2" destOrd="0" presId="urn:microsoft.com/office/officeart/2005/8/layout/hList9"/>
    <dgm:cxn modelId="{A9F048C8-716E-426C-9C2B-82CFAF909A49}" type="presParOf" srcId="{FCBFBF90-7661-C143-B2B1-B9ADA7EC2E90}" destId="{F90AB3A5-2066-504D-9EAB-25DF87057D9F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D84F23-9062-3647-B9F6-291281E2984F}" type="doc">
      <dgm:prSet loTypeId="urn:microsoft.com/office/officeart/2005/8/layout/hList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69C5B3-416C-3548-A57F-F3F0142D9260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FA0B78C4-73C2-B645-BA33-F0193692B490}" type="parTrans" cxnId="{B53795BC-5C66-C74A-9142-16B4B9CC93D7}">
      <dgm:prSet/>
      <dgm:spPr/>
      <dgm:t>
        <a:bodyPr/>
        <a:lstStyle/>
        <a:p>
          <a:endParaRPr lang="en-US"/>
        </a:p>
      </dgm:t>
    </dgm:pt>
    <dgm:pt modelId="{05E1421A-AD61-254D-A41F-5971CB97DF29}" type="sibTrans" cxnId="{B53795BC-5C66-C74A-9142-16B4B9CC93D7}">
      <dgm:prSet/>
      <dgm:spPr/>
      <dgm:t>
        <a:bodyPr/>
        <a:lstStyle/>
        <a:p>
          <a:endParaRPr lang="en-US"/>
        </a:p>
      </dgm:t>
    </dgm:pt>
    <dgm:pt modelId="{DC8BF6C8-0A47-9A44-97C9-10CFF5FED2FC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dirty="0"/>
            <a:t>The workloads</a:t>
          </a:r>
          <a:r>
            <a:rPr lang="en-US" baseline="0" dirty="0"/>
            <a:t> won’t come to you on their own. You’ll have to go find them</a:t>
          </a:r>
          <a:r>
            <a:rPr lang="is-IS" baseline="0" dirty="0"/>
            <a:t>…</a:t>
          </a:r>
          <a:endParaRPr lang="en-US" dirty="0"/>
        </a:p>
      </dgm:t>
    </dgm:pt>
    <dgm:pt modelId="{C6549FE3-AD6E-FD46-BB1B-CDBB8AD1B7FC}" type="parTrans" cxnId="{117835DF-34CA-0F4F-A306-E52E90D58C1B}">
      <dgm:prSet/>
      <dgm:spPr/>
      <dgm:t>
        <a:bodyPr/>
        <a:lstStyle/>
        <a:p>
          <a:endParaRPr lang="en-US"/>
        </a:p>
      </dgm:t>
    </dgm:pt>
    <dgm:pt modelId="{FCCDCC4E-3570-6C46-A7F2-ABBBD3EC9A43}" type="sibTrans" cxnId="{117835DF-34CA-0F4F-A306-E52E90D58C1B}">
      <dgm:prSet/>
      <dgm:spPr/>
      <dgm:t>
        <a:bodyPr/>
        <a:lstStyle/>
        <a:p>
          <a:endParaRPr lang="en-US"/>
        </a:p>
      </dgm:t>
    </dgm:pt>
    <dgm:pt modelId="{FCBFBF90-7661-C143-B2B1-B9ADA7EC2E90}" type="pres">
      <dgm:prSet presAssocID="{BFD84F23-9062-3647-B9F6-291281E2984F}" presName="list" presStyleCnt="0">
        <dgm:presLayoutVars>
          <dgm:dir/>
          <dgm:animLvl val="lvl"/>
        </dgm:presLayoutVars>
      </dgm:prSet>
      <dgm:spPr/>
    </dgm:pt>
    <dgm:pt modelId="{562849D2-2C71-664E-A781-B68DCFE7E010}" type="pres">
      <dgm:prSet presAssocID="{4469C5B3-416C-3548-A57F-F3F0142D9260}" presName="posSpace" presStyleCnt="0"/>
      <dgm:spPr/>
    </dgm:pt>
    <dgm:pt modelId="{D848CEC3-414D-A24E-A380-807F3D5F0D6B}" type="pres">
      <dgm:prSet presAssocID="{4469C5B3-416C-3548-A57F-F3F0142D9260}" presName="vertFlow" presStyleCnt="0"/>
      <dgm:spPr/>
    </dgm:pt>
    <dgm:pt modelId="{7086A609-F3B6-E345-BA5D-C84BE22C0EAB}" type="pres">
      <dgm:prSet presAssocID="{4469C5B3-416C-3548-A57F-F3F0142D9260}" presName="topSpace" presStyleCnt="0"/>
      <dgm:spPr/>
    </dgm:pt>
    <dgm:pt modelId="{E72DA83D-1D48-DE4F-8DE2-CABEF6FF9792}" type="pres">
      <dgm:prSet presAssocID="{4469C5B3-416C-3548-A57F-F3F0142D9260}" presName="firstComp" presStyleCnt="0"/>
      <dgm:spPr/>
    </dgm:pt>
    <dgm:pt modelId="{945C36D4-836E-A04D-B21F-AE5E2DB43ABF}" type="pres">
      <dgm:prSet presAssocID="{4469C5B3-416C-3548-A57F-F3F0142D9260}" presName="firstChild" presStyleLbl="bgAccFollowNode1" presStyleIdx="0" presStyleCnt="1" custScaleX="130659" custScaleY="60007" custLinFactNeighborX="-17366" custLinFactNeighborY="-9294"/>
      <dgm:spPr/>
    </dgm:pt>
    <dgm:pt modelId="{355BE39E-9FD7-8043-A7A9-D3FF61AE9A4F}" type="pres">
      <dgm:prSet presAssocID="{4469C5B3-416C-3548-A57F-F3F0142D9260}" presName="firstChildTx" presStyleLbl="bgAccFollowNode1" presStyleIdx="0" presStyleCnt="1">
        <dgm:presLayoutVars>
          <dgm:bulletEnabled val="1"/>
        </dgm:presLayoutVars>
      </dgm:prSet>
      <dgm:spPr/>
    </dgm:pt>
    <dgm:pt modelId="{0A9F54B7-DA6B-A140-94AC-28A341ACB571}" type="pres">
      <dgm:prSet presAssocID="{4469C5B3-416C-3548-A57F-F3F0142D9260}" presName="negSpace" presStyleCnt="0"/>
      <dgm:spPr/>
    </dgm:pt>
    <dgm:pt modelId="{F90AB3A5-2066-504D-9EAB-25DF87057D9F}" type="pres">
      <dgm:prSet presAssocID="{4469C5B3-416C-3548-A57F-F3F0142D9260}" presName="circle" presStyleLbl="node1" presStyleIdx="0" presStyleCnt="1" custScaleX="42719" custScaleY="42709" custLinFactNeighborX="-33185" custLinFactNeighborY="11828"/>
      <dgm:spPr/>
    </dgm:pt>
  </dgm:ptLst>
  <dgm:cxnLst>
    <dgm:cxn modelId="{9F6C8032-7E95-4075-AFDA-41D1433DEB1F}" type="presOf" srcId="{DC8BF6C8-0A47-9A44-97C9-10CFF5FED2FC}" destId="{945C36D4-836E-A04D-B21F-AE5E2DB43ABF}" srcOrd="0" destOrd="0" presId="urn:microsoft.com/office/officeart/2005/8/layout/hList9"/>
    <dgm:cxn modelId="{85D10C48-4DAC-47F4-9709-DEE82A334539}" type="presOf" srcId="{DC8BF6C8-0A47-9A44-97C9-10CFF5FED2FC}" destId="{355BE39E-9FD7-8043-A7A9-D3FF61AE9A4F}" srcOrd="1" destOrd="0" presId="urn:microsoft.com/office/officeart/2005/8/layout/hList9"/>
    <dgm:cxn modelId="{24F6075D-76E5-47E3-9024-B43B8C58C19A}" type="presOf" srcId="{4469C5B3-416C-3548-A57F-F3F0142D9260}" destId="{F90AB3A5-2066-504D-9EAB-25DF87057D9F}" srcOrd="0" destOrd="0" presId="urn:microsoft.com/office/officeart/2005/8/layout/hList9"/>
    <dgm:cxn modelId="{0A06FA61-E9A3-4001-A52F-AEE21B359AD9}" type="presOf" srcId="{BFD84F23-9062-3647-B9F6-291281E2984F}" destId="{FCBFBF90-7661-C143-B2B1-B9ADA7EC2E90}" srcOrd="0" destOrd="0" presId="urn:microsoft.com/office/officeart/2005/8/layout/hList9"/>
    <dgm:cxn modelId="{B53795BC-5C66-C74A-9142-16B4B9CC93D7}" srcId="{BFD84F23-9062-3647-B9F6-291281E2984F}" destId="{4469C5B3-416C-3548-A57F-F3F0142D9260}" srcOrd="0" destOrd="0" parTransId="{FA0B78C4-73C2-B645-BA33-F0193692B490}" sibTransId="{05E1421A-AD61-254D-A41F-5971CB97DF29}"/>
    <dgm:cxn modelId="{117835DF-34CA-0F4F-A306-E52E90D58C1B}" srcId="{4469C5B3-416C-3548-A57F-F3F0142D9260}" destId="{DC8BF6C8-0A47-9A44-97C9-10CFF5FED2FC}" srcOrd="0" destOrd="0" parTransId="{C6549FE3-AD6E-FD46-BB1B-CDBB8AD1B7FC}" sibTransId="{FCCDCC4E-3570-6C46-A7F2-ABBBD3EC9A43}"/>
    <dgm:cxn modelId="{930B1EB8-56B5-4599-9708-39A127EE5F80}" type="presParOf" srcId="{FCBFBF90-7661-C143-B2B1-B9ADA7EC2E90}" destId="{562849D2-2C71-664E-A781-B68DCFE7E010}" srcOrd="0" destOrd="0" presId="urn:microsoft.com/office/officeart/2005/8/layout/hList9"/>
    <dgm:cxn modelId="{CF2D09F5-E07B-4423-9D05-736C55A43610}" type="presParOf" srcId="{FCBFBF90-7661-C143-B2B1-B9ADA7EC2E90}" destId="{D848CEC3-414D-A24E-A380-807F3D5F0D6B}" srcOrd="1" destOrd="0" presId="urn:microsoft.com/office/officeart/2005/8/layout/hList9"/>
    <dgm:cxn modelId="{BD07D0C9-9A05-44B7-B71C-287823C4A54B}" type="presParOf" srcId="{D848CEC3-414D-A24E-A380-807F3D5F0D6B}" destId="{7086A609-F3B6-E345-BA5D-C84BE22C0EAB}" srcOrd="0" destOrd="0" presId="urn:microsoft.com/office/officeart/2005/8/layout/hList9"/>
    <dgm:cxn modelId="{16E3C8E8-C095-4952-9A6A-A8C0B1473F96}" type="presParOf" srcId="{D848CEC3-414D-A24E-A380-807F3D5F0D6B}" destId="{E72DA83D-1D48-DE4F-8DE2-CABEF6FF9792}" srcOrd="1" destOrd="0" presId="urn:microsoft.com/office/officeart/2005/8/layout/hList9"/>
    <dgm:cxn modelId="{A779F886-990E-465E-8A92-2E28280AAE37}" type="presParOf" srcId="{E72DA83D-1D48-DE4F-8DE2-CABEF6FF9792}" destId="{945C36D4-836E-A04D-B21F-AE5E2DB43ABF}" srcOrd="0" destOrd="0" presId="urn:microsoft.com/office/officeart/2005/8/layout/hList9"/>
    <dgm:cxn modelId="{1E5B8A8D-A5E4-4ADA-AB56-52A36AEAF648}" type="presParOf" srcId="{E72DA83D-1D48-DE4F-8DE2-CABEF6FF9792}" destId="{355BE39E-9FD7-8043-A7A9-D3FF61AE9A4F}" srcOrd="1" destOrd="0" presId="urn:microsoft.com/office/officeart/2005/8/layout/hList9"/>
    <dgm:cxn modelId="{3B54AD1B-0C0C-48AC-951A-9A8A84B146C4}" type="presParOf" srcId="{FCBFBF90-7661-C143-B2B1-B9ADA7EC2E90}" destId="{0A9F54B7-DA6B-A140-94AC-28A341ACB571}" srcOrd="2" destOrd="0" presId="urn:microsoft.com/office/officeart/2005/8/layout/hList9"/>
    <dgm:cxn modelId="{68C461BA-A323-42E0-84D8-95AF1E6170E2}" type="presParOf" srcId="{FCBFBF90-7661-C143-B2B1-B9ADA7EC2E90}" destId="{F90AB3A5-2066-504D-9EAB-25DF87057D9F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D84F23-9062-3647-B9F6-291281E2984F}" type="doc">
      <dgm:prSet loTypeId="urn:microsoft.com/office/officeart/2005/8/layout/hList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69C5B3-416C-3548-A57F-F3F0142D9260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FA0B78C4-73C2-B645-BA33-F0193692B490}" type="parTrans" cxnId="{B53795BC-5C66-C74A-9142-16B4B9CC93D7}">
      <dgm:prSet/>
      <dgm:spPr/>
      <dgm:t>
        <a:bodyPr/>
        <a:lstStyle/>
        <a:p>
          <a:endParaRPr lang="en-US"/>
        </a:p>
      </dgm:t>
    </dgm:pt>
    <dgm:pt modelId="{05E1421A-AD61-254D-A41F-5971CB97DF29}" type="sibTrans" cxnId="{B53795BC-5C66-C74A-9142-16B4B9CC93D7}">
      <dgm:prSet/>
      <dgm:spPr/>
      <dgm:t>
        <a:bodyPr/>
        <a:lstStyle/>
        <a:p>
          <a:endParaRPr lang="en-US"/>
        </a:p>
      </dgm:t>
    </dgm:pt>
    <dgm:pt modelId="{DC8BF6C8-0A47-9A44-97C9-10CFF5FED2FC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dirty="0"/>
            <a:t>Don’t staff the team with people who happen</a:t>
          </a:r>
          <a:r>
            <a:rPr lang="en-US" baseline="0" dirty="0"/>
            <a:t> to have spare cycles</a:t>
          </a:r>
          <a:endParaRPr lang="en-US" dirty="0"/>
        </a:p>
      </dgm:t>
    </dgm:pt>
    <dgm:pt modelId="{C6549FE3-AD6E-FD46-BB1B-CDBB8AD1B7FC}" type="parTrans" cxnId="{117835DF-34CA-0F4F-A306-E52E90D58C1B}">
      <dgm:prSet/>
      <dgm:spPr/>
      <dgm:t>
        <a:bodyPr/>
        <a:lstStyle/>
        <a:p>
          <a:endParaRPr lang="en-US"/>
        </a:p>
      </dgm:t>
    </dgm:pt>
    <dgm:pt modelId="{FCCDCC4E-3570-6C46-A7F2-ABBBD3EC9A43}" type="sibTrans" cxnId="{117835DF-34CA-0F4F-A306-E52E90D58C1B}">
      <dgm:prSet/>
      <dgm:spPr/>
      <dgm:t>
        <a:bodyPr/>
        <a:lstStyle/>
        <a:p>
          <a:endParaRPr lang="en-US"/>
        </a:p>
      </dgm:t>
    </dgm:pt>
    <dgm:pt modelId="{FCBFBF90-7661-C143-B2B1-B9ADA7EC2E90}" type="pres">
      <dgm:prSet presAssocID="{BFD84F23-9062-3647-B9F6-291281E2984F}" presName="list" presStyleCnt="0">
        <dgm:presLayoutVars>
          <dgm:dir/>
          <dgm:animLvl val="lvl"/>
        </dgm:presLayoutVars>
      </dgm:prSet>
      <dgm:spPr/>
    </dgm:pt>
    <dgm:pt modelId="{562849D2-2C71-664E-A781-B68DCFE7E010}" type="pres">
      <dgm:prSet presAssocID="{4469C5B3-416C-3548-A57F-F3F0142D9260}" presName="posSpace" presStyleCnt="0"/>
      <dgm:spPr/>
    </dgm:pt>
    <dgm:pt modelId="{D848CEC3-414D-A24E-A380-807F3D5F0D6B}" type="pres">
      <dgm:prSet presAssocID="{4469C5B3-416C-3548-A57F-F3F0142D9260}" presName="vertFlow" presStyleCnt="0"/>
      <dgm:spPr/>
    </dgm:pt>
    <dgm:pt modelId="{7086A609-F3B6-E345-BA5D-C84BE22C0EAB}" type="pres">
      <dgm:prSet presAssocID="{4469C5B3-416C-3548-A57F-F3F0142D9260}" presName="topSpace" presStyleCnt="0"/>
      <dgm:spPr/>
    </dgm:pt>
    <dgm:pt modelId="{E72DA83D-1D48-DE4F-8DE2-CABEF6FF9792}" type="pres">
      <dgm:prSet presAssocID="{4469C5B3-416C-3548-A57F-F3F0142D9260}" presName="firstComp" presStyleCnt="0"/>
      <dgm:spPr/>
    </dgm:pt>
    <dgm:pt modelId="{945C36D4-836E-A04D-B21F-AE5E2DB43ABF}" type="pres">
      <dgm:prSet presAssocID="{4469C5B3-416C-3548-A57F-F3F0142D9260}" presName="firstChild" presStyleLbl="bgAccFollowNode1" presStyleIdx="0" presStyleCnt="1" custScaleX="130659" custScaleY="60007" custLinFactNeighborX="-17366" custLinFactNeighborY="-9294"/>
      <dgm:spPr/>
    </dgm:pt>
    <dgm:pt modelId="{355BE39E-9FD7-8043-A7A9-D3FF61AE9A4F}" type="pres">
      <dgm:prSet presAssocID="{4469C5B3-416C-3548-A57F-F3F0142D9260}" presName="firstChildTx" presStyleLbl="bgAccFollowNode1" presStyleIdx="0" presStyleCnt="1">
        <dgm:presLayoutVars>
          <dgm:bulletEnabled val="1"/>
        </dgm:presLayoutVars>
      </dgm:prSet>
      <dgm:spPr/>
    </dgm:pt>
    <dgm:pt modelId="{0A9F54B7-DA6B-A140-94AC-28A341ACB571}" type="pres">
      <dgm:prSet presAssocID="{4469C5B3-416C-3548-A57F-F3F0142D9260}" presName="negSpace" presStyleCnt="0"/>
      <dgm:spPr/>
    </dgm:pt>
    <dgm:pt modelId="{F90AB3A5-2066-504D-9EAB-25DF87057D9F}" type="pres">
      <dgm:prSet presAssocID="{4469C5B3-416C-3548-A57F-F3F0142D9260}" presName="circle" presStyleLbl="node1" presStyleIdx="0" presStyleCnt="1" custScaleX="42719" custScaleY="42709" custLinFactNeighborX="-33185" custLinFactNeighborY="11828"/>
      <dgm:spPr/>
    </dgm:pt>
  </dgm:ptLst>
  <dgm:cxnLst>
    <dgm:cxn modelId="{2F5C2C34-4D3D-4A02-A146-76C665F25813}" type="presOf" srcId="{DC8BF6C8-0A47-9A44-97C9-10CFF5FED2FC}" destId="{355BE39E-9FD7-8043-A7A9-D3FF61AE9A4F}" srcOrd="1" destOrd="0" presId="urn:microsoft.com/office/officeart/2005/8/layout/hList9"/>
    <dgm:cxn modelId="{5D2E364B-D776-484A-9828-887791A9406F}" type="presOf" srcId="{4469C5B3-416C-3548-A57F-F3F0142D9260}" destId="{F90AB3A5-2066-504D-9EAB-25DF87057D9F}" srcOrd="0" destOrd="0" presId="urn:microsoft.com/office/officeart/2005/8/layout/hList9"/>
    <dgm:cxn modelId="{E82DCE5C-7BC7-4A20-9586-FD34E557EE28}" type="presOf" srcId="{DC8BF6C8-0A47-9A44-97C9-10CFF5FED2FC}" destId="{945C36D4-836E-A04D-B21F-AE5E2DB43ABF}" srcOrd="0" destOrd="0" presId="urn:microsoft.com/office/officeart/2005/8/layout/hList9"/>
    <dgm:cxn modelId="{CB05CE8F-A2A8-40C4-A61D-3868D3D0A895}" type="presOf" srcId="{BFD84F23-9062-3647-B9F6-291281E2984F}" destId="{FCBFBF90-7661-C143-B2B1-B9ADA7EC2E90}" srcOrd="0" destOrd="0" presId="urn:microsoft.com/office/officeart/2005/8/layout/hList9"/>
    <dgm:cxn modelId="{B53795BC-5C66-C74A-9142-16B4B9CC93D7}" srcId="{BFD84F23-9062-3647-B9F6-291281E2984F}" destId="{4469C5B3-416C-3548-A57F-F3F0142D9260}" srcOrd="0" destOrd="0" parTransId="{FA0B78C4-73C2-B645-BA33-F0193692B490}" sibTransId="{05E1421A-AD61-254D-A41F-5971CB97DF29}"/>
    <dgm:cxn modelId="{117835DF-34CA-0F4F-A306-E52E90D58C1B}" srcId="{4469C5B3-416C-3548-A57F-F3F0142D9260}" destId="{DC8BF6C8-0A47-9A44-97C9-10CFF5FED2FC}" srcOrd="0" destOrd="0" parTransId="{C6549FE3-AD6E-FD46-BB1B-CDBB8AD1B7FC}" sibTransId="{FCCDCC4E-3570-6C46-A7F2-ABBBD3EC9A43}"/>
    <dgm:cxn modelId="{442C304A-BD00-4692-A031-6947100603D2}" type="presParOf" srcId="{FCBFBF90-7661-C143-B2B1-B9ADA7EC2E90}" destId="{562849D2-2C71-664E-A781-B68DCFE7E010}" srcOrd="0" destOrd="0" presId="urn:microsoft.com/office/officeart/2005/8/layout/hList9"/>
    <dgm:cxn modelId="{D52247C1-2F98-48C7-B038-FB859B884514}" type="presParOf" srcId="{FCBFBF90-7661-C143-B2B1-B9ADA7EC2E90}" destId="{D848CEC3-414D-A24E-A380-807F3D5F0D6B}" srcOrd="1" destOrd="0" presId="urn:microsoft.com/office/officeart/2005/8/layout/hList9"/>
    <dgm:cxn modelId="{4A0D2F13-2F68-490A-ADEB-B20EF7DCED54}" type="presParOf" srcId="{D848CEC3-414D-A24E-A380-807F3D5F0D6B}" destId="{7086A609-F3B6-E345-BA5D-C84BE22C0EAB}" srcOrd="0" destOrd="0" presId="urn:microsoft.com/office/officeart/2005/8/layout/hList9"/>
    <dgm:cxn modelId="{67B0CF3A-3049-40F8-83CE-FD8BC3C4521A}" type="presParOf" srcId="{D848CEC3-414D-A24E-A380-807F3D5F0D6B}" destId="{E72DA83D-1D48-DE4F-8DE2-CABEF6FF9792}" srcOrd="1" destOrd="0" presId="urn:microsoft.com/office/officeart/2005/8/layout/hList9"/>
    <dgm:cxn modelId="{00011899-872B-4582-8ECA-CF4ADDB92107}" type="presParOf" srcId="{E72DA83D-1D48-DE4F-8DE2-CABEF6FF9792}" destId="{945C36D4-836E-A04D-B21F-AE5E2DB43ABF}" srcOrd="0" destOrd="0" presId="urn:microsoft.com/office/officeart/2005/8/layout/hList9"/>
    <dgm:cxn modelId="{7EF1F1F9-8E48-4B9B-BB21-79123A91742C}" type="presParOf" srcId="{E72DA83D-1D48-DE4F-8DE2-CABEF6FF9792}" destId="{355BE39E-9FD7-8043-A7A9-D3FF61AE9A4F}" srcOrd="1" destOrd="0" presId="urn:microsoft.com/office/officeart/2005/8/layout/hList9"/>
    <dgm:cxn modelId="{F1629546-223A-4729-8C14-01EFEAEA6BEB}" type="presParOf" srcId="{FCBFBF90-7661-C143-B2B1-B9ADA7EC2E90}" destId="{0A9F54B7-DA6B-A140-94AC-28A341ACB571}" srcOrd="2" destOrd="0" presId="urn:microsoft.com/office/officeart/2005/8/layout/hList9"/>
    <dgm:cxn modelId="{74B4A1C0-EBFA-428E-BBF2-1A299BEDA522}" type="presParOf" srcId="{FCBFBF90-7661-C143-B2B1-B9ADA7EC2E90}" destId="{F90AB3A5-2066-504D-9EAB-25DF87057D9F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D84F23-9062-3647-B9F6-291281E2984F}" type="doc">
      <dgm:prSet loTypeId="urn:microsoft.com/office/officeart/2005/8/layout/hList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69C5B3-416C-3548-A57F-F3F0142D9260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FA0B78C4-73C2-B645-BA33-F0193692B490}" type="parTrans" cxnId="{B53795BC-5C66-C74A-9142-16B4B9CC93D7}">
      <dgm:prSet/>
      <dgm:spPr/>
      <dgm:t>
        <a:bodyPr/>
        <a:lstStyle/>
        <a:p>
          <a:endParaRPr lang="en-US"/>
        </a:p>
      </dgm:t>
    </dgm:pt>
    <dgm:pt modelId="{05E1421A-AD61-254D-A41F-5971CB97DF29}" type="sibTrans" cxnId="{B53795BC-5C66-C74A-9142-16B4B9CC93D7}">
      <dgm:prSet/>
      <dgm:spPr/>
      <dgm:t>
        <a:bodyPr/>
        <a:lstStyle/>
        <a:p>
          <a:endParaRPr lang="en-US"/>
        </a:p>
      </dgm:t>
    </dgm:pt>
    <dgm:pt modelId="{DC8BF6C8-0A47-9A44-97C9-10CFF5FED2FC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sz="2400" dirty="0"/>
            <a:t>If</a:t>
          </a:r>
          <a:r>
            <a:rPr lang="en-US" sz="2400" baseline="0" dirty="0"/>
            <a:t> you’re going to use Partners, engage them early</a:t>
          </a:r>
          <a:endParaRPr lang="en-US" sz="2400" dirty="0"/>
        </a:p>
      </dgm:t>
    </dgm:pt>
    <dgm:pt modelId="{C6549FE3-AD6E-FD46-BB1B-CDBB8AD1B7FC}" type="parTrans" cxnId="{117835DF-34CA-0F4F-A306-E52E90D58C1B}">
      <dgm:prSet/>
      <dgm:spPr/>
      <dgm:t>
        <a:bodyPr/>
        <a:lstStyle/>
        <a:p>
          <a:endParaRPr lang="en-US"/>
        </a:p>
      </dgm:t>
    </dgm:pt>
    <dgm:pt modelId="{FCCDCC4E-3570-6C46-A7F2-ABBBD3EC9A43}" type="sibTrans" cxnId="{117835DF-34CA-0F4F-A306-E52E90D58C1B}">
      <dgm:prSet/>
      <dgm:spPr/>
      <dgm:t>
        <a:bodyPr/>
        <a:lstStyle/>
        <a:p>
          <a:endParaRPr lang="en-US"/>
        </a:p>
      </dgm:t>
    </dgm:pt>
    <dgm:pt modelId="{FCBFBF90-7661-C143-B2B1-B9ADA7EC2E90}" type="pres">
      <dgm:prSet presAssocID="{BFD84F23-9062-3647-B9F6-291281E2984F}" presName="list" presStyleCnt="0">
        <dgm:presLayoutVars>
          <dgm:dir/>
          <dgm:animLvl val="lvl"/>
        </dgm:presLayoutVars>
      </dgm:prSet>
      <dgm:spPr/>
    </dgm:pt>
    <dgm:pt modelId="{562849D2-2C71-664E-A781-B68DCFE7E010}" type="pres">
      <dgm:prSet presAssocID="{4469C5B3-416C-3548-A57F-F3F0142D9260}" presName="posSpace" presStyleCnt="0"/>
      <dgm:spPr/>
    </dgm:pt>
    <dgm:pt modelId="{D848CEC3-414D-A24E-A380-807F3D5F0D6B}" type="pres">
      <dgm:prSet presAssocID="{4469C5B3-416C-3548-A57F-F3F0142D9260}" presName="vertFlow" presStyleCnt="0"/>
      <dgm:spPr/>
    </dgm:pt>
    <dgm:pt modelId="{7086A609-F3B6-E345-BA5D-C84BE22C0EAB}" type="pres">
      <dgm:prSet presAssocID="{4469C5B3-416C-3548-A57F-F3F0142D9260}" presName="topSpace" presStyleCnt="0"/>
      <dgm:spPr/>
    </dgm:pt>
    <dgm:pt modelId="{E72DA83D-1D48-DE4F-8DE2-CABEF6FF9792}" type="pres">
      <dgm:prSet presAssocID="{4469C5B3-416C-3548-A57F-F3F0142D9260}" presName="firstComp" presStyleCnt="0"/>
      <dgm:spPr/>
    </dgm:pt>
    <dgm:pt modelId="{945C36D4-836E-A04D-B21F-AE5E2DB43ABF}" type="pres">
      <dgm:prSet presAssocID="{4469C5B3-416C-3548-A57F-F3F0142D9260}" presName="firstChild" presStyleLbl="bgAccFollowNode1" presStyleIdx="0" presStyleCnt="1" custScaleX="130659" custScaleY="60007" custLinFactNeighborX="-17366" custLinFactNeighborY="-9294"/>
      <dgm:spPr/>
    </dgm:pt>
    <dgm:pt modelId="{355BE39E-9FD7-8043-A7A9-D3FF61AE9A4F}" type="pres">
      <dgm:prSet presAssocID="{4469C5B3-416C-3548-A57F-F3F0142D9260}" presName="firstChildTx" presStyleLbl="bgAccFollowNode1" presStyleIdx="0" presStyleCnt="1">
        <dgm:presLayoutVars>
          <dgm:bulletEnabled val="1"/>
        </dgm:presLayoutVars>
      </dgm:prSet>
      <dgm:spPr/>
    </dgm:pt>
    <dgm:pt modelId="{0A9F54B7-DA6B-A140-94AC-28A341ACB571}" type="pres">
      <dgm:prSet presAssocID="{4469C5B3-416C-3548-A57F-F3F0142D9260}" presName="negSpace" presStyleCnt="0"/>
      <dgm:spPr/>
    </dgm:pt>
    <dgm:pt modelId="{F90AB3A5-2066-504D-9EAB-25DF87057D9F}" type="pres">
      <dgm:prSet presAssocID="{4469C5B3-416C-3548-A57F-F3F0142D9260}" presName="circle" presStyleLbl="node1" presStyleIdx="0" presStyleCnt="1" custScaleX="42719" custScaleY="42709" custLinFactNeighborX="-33185" custLinFactNeighborY="11828"/>
      <dgm:spPr/>
    </dgm:pt>
  </dgm:ptLst>
  <dgm:cxnLst>
    <dgm:cxn modelId="{43888F68-78EF-4951-9D3B-4ABDC31CE444}" type="presOf" srcId="{DC8BF6C8-0A47-9A44-97C9-10CFF5FED2FC}" destId="{355BE39E-9FD7-8043-A7A9-D3FF61AE9A4F}" srcOrd="1" destOrd="0" presId="urn:microsoft.com/office/officeart/2005/8/layout/hList9"/>
    <dgm:cxn modelId="{3F11206C-FB2D-4A27-B9CC-7C405B517032}" type="presOf" srcId="{4469C5B3-416C-3548-A57F-F3F0142D9260}" destId="{F90AB3A5-2066-504D-9EAB-25DF87057D9F}" srcOrd="0" destOrd="0" presId="urn:microsoft.com/office/officeart/2005/8/layout/hList9"/>
    <dgm:cxn modelId="{A6819EB6-8BE6-4B9C-9828-6FEC61BF8049}" type="presOf" srcId="{DC8BF6C8-0A47-9A44-97C9-10CFF5FED2FC}" destId="{945C36D4-836E-A04D-B21F-AE5E2DB43ABF}" srcOrd="0" destOrd="0" presId="urn:microsoft.com/office/officeart/2005/8/layout/hList9"/>
    <dgm:cxn modelId="{B53795BC-5C66-C74A-9142-16B4B9CC93D7}" srcId="{BFD84F23-9062-3647-B9F6-291281E2984F}" destId="{4469C5B3-416C-3548-A57F-F3F0142D9260}" srcOrd="0" destOrd="0" parTransId="{FA0B78C4-73C2-B645-BA33-F0193692B490}" sibTransId="{05E1421A-AD61-254D-A41F-5971CB97DF29}"/>
    <dgm:cxn modelId="{3A76DDC7-70A5-41F3-B2BE-C6D7045CBDB2}" type="presOf" srcId="{BFD84F23-9062-3647-B9F6-291281E2984F}" destId="{FCBFBF90-7661-C143-B2B1-B9ADA7EC2E90}" srcOrd="0" destOrd="0" presId="urn:microsoft.com/office/officeart/2005/8/layout/hList9"/>
    <dgm:cxn modelId="{117835DF-34CA-0F4F-A306-E52E90D58C1B}" srcId="{4469C5B3-416C-3548-A57F-F3F0142D9260}" destId="{DC8BF6C8-0A47-9A44-97C9-10CFF5FED2FC}" srcOrd="0" destOrd="0" parTransId="{C6549FE3-AD6E-FD46-BB1B-CDBB8AD1B7FC}" sibTransId="{FCCDCC4E-3570-6C46-A7F2-ABBBD3EC9A43}"/>
    <dgm:cxn modelId="{021B4C0A-7C4B-48A5-826B-3305949E1B7B}" type="presParOf" srcId="{FCBFBF90-7661-C143-B2B1-B9ADA7EC2E90}" destId="{562849D2-2C71-664E-A781-B68DCFE7E010}" srcOrd="0" destOrd="0" presId="urn:microsoft.com/office/officeart/2005/8/layout/hList9"/>
    <dgm:cxn modelId="{4CEE3FAA-E3F0-4821-B2FE-E0127D59CD49}" type="presParOf" srcId="{FCBFBF90-7661-C143-B2B1-B9ADA7EC2E90}" destId="{D848CEC3-414D-A24E-A380-807F3D5F0D6B}" srcOrd="1" destOrd="0" presId="urn:microsoft.com/office/officeart/2005/8/layout/hList9"/>
    <dgm:cxn modelId="{61F1895D-CAE0-4A60-8971-5F0716616625}" type="presParOf" srcId="{D848CEC3-414D-A24E-A380-807F3D5F0D6B}" destId="{7086A609-F3B6-E345-BA5D-C84BE22C0EAB}" srcOrd="0" destOrd="0" presId="urn:microsoft.com/office/officeart/2005/8/layout/hList9"/>
    <dgm:cxn modelId="{086E229F-7905-4EFF-8CD4-9AC2E835D6F6}" type="presParOf" srcId="{D848CEC3-414D-A24E-A380-807F3D5F0D6B}" destId="{E72DA83D-1D48-DE4F-8DE2-CABEF6FF9792}" srcOrd="1" destOrd="0" presId="urn:microsoft.com/office/officeart/2005/8/layout/hList9"/>
    <dgm:cxn modelId="{089DF639-7C5B-4A63-9E68-1967CF8E966D}" type="presParOf" srcId="{E72DA83D-1D48-DE4F-8DE2-CABEF6FF9792}" destId="{945C36D4-836E-A04D-B21F-AE5E2DB43ABF}" srcOrd="0" destOrd="0" presId="urn:microsoft.com/office/officeart/2005/8/layout/hList9"/>
    <dgm:cxn modelId="{3DB0881F-B199-46C4-A6A0-E3176521953C}" type="presParOf" srcId="{E72DA83D-1D48-DE4F-8DE2-CABEF6FF9792}" destId="{355BE39E-9FD7-8043-A7A9-D3FF61AE9A4F}" srcOrd="1" destOrd="0" presId="urn:microsoft.com/office/officeart/2005/8/layout/hList9"/>
    <dgm:cxn modelId="{74375D05-13D2-4E71-92A4-62803799868A}" type="presParOf" srcId="{FCBFBF90-7661-C143-B2B1-B9ADA7EC2E90}" destId="{0A9F54B7-DA6B-A140-94AC-28A341ACB571}" srcOrd="2" destOrd="0" presId="urn:microsoft.com/office/officeart/2005/8/layout/hList9"/>
    <dgm:cxn modelId="{CB475D6D-21A9-432F-8E17-0EA3E98F3FD1}" type="presParOf" srcId="{FCBFBF90-7661-C143-B2B1-B9ADA7EC2E90}" destId="{F90AB3A5-2066-504D-9EAB-25DF87057D9F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D84F23-9062-3647-B9F6-291281E2984F}" type="doc">
      <dgm:prSet loTypeId="urn:microsoft.com/office/officeart/2005/8/layout/hList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69C5B3-416C-3548-A57F-F3F0142D9260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FA0B78C4-73C2-B645-BA33-F0193692B490}" type="parTrans" cxnId="{B53795BC-5C66-C74A-9142-16B4B9CC93D7}">
      <dgm:prSet/>
      <dgm:spPr/>
      <dgm:t>
        <a:bodyPr/>
        <a:lstStyle/>
        <a:p>
          <a:endParaRPr lang="en-US"/>
        </a:p>
      </dgm:t>
    </dgm:pt>
    <dgm:pt modelId="{05E1421A-AD61-254D-A41F-5971CB97DF29}" type="sibTrans" cxnId="{B53795BC-5C66-C74A-9142-16B4B9CC93D7}">
      <dgm:prSet/>
      <dgm:spPr/>
      <dgm:t>
        <a:bodyPr/>
        <a:lstStyle/>
        <a:p>
          <a:endParaRPr lang="en-US"/>
        </a:p>
      </dgm:t>
    </dgm:pt>
    <dgm:pt modelId="{DC8BF6C8-0A47-9A44-97C9-10CFF5FED2FC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sz="2400" baseline="0" dirty="0"/>
            <a:t>Once you gain momentum, don’t scale by expanding the Cloud Team. Instead, provide self-service capabilities. </a:t>
          </a:r>
          <a:endParaRPr lang="en-US" sz="2400" dirty="0"/>
        </a:p>
      </dgm:t>
    </dgm:pt>
    <dgm:pt modelId="{C6549FE3-AD6E-FD46-BB1B-CDBB8AD1B7FC}" type="parTrans" cxnId="{117835DF-34CA-0F4F-A306-E52E90D58C1B}">
      <dgm:prSet/>
      <dgm:spPr/>
      <dgm:t>
        <a:bodyPr/>
        <a:lstStyle/>
        <a:p>
          <a:endParaRPr lang="en-US"/>
        </a:p>
      </dgm:t>
    </dgm:pt>
    <dgm:pt modelId="{FCCDCC4E-3570-6C46-A7F2-ABBBD3EC9A43}" type="sibTrans" cxnId="{117835DF-34CA-0F4F-A306-E52E90D58C1B}">
      <dgm:prSet/>
      <dgm:spPr/>
      <dgm:t>
        <a:bodyPr/>
        <a:lstStyle/>
        <a:p>
          <a:endParaRPr lang="en-US"/>
        </a:p>
      </dgm:t>
    </dgm:pt>
    <dgm:pt modelId="{FCBFBF90-7661-C143-B2B1-B9ADA7EC2E90}" type="pres">
      <dgm:prSet presAssocID="{BFD84F23-9062-3647-B9F6-291281E2984F}" presName="list" presStyleCnt="0">
        <dgm:presLayoutVars>
          <dgm:dir/>
          <dgm:animLvl val="lvl"/>
        </dgm:presLayoutVars>
      </dgm:prSet>
      <dgm:spPr/>
    </dgm:pt>
    <dgm:pt modelId="{562849D2-2C71-664E-A781-B68DCFE7E010}" type="pres">
      <dgm:prSet presAssocID="{4469C5B3-416C-3548-A57F-F3F0142D9260}" presName="posSpace" presStyleCnt="0"/>
      <dgm:spPr/>
    </dgm:pt>
    <dgm:pt modelId="{D848CEC3-414D-A24E-A380-807F3D5F0D6B}" type="pres">
      <dgm:prSet presAssocID="{4469C5B3-416C-3548-A57F-F3F0142D9260}" presName="vertFlow" presStyleCnt="0"/>
      <dgm:spPr/>
    </dgm:pt>
    <dgm:pt modelId="{7086A609-F3B6-E345-BA5D-C84BE22C0EAB}" type="pres">
      <dgm:prSet presAssocID="{4469C5B3-416C-3548-A57F-F3F0142D9260}" presName="topSpace" presStyleCnt="0"/>
      <dgm:spPr/>
    </dgm:pt>
    <dgm:pt modelId="{E72DA83D-1D48-DE4F-8DE2-CABEF6FF9792}" type="pres">
      <dgm:prSet presAssocID="{4469C5B3-416C-3548-A57F-F3F0142D9260}" presName="firstComp" presStyleCnt="0"/>
      <dgm:spPr/>
    </dgm:pt>
    <dgm:pt modelId="{945C36D4-836E-A04D-B21F-AE5E2DB43ABF}" type="pres">
      <dgm:prSet presAssocID="{4469C5B3-416C-3548-A57F-F3F0142D9260}" presName="firstChild" presStyleLbl="bgAccFollowNode1" presStyleIdx="0" presStyleCnt="1" custScaleX="130659" custScaleY="68924" custLinFactNeighborX="-17366" custLinFactNeighborY="-9294"/>
      <dgm:spPr/>
    </dgm:pt>
    <dgm:pt modelId="{355BE39E-9FD7-8043-A7A9-D3FF61AE9A4F}" type="pres">
      <dgm:prSet presAssocID="{4469C5B3-416C-3548-A57F-F3F0142D9260}" presName="firstChildTx" presStyleLbl="bgAccFollowNode1" presStyleIdx="0" presStyleCnt="1">
        <dgm:presLayoutVars>
          <dgm:bulletEnabled val="1"/>
        </dgm:presLayoutVars>
      </dgm:prSet>
      <dgm:spPr/>
    </dgm:pt>
    <dgm:pt modelId="{0A9F54B7-DA6B-A140-94AC-28A341ACB571}" type="pres">
      <dgm:prSet presAssocID="{4469C5B3-416C-3548-A57F-F3F0142D9260}" presName="negSpace" presStyleCnt="0"/>
      <dgm:spPr/>
    </dgm:pt>
    <dgm:pt modelId="{F90AB3A5-2066-504D-9EAB-25DF87057D9F}" type="pres">
      <dgm:prSet presAssocID="{4469C5B3-416C-3548-A57F-F3F0142D9260}" presName="circle" presStyleLbl="node1" presStyleIdx="0" presStyleCnt="1" custScaleX="42719" custScaleY="42709" custLinFactNeighborX="-33185" custLinFactNeighborY="11828"/>
      <dgm:spPr/>
    </dgm:pt>
  </dgm:ptLst>
  <dgm:cxnLst>
    <dgm:cxn modelId="{66CE0B02-37DE-4278-A299-CAD4F30E4024}" type="presOf" srcId="{DC8BF6C8-0A47-9A44-97C9-10CFF5FED2FC}" destId="{945C36D4-836E-A04D-B21F-AE5E2DB43ABF}" srcOrd="0" destOrd="0" presId="urn:microsoft.com/office/officeart/2005/8/layout/hList9"/>
    <dgm:cxn modelId="{F4F2F017-89BC-475E-BAF4-D0D025CF63AF}" type="presOf" srcId="{BFD84F23-9062-3647-B9F6-291281E2984F}" destId="{FCBFBF90-7661-C143-B2B1-B9ADA7EC2E90}" srcOrd="0" destOrd="0" presId="urn:microsoft.com/office/officeart/2005/8/layout/hList9"/>
    <dgm:cxn modelId="{D5D9CA48-C646-4294-B98D-7D7F58CE4CEE}" type="presOf" srcId="{DC8BF6C8-0A47-9A44-97C9-10CFF5FED2FC}" destId="{355BE39E-9FD7-8043-A7A9-D3FF61AE9A4F}" srcOrd="1" destOrd="0" presId="urn:microsoft.com/office/officeart/2005/8/layout/hList9"/>
    <dgm:cxn modelId="{B53795BC-5C66-C74A-9142-16B4B9CC93D7}" srcId="{BFD84F23-9062-3647-B9F6-291281E2984F}" destId="{4469C5B3-416C-3548-A57F-F3F0142D9260}" srcOrd="0" destOrd="0" parTransId="{FA0B78C4-73C2-B645-BA33-F0193692B490}" sibTransId="{05E1421A-AD61-254D-A41F-5971CB97DF29}"/>
    <dgm:cxn modelId="{F3D096BD-FC2F-44BE-BAF7-8B06D02BD25B}" type="presOf" srcId="{4469C5B3-416C-3548-A57F-F3F0142D9260}" destId="{F90AB3A5-2066-504D-9EAB-25DF87057D9F}" srcOrd="0" destOrd="0" presId="urn:microsoft.com/office/officeart/2005/8/layout/hList9"/>
    <dgm:cxn modelId="{117835DF-34CA-0F4F-A306-E52E90D58C1B}" srcId="{4469C5B3-416C-3548-A57F-F3F0142D9260}" destId="{DC8BF6C8-0A47-9A44-97C9-10CFF5FED2FC}" srcOrd="0" destOrd="0" parTransId="{C6549FE3-AD6E-FD46-BB1B-CDBB8AD1B7FC}" sibTransId="{FCCDCC4E-3570-6C46-A7F2-ABBBD3EC9A43}"/>
    <dgm:cxn modelId="{46B91DA8-5F1D-48AB-B64F-737D28E8C386}" type="presParOf" srcId="{FCBFBF90-7661-C143-B2B1-B9ADA7EC2E90}" destId="{562849D2-2C71-664E-A781-B68DCFE7E010}" srcOrd="0" destOrd="0" presId="urn:microsoft.com/office/officeart/2005/8/layout/hList9"/>
    <dgm:cxn modelId="{74EE4C65-52D9-40D9-ABEA-14A76AB01BC2}" type="presParOf" srcId="{FCBFBF90-7661-C143-B2B1-B9ADA7EC2E90}" destId="{D848CEC3-414D-A24E-A380-807F3D5F0D6B}" srcOrd="1" destOrd="0" presId="urn:microsoft.com/office/officeart/2005/8/layout/hList9"/>
    <dgm:cxn modelId="{691C7BF2-8FC5-45E7-A856-BAD404A52A9F}" type="presParOf" srcId="{D848CEC3-414D-A24E-A380-807F3D5F0D6B}" destId="{7086A609-F3B6-E345-BA5D-C84BE22C0EAB}" srcOrd="0" destOrd="0" presId="urn:microsoft.com/office/officeart/2005/8/layout/hList9"/>
    <dgm:cxn modelId="{CF74429B-0510-420A-84F9-A753BBB1F30D}" type="presParOf" srcId="{D848CEC3-414D-A24E-A380-807F3D5F0D6B}" destId="{E72DA83D-1D48-DE4F-8DE2-CABEF6FF9792}" srcOrd="1" destOrd="0" presId="urn:microsoft.com/office/officeart/2005/8/layout/hList9"/>
    <dgm:cxn modelId="{1D767F35-3676-47C0-93D0-6D147409EF89}" type="presParOf" srcId="{E72DA83D-1D48-DE4F-8DE2-CABEF6FF9792}" destId="{945C36D4-836E-A04D-B21F-AE5E2DB43ABF}" srcOrd="0" destOrd="0" presId="urn:microsoft.com/office/officeart/2005/8/layout/hList9"/>
    <dgm:cxn modelId="{B7B696F1-8CAE-4C2C-9354-7EC757F501BD}" type="presParOf" srcId="{E72DA83D-1D48-DE4F-8DE2-CABEF6FF9792}" destId="{355BE39E-9FD7-8043-A7A9-D3FF61AE9A4F}" srcOrd="1" destOrd="0" presId="urn:microsoft.com/office/officeart/2005/8/layout/hList9"/>
    <dgm:cxn modelId="{4F6A62F5-FB00-4E0C-9A9B-A2B927E7A186}" type="presParOf" srcId="{FCBFBF90-7661-C143-B2B1-B9ADA7EC2E90}" destId="{0A9F54B7-DA6B-A140-94AC-28A341ACB571}" srcOrd="2" destOrd="0" presId="urn:microsoft.com/office/officeart/2005/8/layout/hList9"/>
    <dgm:cxn modelId="{6394C2A1-096A-464E-9395-FEDE1F815E1E}" type="presParOf" srcId="{FCBFBF90-7661-C143-B2B1-B9ADA7EC2E90}" destId="{F90AB3A5-2066-504D-9EAB-25DF87057D9F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D84F23-9062-3647-B9F6-291281E2984F}" type="doc">
      <dgm:prSet loTypeId="urn:microsoft.com/office/officeart/2005/8/layout/hList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69C5B3-416C-3548-A57F-F3F0142D9260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FA0B78C4-73C2-B645-BA33-F0193692B490}" type="parTrans" cxnId="{B53795BC-5C66-C74A-9142-16B4B9CC93D7}">
      <dgm:prSet/>
      <dgm:spPr/>
      <dgm:t>
        <a:bodyPr/>
        <a:lstStyle/>
        <a:p>
          <a:endParaRPr lang="en-US"/>
        </a:p>
      </dgm:t>
    </dgm:pt>
    <dgm:pt modelId="{05E1421A-AD61-254D-A41F-5971CB97DF29}" type="sibTrans" cxnId="{B53795BC-5C66-C74A-9142-16B4B9CC93D7}">
      <dgm:prSet/>
      <dgm:spPr/>
      <dgm:t>
        <a:bodyPr/>
        <a:lstStyle/>
        <a:p>
          <a:endParaRPr lang="en-US"/>
        </a:p>
      </dgm:t>
    </dgm:pt>
    <dgm:pt modelId="{DC8BF6C8-0A47-9A44-97C9-10CFF5FED2FC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dirty="0"/>
            <a:t>Communicate, Communicate, Communicate (and then Communicate</a:t>
          </a:r>
          <a:r>
            <a:rPr lang="en-US" baseline="0" dirty="0"/>
            <a:t> again)</a:t>
          </a:r>
          <a:endParaRPr lang="en-US" dirty="0"/>
        </a:p>
      </dgm:t>
    </dgm:pt>
    <dgm:pt modelId="{C6549FE3-AD6E-FD46-BB1B-CDBB8AD1B7FC}" type="parTrans" cxnId="{117835DF-34CA-0F4F-A306-E52E90D58C1B}">
      <dgm:prSet/>
      <dgm:spPr/>
      <dgm:t>
        <a:bodyPr/>
        <a:lstStyle/>
        <a:p>
          <a:endParaRPr lang="en-US"/>
        </a:p>
      </dgm:t>
    </dgm:pt>
    <dgm:pt modelId="{FCCDCC4E-3570-6C46-A7F2-ABBBD3EC9A43}" type="sibTrans" cxnId="{117835DF-34CA-0F4F-A306-E52E90D58C1B}">
      <dgm:prSet/>
      <dgm:spPr/>
      <dgm:t>
        <a:bodyPr/>
        <a:lstStyle/>
        <a:p>
          <a:endParaRPr lang="en-US"/>
        </a:p>
      </dgm:t>
    </dgm:pt>
    <dgm:pt modelId="{FCBFBF90-7661-C143-B2B1-B9ADA7EC2E90}" type="pres">
      <dgm:prSet presAssocID="{BFD84F23-9062-3647-B9F6-291281E2984F}" presName="list" presStyleCnt="0">
        <dgm:presLayoutVars>
          <dgm:dir/>
          <dgm:animLvl val="lvl"/>
        </dgm:presLayoutVars>
      </dgm:prSet>
      <dgm:spPr/>
    </dgm:pt>
    <dgm:pt modelId="{562849D2-2C71-664E-A781-B68DCFE7E010}" type="pres">
      <dgm:prSet presAssocID="{4469C5B3-416C-3548-A57F-F3F0142D9260}" presName="posSpace" presStyleCnt="0"/>
      <dgm:spPr/>
    </dgm:pt>
    <dgm:pt modelId="{D848CEC3-414D-A24E-A380-807F3D5F0D6B}" type="pres">
      <dgm:prSet presAssocID="{4469C5B3-416C-3548-A57F-F3F0142D9260}" presName="vertFlow" presStyleCnt="0"/>
      <dgm:spPr/>
    </dgm:pt>
    <dgm:pt modelId="{7086A609-F3B6-E345-BA5D-C84BE22C0EAB}" type="pres">
      <dgm:prSet presAssocID="{4469C5B3-416C-3548-A57F-F3F0142D9260}" presName="topSpace" presStyleCnt="0"/>
      <dgm:spPr/>
    </dgm:pt>
    <dgm:pt modelId="{E72DA83D-1D48-DE4F-8DE2-CABEF6FF9792}" type="pres">
      <dgm:prSet presAssocID="{4469C5B3-416C-3548-A57F-F3F0142D9260}" presName="firstComp" presStyleCnt="0"/>
      <dgm:spPr/>
    </dgm:pt>
    <dgm:pt modelId="{945C36D4-836E-A04D-B21F-AE5E2DB43ABF}" type="pres">
      <dgm:prSet presAssocID="{4469C5B3-416C-3548-A57F-F3F0142D9260}" presName="firstChild" presStyleLbl="bgAccFollowNode1" presStyleIdx="0" presStyleCnt="1" custScaleX="130659" custScaleY="60007" custLinFactNeighborX="-17366" custLinFactNeighborY="-9294"/>
      <dgm:spPr/>
    </dgm:pt>
    <dgm:pt modelId="{355BE39E-9FD7-8043-A7A9-D3FF61AE9A4F}" type="pres">
      <dgm:prSet presAssocID="{4469C5B3-416C-3548-A57F-F3F0142D9260}" presName="firstChildTx" presStyleLbl="bgAccFollowNode1" presStyleIdx="0" presStyleCnt="1">
        <dgm:presLayoutVars>
          <dgm:bulletEnabled val="1"/>
        </dgm:presLayoutVars>
      </dgm:prSet>
      <dgm:spPr/>
    </dgm:pt>
    <dgm:pt modelId="{0A9F54B7-DA6B-A140-94AC-28A341ACB571}" type="pres">
      <dgm:prSet presAssocID="{4469C5B3-416C-3548-A57F-F3F0142D9260}" presName="negSpace" presStyleCnt="0"/>
      <dgm:spPr/>
    </dgm:pt>
    <dgm:pt modelId="{F90AB3A5-2066-504D-9EAB-25DF87057D9F}" type="pres">
      <dgm:prSet presAssocID="{4469C5B3-416C-3548-A57F-F3F0142D9260}" presName="circle" presStyleLbl="node1" presStyleIdx="0" presStyleCnt="1" custScaleX="42719" custScaleY="42709" custLinFactNeighborX="-33185" custLinFactNeighborY="11828"/>
      <dgm:spPr/>
    </dgm:pt>
  </dgm:ptLst>
  <dgm:cxnLst>
    <dgm:cxn modelId="{96E1070C-8E39-4EFD-B5A8-DA8D2B964ADE}" type="presOf" srcId="{DC8BF6C8-0A47-9A44-97C9-10CFF5FED2FC}" destId="{355BE39E-9FD7-8043-A7A9-D3FF61AE9A4F}" srcOrd="1" destOrd="0" presId="urn:microsoft.com/office/officeart/2005/8/layout/hList9"/>
    <dgm:cxn modelId="{DB7F1D13-8F60-4C79-8BA7-E18AAE7FDD62}" type="presOf" srcId="{4469C5B3-416C-3548-A57F-F3F0142D9260}" destId="{F90AB3A5-2066-504D-9EAB-25DF87057D9F}" srcOrd="0" destOrd="0" presId="urn:microsoft.com/office/officeart/2005/8/layout/hList9"/>
    <dgm:cxn modelId="{A9CEF017-10F9-4124-B325-45B0701FD8B5}" type="presOf" srcId="{DC8BF6C8-0A47-9A44-97C9-10CFF5FED2FC}" destId="{945C36D4-836E-A04D-B21F-AE5E2DB43ABF}" srcOrd="0" destOrd="0" presId="urn:microsoft.com/office/officeart/2005/8/layout/hList9"/>
    <dgm:cxn modelId="{E8358AA9-0985-4D8D-8FC2-6520FEEC5A26}" type="presOf" srcId="{BFD84F23-9062-3647-B9F6-291281E2984F}" destId="{FCBFBF90-7661-C143-B2B1-B9ADA7EC2E90}" srcOrd="0" destOrd="0" presId="urn:microsoft.com/office/officeart/2005/8/layout/hList9"/>
    <dgm:cxn modelId="{B53795BC-5C66-C74A-9142-16B4B9CC93D7}" srcId="{BFD84F23-9062-3647-B9F6-291281E2984F}" destId="{4469C5B3-416C-3548-A57F-F3F0142D9260}" srcOrd="0" destOrd="0" parTransId="{FA0B78C4-73C2-B645-BA33-F0193692B490}" sibTransId="{05E1421A-AD61-254D-A41F-5971CB97DF29}"/>
    <dgm:cxn modelId="{117835DF-34CA-0F4F-A306-E52E90D58C1B}" srcId="{4469C5B3-416C-3548-A57F-F3F0142D9260}" destId="{DC8BF6C8-0A47-9A44-97C9-10CFF5FED2FC}" srcOrd="0" destOrd="0" parTransId="{C6549FE3-AD6E-FD46-BB1B-CDBB8AD1B7FC}" sibTransId="{FCCDCC4E-3570-6C46-A7F2-ABBBD3EC9A43}"/>
    <dgm:cxn modelId="{9FAA7B37-23FE-4ECC-BE2F-2BC89E7DE406}" type="presParOf" srcId="{FCBFBF90-7661-C143-B2B1-B9ADA7EC2E90}" destId="{562849D2-2C71-664E-A781-B68DCFE7E010}" srcOrd="0" destOrd="0" presId="urn:microsoft.com/office/officeart/2005/8/layout/hList9"/>
    <dgm:cxn modelId="{ABB0E526-A6B1-4762-8951-63546997BFF8}" type="presParOf" srcId="{FCBFBF90-7661-C143-B2B1-B9ADA7EC2E90}" destId="{D848CEC3-414D-A24E-A380-807F3D5F0D6B}" srcOrd="1" destOrd="0" presId="urn:microsoft.com/office/officeart/2005/8/layout/hList9"/>
    <dgm:cxn modelId="{6E905678-D775-415B-8DE7-1434291661B1}" type="presParOf" srcId="{D848CEC3-414D-A24E-A380-807F3D5F0D6B}" destId="{7086A609-F3B6-E345-BA5D-C84BE22C0EAB}" srcOrd="0" destOrd="0" presId="urn:microsoft.com/office/officeart/2005/8/layout/hList9"/>
    <dgm:cxn modelId="{91C554EC-88A4-40F8-8566-67AEB67BF87B}" type="presParOf" srcId="{D848CEC3-414D-A24E-A380-807F3D5F0D6B}" destId="{E72DA83D-1D48-DE4F-8DE2-CABEF6FF9792}" srcOrd="1" destOrd="0" presId="urn:microsoft.com/office/officeart/2005/8/layout/hList9"/>
    <dgm:cxn modelId="{6424F5D4-2F7F-4000-A152-F7C300EAAB07}" type="presParOf" srcId="{E72DA83D-1D48-DE4F-8DE2-CABEF6FF9792}" destId="{945C36D4-836E-A04D-B21F-AE5E2DB43ABF}" srcOrd="0" destOrd="0" presId="urn:microsoft.com/office/officeart/2005/8/layout/hList9"/>
    <dgm:cxn modelId="{97EAF853-AC7A-4B41-90F4-29FA644D76D5}" type="presParOf" srcId="{E72DA83D-1D48-DE4F-8DE2-CABEF6FF9792}" destId="{355BE39E-9FD7-8043-A7A9-D3FF61AE9A4F}" srcOrd="1" destOrd="0" presId="urn:microsoft.com/office/officeart/2005/8/layout/hList9"/>
    <dgm:cxn modelId="{F58AAFEB-0487-4AEF-9976-4143DAA6D7F6}" type="presParOf" srcId="{FCBFBF90-7661-C143-B2B1-B9ADA7EC2E90}" destId="{0A9F54B7-DA6B-A140-94AC-28A341ACB571}" srcOrd="2" destOrd="0" presId="urn:microsoft.com/office/officeart/2005/8/layout/hList9"/>
    <dgm:cxn modelId="{E4D1D8C0-7795-4109-9C24-BC13105BB02D}" type="presParOf" srcId="{FCBFBF90-7661-C143-B2B1-B9ADA7EC2E90}" destId="{F90AB3A5-2066-504D-9EAB-25DF87057D9F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C36D4-836E-A04D-B21F-AE5E2DB43ABF}">
      <dsp:nvSpPr>
        <dsp:cNvPr id="0" name=""/>
        <dsp:cNvSpPr/>
      </dsp:nvSpPr>
      <dsp:spPr>
        <a:xfrm>
          <a:off x="351869" y="1605359"/>
          <a:ext cx="5655732" cy="132598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Choose a strong leader with strong credibility in the organization</a:t>
          </a:r>
        </a:p>
      </dsp:txBody>
      <dsp:txXfrm>
        <a:off x="1256786" y="1605359"/>
        <a:ext cx="4750814" cy="1325982"/>
      </dsp:txXfrm>
    </dsp:sp>
    <dsp:sp modelId="{F90AB3A5-2066-504D-9EAB-25DF87057D9F}">
      <dsp:nvSpPr>
        <dsp:cNvPr id="0" name=""/>
        <dsp:cNvSpPr/>
      </dsp:nvSpPr>
      <dsp:spPr>
        <a:xfrm>
          <a:off x="0" y="1188520"/>
          <a:ext cx="943495" cy="9432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1</a:t>
          </a:r>
        </a:p>
      </dsp:txBody>
      <dsp:txXfrm>
        <a:off x="138172" y="1326659"/>
        <a:ext cx="667151" cy="6669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C36D4-836E-A04D-B21F-AE5E2DB43ABF}">
      <dsp:nvSpPr>
        <dsp:cNvPr id="0" name=""/>
        <dsp:cNvSpPr/>
      </dsp:nvSpPr>
      <dsp:spPr>
        <a:xfrm>
          <a:off x="351869" y="1605359"/>
          <a:ext cx="5655732" cy="132598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You’ll be done once you can repurpose the Cloud Team from a prescriptive to advisory role.</a:t>
          </a:r>
        </a:p>
      </dsp:txBody>
      <dsp:txXfrm>
        <a:off x="1256786" y="1605359"/>
        <a:ext cx="4750814" cy="1325982"/>
      </dsp:txXfrm>
    </dsp:sp>
    <dsp:sp modelId="{F90AB3A5-2066-504D-9EAB-25DF87057D9F}">
      <dsp:nvSpPr>
        <dsp:cNvPr id="0" name=""/>
        <dsp:cNvSpPr/>
      </dsp:nvSpPr>
      <dsp:spPr>
        <a:xfrm>
          <a:off x="0" y="1188520"/>
          <a:ext cx="943495" cy="9432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10</a:t>
          </a:r>
        </a:p>
      </dsp:txBody>
      <dsp:txXfrm>
        <a:off x="138172" y="1326659"/>
        <a:ext cx="667151" cy="6669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8F810-9429-2542-A796-79ED6CBA43A9}">
      <dsp:nvSpPr>
        <dsp:cNvPr id="0" name=""/>
        <dsp:cNvSpPr/>
      </dsp:nvSpPr>
      <dsp:spPr>
        <a:xfrm>
          <a:off x="6609842" y="1214656"/>
          <a:ext cx="150431" cy="2597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7448"/>
              </a:lnTo>
              <a:lnTo>
                <a:pt x="150431" y="25974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CC307-62A3-454F-9CA7-5AE2C25E8AD2}">
      <dsp:nvSpPr>
        <dsp:cNvPr id="0" name=""/>
        <dsp:cNvSpPr/>
      </dsp:nvSpPr>
      <dsp:spPr>
        <a:xfrm>
          <a:off x="6609842" y="1214656"/>
          <a:ext cx="150431" cy="188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406"/>
              </a:lnTo>
              <a:lnTo>
                <a:pt x="150431" y="18854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D1714-BF63-BE40-8BA2-B05257B90603}">
      <dsp:nvSpPr>
        <dsp:cNvPr id="0" name=""/>
        <dsp:cNvSpPr/>
      </dsp:nvSpPr>
      <dsp:spPr>
        <a:xfrm>
          <a:off x="660984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AFD87-DA92-0949-8DE1-DA0A02DC57DE}">
      <dsp:nvSpPr>
        <dsp:cNvPr id="0" name=""/>
        <dsp:cNvSpPr/>
      </dsp:nvSpPr>
      <dsp:spPr>
        <a:xfrm>
          <a:off x="660984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5789-60F5-4744-933D-E0B6C245E241}">
      <dsp:nvSpPr>
        <dsp:cNvPr id="0" name=""/>
        <dsp:cNvSpPr/>
      </dsp:nvSpPr>
      <dsp:spPr>
        <a:xfrm>
          <a:off x="6965272" y="502614"/>
          <a:ext cx="91440" cy="210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CEF79-CAAE-DB49-90E7-16F246BFBCD0}">
      <dsp:nvSpPr>
        <dsp:cNvPr id="0" name=""/>
        <dsp:cNvSpPr/>
      </dsp:nvSpPr>
      <dsp:spPr>
        <a:xfrm>
          <a:off x="3370552" y="502614"/>
          <a:ext cx="2426960" cy="21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01"/>
              </a:lnTo>
              <a:lnTo>
                <a:pt x="2426960" y="105301"/>
              </a:lnTo>
              <a:lnTo>
                <a:pt x="242696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75D7E-857E-BC4F-96EB-E0542AC7230E}">
      <dsp:nvSpPr>
        <dsp:cNvPr id="0" name=""/>
        <dsp:cNvSpPr/>
      </dsp:nvSpPr>
      <dsp:spPr>
        <a:xfrm>
          <a:off x="418288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63218-6B26-C943-AB62-D46B24D80404}">
      <dsp:nvSpPr>
        <dsp:cNvPr id="0" name=""/>
        <dsp:cNvSpPr/>
      </dsp:nvSpPr>
      <dsp:spPr>
        <a:xfrm>
          <a:off x="3370552" y="502614"/>
          <a:ext cx="1213480" cy="21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01"/>
              </a:lnTo>
              <a:lnTo>
                <a:pt x="1213480" y="105301"/>
              </a:lnTo>
              <a:lnTo>
                <a:pt x="121348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775F0-9B52-1A4E-88AB-C4F6B1704297}">
      <dsp:nvSpPr>
        <dsp:cNvPr id="0" name=""/>
        <dsp:cNvSpPr/>
      </dsp:nvSpPr>
      <dsp:spPr>
        <a:xfrm>
          <a:off x="296940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316ED-0EF2-F843-82FC-3D3546754CD6}">
      <dsp:nvSpPr>
        <dsp:cNvPr id="0" name=""/>
        <dsp:cNvSpPr/>
      </dsp:nvSpPr>
      <dsp:spPr>
        <a:xfrm>
          <a:off x="296940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48A37-410C-EA46-B27F-513F0A468A65}">
      <dsp:nvSpPr>
        <dsp:cNvPr id="0" name=""/>
        <dsp:cNvSpPr/>
      </dsp:nvSpPr>
      <dsp:spPr>
        <a:xfrm>
          <a:off x="3324832" y="502614"/>
          <a:ext cx="91440" cy="210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B3094-2A4D-CA49-884B-FC1263FDD77B}">
      <dsp:nvSpPr>
        <dsp:cNvPr id="0" name=""/>
        <dsp:cNvSpPr/>
      </dsp:nvSpPr>
      <dsp:spPr>
        <a:xfrm>
          <a:off x="1755922" y="1214656"/>
          <a:ext cx="150431" cy="188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406"/>
              </a:lnTo>
              <a:lnTo>
                <a:pt x="150431" y="18854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9ECD5-305B-654D-A148-8BAB6D3D2428}">
      <dsp:nvSpPr>
        <dsp:cNvPr id="0" name=""/>
        <dsp:cNvSpPr/>
      </dsp:nvSpPr>
      <dsp:spPr>
        <a:xfrm>
          <a:off x="175592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662DD-693C-1F47-825E-9BA7DB4B971E}">
      <dsp:nvSpPr>
        <dsp:cNvPr id="0" name=""/>
        <dsp:cNvSpPr/>
      </dsp:nvSpPr>
      <dsp:spPr>
        <a:xfrm>
          <a:off x="175592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B8F1D-1E6F-3E46-85FE-0A93F5EFE338}">
      <dsp:nvSpPr>
        <dsp:cNvPr id="0" name=""/>
        <dsp:cNvSpPr/>
      </dsp:nvSpPr>
      <dsp:spPr>
        <a:xfrm>
          <a:off x="2157072" y="502614"/>
          <a:ext cx="1213480" cy="210603"/>
        </a:xfrm>
        <a:custGeom>
          <a:avLst/>
          <a:gdLst/>
          <a:ahLst/>
          <a:cxnLst/>
          <a:rect l="0" t="0" r="0" b="0"/>
          <a:pathLst>
            <a:path>
              <a:moveTo>
                <a:pt x="1213480" y="0"/>
              </a:moveTo>
              <a:lnTo>
                <a:pt x="1213480" y="105301"/>
              </a:lnTo>
              <a:lnTo>
                <a:pt x="0" y="105301"/>
              </a:lnTo>
              <a:lnTo>
                <a:pt x="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1D838-76E9-E846-9180-3D702CD1B84F}">
      <dsp:nvSpPr>
        <dsp:cNvPr id="0" name=""/>
        <dsp:cNvSpPr/>
      </dsp:nvSpPr>
      <dsp:spPr>
        <a:xfrm>
          <a:off x="542442" y="1214656"/>
          <a:ext cx="150431" cy="188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406"/>
              </a:lnTo>
              <a:lnTo>
                <a:pt x="150431" y="18854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27767-8A73-9841-99B3-ADDF33D100CF}">
      <dsp:nvSpPr>
        <dsp:cNvPr id="0" name=""/>
        <dsp:cNvSpPr/>
      </dsp:nvSpPr>
      <dsp:spPr>
        <a:xfrm>
          <a:off x="54244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FF3EF-F7B4-7345-9FE5-E722ED677332}">
      <dsp:nvSpPr>
        <dsp:cNvPr id="0" name=""/>
        <dsp:cNvSpPr/>
      </dsp:nvSpPr>
      <dsp:spPr>
        <a:xfrm>
          <a:off x="54244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4B650-CBB1-7347-9186-E1AB86F54B1A}">
      <dsp:nvSpPr>
        <dsp:cNvPr id="0" name=""/>
        <dsp:cNvSpPr/>
      </dsp:nvSpPr>
      <dsp:spPr>
        <a:xfrm>
          <a:off x="943592" y="502614"/>
          <a:ext cx="2426960" cy="210603"/>
        </a:xfrm>
        <a:custGeom>
          <a:avLst/>
          <a:gdLst/>
          <a:ahLst/>
          <a:cxnLst/>
          <a:rect l="0" t="0" r="0" b="0"/>
          <a:pathLst>
            <a:path>
              <a:moveTo>
                <a:pt x="2426960" y="0"/>
              </a:moveTo>
              <a:lnTo>
                <a:pt x="2426960" y="105301"/>
              </a:lnTo>
              <a:lnTo>
                <a:pt x="0" y="105301"/>
              </a:lnTo>
              <a:lnTo>
                <a:pt x="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A6BB7-CF35-034E-A475-66A742F4D41B}">
      <dsp:nvSpPr>
        <dsp:cNvPr id="0" name=""/>
        <dsp:cNvSpPr/>
      </dsp:nvSpPr>
      <dsp:spPr>
        <a:xfrm>
          <a:off x="2869114" y="1175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Team Lead</a:t>
          </a:r>
        </a:p>
      </dsp:txBody>
      <dsp:txXfrm>
        <a:off x="2869114" y="1175"/>
        <a:ext cx="1002876" cy="501438"/>
      </dsp:txXfrm>
    </dsp:sp>
    <dsp:sp modelId="{BF482B52-E317-B948-98A8-6066092901EF}">
      <dsp:nvSpPr>
        <dsp:cNvPr id="0" name=""/>
        <dsp:cNvSpPr/>
      </dsp:nvSpPr>
      <dsp:spPr>
        <a:xfrm>
          <a:off x="44215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Full Time Resource 2</a:t>
          </a:r>
        </a:p>
      </dsp:txBody>
      <dsp:txXfrm>
        <a:off x="442154" y="713217"/>
        <a:ext cx="1002876" cy="501438"/>
      </dsp:txXfrm>
    </dsp:sp>
    <dsp:sp modelId="{4AA58F45-E615-3D4A-B253-222989082C9A}">
      <dsp:nvSpPr>
        <dsp:cNvPr id="0" name=""/>
        <dsp:cNvSpPr/>
      </dsp:nvSpPr>
      <dsp:spPr>
        <a:xfrm>
          <a:off x="69287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Full Time Resource 3</a:t>
          </a:r>
        </a:p>
      </dsp:txBody>
      <dsp:txXfrm>
        <a:off x="692873" y="1425259"/>
        <a:ext cx="1002876" cy="501438"/>
      </dsp:txXfrm>
    </dsp:sp>
    <dsp:sp modelId="{017E128A-9A6E-E749-8934-3222E2C0B6BA}">
      <dsp:nvSpPr>
        <dsp:cNvPr id="0" name=""/>
        <dsp:cNvSpPr/>
      </dsp:nvSpPr>
      <dsp:spPr>
        <a:xfrm>
          <a:off x="692873" y="2137301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Full Time Resource 4</a:t>
          </a:r>
        </a:p>
      </dsp:txBody>
      <dsp:txXfrm>
        <a:off x="692873" y="2137301"/>
        <a:ext cx="1002876" cy="501438"/>
      </dsp:txXfrm>
    </dsp:sp>
    <dsp:sp modelId="{A480ACE3-8576-1E47-AFA1-91D0D094639E}">
      <dsp:nvSpPr>
        <dsp:cNvPr id="0" name=""/>
        <dsp:cNvSpPr/>
      </dsp:nvSpPr>
      <dsp:spPr>
        <a:xfrm>
          <a:off x="692873" y="2849343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Full Time Resource 5</a:t>
          </a:r>
        </a:p>
      </dsp:txBody>
      <dsp:txXfrm>
        <a:off x="692873" y="2849343"/>
        <a:ext cx="1002876" cy="501438"/>
      </dsp:txXfrm>
    </dsp:sp>
    <dsp:sp modelId="{82BFA034-7332-AC48-ADE5-107791E8BA9F}">
      <dsp:nvSpPr>
        <dsp:cNvPr id="0" name=""/>
        <dsp:cNvSpPr/>
      </dsp:nvSpPr>
      <dsp:spPr>
        <a:xfrm>
          <a:off x="165563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Architect</a:t>
          </a:r>
        </a:p>
      </dsp:txBody>
      <dsp:txXfrm>
        <a:off x="1655634" y="713217"/>
        <a:ext cx="1002876" cy="501438"/>
      </dsp:txXfrm>
    </dsp:sp>
    <dsp:sp modelId="{E7E8BED9-A1F4-0546-931C-7CD42CB3648A}">
      <dsp:nvSpPr>
        <dsp:cNvPr id="0" name=""/>
        <dsp:cNvSpPr/>
      </dsp:nvSpPr>
      <dsp:spPr>
        <a:xfrm>
          <a:off x="190635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Full Time Resource 7</a:t>
          </a:r>
        </a:p>
      </dsp:txBody>
      <dsp:txXfrm>
        <a:off x="1906353" y="1425259"/>
        <a:ext cx="1002876" cy="501438"/>
      </dsp:txXfrm>
    </dsp:sp>
    <dsp:sp modelId="{A84710A8-540F-D946-B2B7-BCA8B549A837}">
      <dsp:nvSpPr>
        <dsp:cNvPr id="0" name=""/>
        <dsp:cNvSpPr/>
      </dsp:nvSpPr>
      <dsp:spPr>
        <a:xfrm>
          <a:off x="1906353" y="2137301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Full Time Resource 8</a:t>
          </a:r>
        </a:p>
      </dsp:txBody>
      <dsp:txXfrm>
        <a:off x="1906353" y="2137301"/>
        <a:ext cx="1002876" cy="501438"/>
      </dsp:txXfrm>
    </dsp:sp>
    <dsp:sp modelId="{9ADFC089-7D7F-5D47-BA18-C934E6334BF0}">
      <dsp:nvSpPr>
        <dsp:cNvPr id="0" name=""/>
        <dsp:cNvSpPr/>
      </dsp:nvSpPr>
      <dsp:spPr>
        <a:xfrm>
          <a:off x="1906353" y="2849343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Full Time Resource 9</a:t>
          </a:r>
        </a:p>
      </dsp:txBody>
      <dsp:txXfrm>
        <a:off x="1906353" y="2849343"/>
        <a:ext cx="1002876" cy="501438"/>
      </dsp:txXfrm>
    </dsp:sp>
    <dsp:sp modelId="{B5E80EA6-8240-A142-AB9D-F4C4C911CBB7}">
      <dsp:nvSpPr>
        <dsp:cNvPr id="0" name=""/>
        <dsp:cNvSpPr/>
      </dsp:nvSpPr>
      <dsp:spPr>
        <a:xfrm>
          <a:off x="286911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Application Architect</a:t>
          </a:r>
        </a:p>
      </dsp:txBody>
      <dsp:txXfrm>
        <a:off x="2869114" y="713217"/>
        <a:ext cx="1002876" cy="501438"/>
      </dsp:txXfrm>
    </dsp:sp>
    <dsp:sp modelId="{8CB5486C-9C38-9B4A-BC01-584FD39AF7D2}">
      <dsp:nvSpPr>
        <dsp:cNvPr id="0" name=""/>
        <dsp:cNvSpPr/>
      </dsp:nvSpPr>
      <dsp:spPr>
        <a:xfrm>
          <a:off x="311983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Full Time Resource 10</a:t>
          </a:r>
        </a:p>
      </dsp:txBody>
      <dsp:txXfrm>
        <a:off x="3119833" y="1425259"/>
        <a:ext cx="1002876" cy="501438"/>
      </dsp:txXfrm>
    </dsp:sp>
    <dsp:sp modelId="{4FFC5346-62FC-1643-9688-0D7DA354ECCE}">
      <dsp:nvSpPr>
        <dsp:cNvPr id="0" name=""/>
        <dsp:cNvSpPr/>
      </dsp:nvSpPr>
      <dsp:spPr>
        <a:xfrm>
          <a:off x="3119833" y="2137301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Full Time Resource 11</a:t>
          </a:r>
        </a:p>
      </dsp:txBody>
      <dsp:txXfrm>
        <a:off x="3119833" y="2137301"/>
        <a:ext cx="1002876" cy="501438"/>
      </dsp:txXfrm>
    </dsp:sp>
    <dsp:sp modelId="{32B7D9D4-7154-7548-87DD-31A51F699B50}">
      <dsp:nvSpPr>
        <dsp:cNvPr id="0" name=""/>
        <dsp:cNvSpPr/>
      </dsp:nvSpPr>
      <dsp:spPr>
        <a:xfrm>
          <a:off x="408259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Full Time Resource 12</a:t>
          </a:r>
        </a:p>
      </dsp:txBody>
      <dsp:txXfrm>
        <a:off x="4082594" y="713217"/>
        <a:ext cx="1002876" cy="501438"/>
      </dsp:txXfrm>
    </dsp:sp>
    <dsp:sp modelId="{902DA849-582C-B449-A0C0-C2C638BDEB69}">
      <dsp:nvSpPr>
        <dsp:cNvPr id="0" name=""/>
        <dsp:cNvSpPr/>
      </dsp:nvSpPr>
      <dsp:spPr>
        <a:xfrm>
          <a:off x="433331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Full Time Resource 13</a:t>
          </a:r>
        </a:p>
      </dsp:txBody>
      <dsp:txXfrm>
        <a:off x="4333313" y="1425259"/>
        <a:ext cx="1002876" cy="501438"/>
      </dsp:txXfrm>
    </dsp:sp>
    <dsp:sp modelId="{017DC09C-3D92-3646-99E1-A3D70A4712F3}">
      <dsp:nvSpPr>
        <dsp:cNvPr id="0" name=""/>
        <dsp:cNvSpPr/>
      </dsp:nvSpPr>
      <dsp:spPr>
        <a:xfrm>
          <a:off x="529607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Full Time Resource 14</a:t>
          </a:r>
        </a:p>
      </dsp:txBody>
      <dsp:txXfrm>
        <a:off x="5296074" y="713217"/>
        <a:ext cx="1002876" cy="501438"/>
      </dsp:txXfrm>
    </dsp:sp>
    <dsp:sp modelId="{ED52FCE0-A800-FE43-96E5-B61F1D5811E6}">
      <dsp:nvSpPr>
        <dsp:cNvPr id="0" name=""/>
        <dsp:cNvSpPr/>
      </dsp:nvSpPr>
      <dsp:spPr>
        <a:xfrm>
          <a:off x="6509554" y="1175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Support Org</a:t>
          </a:r>
        </a:p>
      </dsp:txBody>
      <dsp:txXfrm>
        <a:off x="6509554" y="1175"/>
        <a:ext cx="1002876" cy="501438"/>
      </dsp:txXfrm>
    </dsp:sp>
    <dsp:sp modelId="{137B30D9-1445-5C4E-9F76-698590002316}">
      <dsp:nvSpPr>
        <dsp:cNvPr id="0" name=""/>
        <dsp:cNvSpPr/>
      </dsp:nvSpPr>
      <dsp:spPr>
        <a:xfrm>
          <a:off x="6509554" y="713217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Part Time or Partner</a:t>
          </a:r>
        </a:p>
      </dsp:txBody>
      <dsp:txXfrm>
        <a:off x="6509554" y="713217"/>
        <a:ext cx="1002876" cy="501438"/>
      </dsp:txXfrm>
    </dsp:sp>
    <dsp:sp modelId="{85EBA9CC-E67C-2243-AA53-3852B0D101C9}">
      <dsp:nvSpPr>
        <dsp:cNvPr id="0" name=""/>
        <dsp:cNvSpPr/>
      </dsp:nvSpPr>
      <dsp:spPr>
        <a:xfrm>
          <a:off x="6760273" y="1425259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Procurement</a:t>
          </a:r>
        </a:p>
      </dsp:txBody>
      <dsp:txXfrm>
        <a:off x="6760273" y="1425259"/>
        <a:ext cx="1002876" cy="501438"/>
      </dsp:txXfrm>
    </dsp:sp>
    <dsp:sp modelId="{82AAE423-C519-3A4D-9CAA-5BD8FCDD2DEB}">
      <dsp:nvSpPr>
        <dsp:cNvPr id="0" name=""/>
        <dsp:cNvSpPr/>
      </dsp:nvSpPr>
      <dsp:spPr>
        <a:xfrm>
          <a:off x="6760273" y="2137301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Part Time Resource 2</a:t>
          </a:r>
        </a:p>
      </dsp:txBody>
      <dsp:txXfrm>
        <a:off x="6760273" y="2137301"/>
        <a:ext cx="1002876" cy="501438"/>
      </dsp:txXfrm>
    </dsp:sp>
    <dsp:sp modelId="{48E145E7-8252-2543-86F6-1B4083AF0F27}">
      <dsp:nvSpPr>
        <dsp:cNvPr id="0" name=""/>
        <dsp:cNvSpPr/>
      </dsp:nvSpPr>
      <dsp:spPr>
        <a:xfrm>
          <a:off x="6760273" y="2849343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Part Time Resource 3</a:t>
          </a:r>
        </a:p>
      </dsp:txBody>
      <dsp:txXfrm>
        <a:off x="6760273" y="2849343"/>
        <a:ext cx="1002876" cy="501438"/>
      </dsp:txXfrm>
    </dsp:sp>
    <dsp:sp modelId="{3CE91239-F98E-EA4F-A2B6-5FF85D15D175}">
      <dsp:nvSpPr>
        <dsp:cNvPr id="0" name=""/>
        <dsp:cNvSpPr/>
      </dsp:nvSpPr>
      <dsp:spPr>
        <a:xfrm>
          <a:off x="6760273" y="3561385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Part Time Resource 4</a:t>
          </a:r>
        </a:p>
      </dsp:txBody>
      <dsp:txXfrm>
        <a:off x="6760273" y="3561385"/>
        <a:ext cx="1002876" cy="5014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8F810-9429-2542-A796-79ED6CBA43A9}">
      <dsp:nvSpPr>
        <dsp:cNvPr id="0" name=""/>
        <dsp:cNvSpPr/>
      </dsp:nvSpPr>
      <dsp:spPr>
        <a:xfrm>
          <a:off x="6609842" y="1214656"/>
          <a:ext cx="150431" cy="2597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7448"/>
              </a:lnTo>
              <a:lnTo>
                <a:pt x="150431" y="25974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CC307-62A3-454F-9CA7-5AE2C25E8AD2}">
      <dsp:nvSpPr>
        <dsp:cNvPr id="0" name=""/>
        <dsp:cNvSpPr/>
      </dsp:nvSpPr>
      <dsp:spPr>
        <a:xfrm>
          <a:off x="6609842" y="1214656"/>
          <a:ext cx="150431" cy="188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406"/>
              </a:lnTo>
              <a:lnTo>
                <a:pt x="150431" y="18854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D1714-BF63-BE40-8BA2-B05257B90603}">
      <dsp:nvSpPr>
        <dsp:cNvPr id="0" name=""/>
        <dsp:cNvSpPr/>
      </dsp:nvSpPr>
      <dsp:spPr>
        <a:xfrm>
          <a:off x="660984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AFD87-DA92-0949-8DE1-DA0A02DC57DE}">
      <dsp:nvSpPr>
        <dsp:cNvPr id="0" name=""/>
        <dsp:cNvSpPr/>
      </dsp:nvSpPr>
      <dsp:spPr>
        <a:xfrm>
          <a:off x="660984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5789-60F5-4744-933D-E0B6C245E241}">
      <dsp:nvSpPr>
        <dsp:cNvPr id="0" name=""/>
        <dsp:cNvSpPr/>
      </dsp:nvSpPr>
      <dsp:spPr>
        <a:xfrm>
          <a:off x="6965272" y="502614"/>
          <a:ext cx="91440" cy="210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CEF79-CAAE-DB49-90E7-16F246BFBCD0}">
      <dsp:nvSpPr>
        <dsp:cNvPr id="0" name=""/>
        <dsp:cNvSpPr/>
      </dsp:nvSpPr>
      <dsp:spPr>
        <a:xfrm>
          <a:off x="3370552" y="502614"/>
          <a:ext cx="2426960" cy="21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01"/>
              </a:lnTo>
              <a:lnTo>
                <a:pt x="2426960" y="105301"/>
              </a:lnTo>
              <a:lnTo>
                <a:pt x="242696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75D7E-857E-BC4F-96EB-E0542AC7230E}">
      <dsp:nvSpPr>
        <dsp:cNvPr id="0" name=""/>
        <dsp:cNvSpPr/>
      </dsp:nvSpPr>
      <dsp:spPr>
        <a:xfrm>
          <a:off x="418288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63218-6B26-C943-AB62-D46B24D80404}">
      <dsp:nvSpPr>
        <dsp:cNvPr id="0" name=""/>
        <dsp:cNvSpPr/>
      </dsp:nvSpPr>
      <dsp:spPr>
        <a:xfrm>
          <a:off x="3370552" y="502614"/>
          <a:ext cx="1213480" cy="21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01"/>
              </a:lnTo>
              <a:lnTo>
                <a:pt x="1213480" y="105301"/>
              </a:lnTo>
              <a:lnTo>
                <a:pt x="121348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775F0-9B52-1A4E-88AB-C4F6B1704297}">
      <dsp:nvSpPr>
        <dsp:cNvPr id="0" name=""/>
        <dsp:cNvSpPr/>
      </dsp:nvSpPr>
      <dsp:spPr>
        <a:xfrm>
          <a:off x="296940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316ED-0EF2-F843-82FC-3D3546754CD6}">
      <dsp:nvSpPr>
        <dsp:cNvPr id="0" name=""/>
        <dsp:cNvSpPr/>
      </dsp:nvSpPr>
      <dsp:spPr>
        <a:xfrm>
          <a:off x="296940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48A37-410C-EA46-B27F-513F0A468A65}">
      <dsp:nvSpPr>
        <dsp:cNvPr id="0" name=""/>
        <dsp:cNvSpPr/>
      </dsp:nvSpPr>
      <dsp:spPr>
        <a:xfrm>
          <a:off x="3324832" y="502614"/>
          <a:ext cx="91440" cy="210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B3094-2A4D-CA49-884B-FC1263FDD77B}">
      <dsp:nvSpPr>
        <dsp:cNvPr id="0" name=""/>
        <dsp:cNvSpPr/>
      </dsp:nvSpPr>
      <dsp:spPr>
        <a:xfrm>
          <a:off x="1755922" y="1214656"/>
          <a:ext cx="150431" cy="188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406"/>
              </a:lnTo>
              <a:lnTo>
                <a:pt x="150431" y="18854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9ECD5-305B-654D-A148-8BAB6D3D2428}">
      <dsp:nvSpPr>
        <dsp:cNvPr id="0" name=""/>
        <dsp:cNvSpPr/>
      </dsp:nvSpPr>
      <dsp:spPr>
        <a:xfrm>
          <a:off x="175592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662DD-693C-1F47-825E-9BA7DB4B971E}">
      <dsp:nvSpPr>
        <dsp:cNvPr id="0" name=""/>
        <dsp:cNvSpPr/>
      </dsp:nvSpPr>
      <dsp:spPr>
        <a:xfrm>
          <a:off x="175592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B8F1D-1E6F-3E46-85FE-0A93F5EFE338}">
      <dsp:nvSpPr>
        <dsp:cNvPr id="0" name=""/>
        <dsp:cNvSpPr/>
      </dsp:nvSpPr>
      <dsp:spPr>
        <a:xfrm>
          <a:off x="2157072" y="502614"/>
          <a:ext cx="1213480" cy="210603"/>
        </a:xfrm>
        <a:custGeom>
          <a:avLst/>
          <a:gdLst/>
          <a:ahLst/>
          <a:cxnLst/>
          <a:rect l="0" t="0" r="0" b="0"/>
          <a:pathLst>
            <a:path>
              <a:moveTo>
                <a:pt x="1213480" y="0"/>
              </a:moveTo>
              <a:lnTo>
                <a:pt x="1213480" y="105301"/>
              </a:lnTo>
              <a:lnTo>
                <a:pt x="0" y="105301"/>
              </a:lnTo>
              <a:lnTo>
                <a:pt x="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1D838-76E9-E846-9180-3D702CD1B84F}">
      <dsp:nvSpPr>
        <dsp:cNvPr id="0" name=""/>
        <dsp:cNvSpPr/>
      </dsp:nvSpPr>
      <dsp:spPr>
        <a:xfrm>
          <a:off x="542442" y="1214656"/>
          <a:ext cx="150431" cy="188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406"/>
              </a:lnTo>
              <a:lnTo>
                <a:pt x="150431" y="18854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27767-8A73-9841-99B3-ADDF33D100CF}">
      <dsp:nvSpPr>
        <dsp:cNvPr id="0" name=""/>
        <dsp:cNvSpPr/>
      </dsp:nvSpPr>
      <dsp:spPr>
        <a:xfrm>
          <a:off x="54244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FF3EF-F7B4-7345-9FE5-E722ED677332}">
      <dsp:nvSpPr>
        <dsp:cNvPr id="0" name=""/>
        <dsp:cNvSpPr/>
      </dsp:nvSpPr>
      <dsp:spPr>
        <a:xfrm>
          <a:off x="54244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4B650-CBB1-7347-9186-E1AB86F54B1A}">
      <dsp:nvSpPr>
        <dsp:cNvPr id="0" name=""/>
        <dsp:cNvSpPr/>
      </dsp:nvSpPr>
      <dsp:spPr>
        <a:xfrm>
          <a:off x="943592" y="502614"/>
          <a:ext cx="2426960" cy="210603"/>
        </a:xfrm>
        <a:custGeom>
          <a:avLst/>
          <a:gdLst/>
          <a:ahLst/>
          <a:cxnLst/>
          <a:rect l="0" t="0" r="0" b="0"/>
          <a:pathLst>
            <a:path>
              <a:moveTo>
                <a:pt x="2426960" y="0"/>
              </a:moveTo>
              <a:lnTo>
                <a:pt x="2426960" y="105301"/>
              </a:lnTo>
              <a:lnTo>
                <a:pt x="0" y="105301"/>
              </a:lnTo>
              <a:lnTo>
                <a:pt x="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A6BB7-CF35-034E-A475-66A742F4D41B}">
      <dsp:nvSpPr>
        <dsp:cNvPr id="0" name=""/>
        <dsp:cNvSpPr/>
      </dsp:nvSpPr>
      <dsp:spPr>
        <a:xfrm>
          <a:off x="2869114" y="1175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Team Lead</a:t>
          </a:r>
        </a:p>
      </dsp:txBody>
      <dsp:txXfrm>
        <a:off x="2869114" y="1175"/>
        <a:ext cx="1002876" cy="501438"/>
      </dsp:txXfrm>
    </dsp:sp>
    <dsp:sp modelId="{BF482B52-E317-B948-98A8-6066092901EF}">
      <dsp:nvSpPr>
        <dsp:cNvPr id="0" name=""/>
        <dsp:cNvSpPr/>
      </dsp:nvSpPr>
      <dsp:spPr>
        <a:xfrm>
          <a:off x="44215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Program Lead</a:t>
          </a:r>
        </a:p>
      </dsp:txBody>
      <dsp:txXfrm>
        <a:off x="442154" y="713217"/>
        <a:ext cx="1002876" cy="501438"/>
      </dsp:txXfrm>
    </dsp:sp>
    <dsp:sp modelId="{4AA58F45-E615-3D4A-B253-222989082C9A}">
      <dsp:nvSpPr>
        <dsp:cNvPr id="0" name=""/>
        <dsp:cNvSpPr/>
      </dsp:nvSpPr>
      <dsp:spPr>
        <a:xfrm>
          <a:off x="69287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Project Manager</a:t>
          </a:r>
        </a:p>
      </dsp:txBody>
      <dsp:txXfrm>
        <a:off x="692873" y="1425259"/>
        <a:ext cx="1002876" cy="501438"/>
      </dsp:txXfrm>
    </dsp:sp>
    <dsp:sp modelId="{017E128A-9A6E-E749-8934-3222E2C0B6BA}">
      <dsp:nvSpPr>
        <dsp:cNvPr id="0" name=""/>
        <dsp:cNvSpPr/>
      </dsp:nvSpPr>
      <dsp:spPr>
        <a:xfrm>
          <a:off x="692873" y="2137301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Service Management</a:t>
          </a:r>
          <a:r>
            <a:rPr lang="en-US" sz="1000" kern="1200" baseline="0" dirty="0"/>
            <a:t> Lead</a:t>
          </a:r>
          <a:endParaRPr lang="en-US" sz="1000" kern="1200" dirty="0"/>
        </a:p>
      </dsp:txBody>
      <dsp:txXfrm>
        <a:off x="692873" y="2137301"/>
        <a:ext cx="1002876" cy="501438"/>
      </dsp:txXfrm>
    </dsp:sp>
    <dsp:sp modelId="{A480ACE3-8576-1E47-AFA1-91D0D094639E}">
      <dsp:nvSpPr>
        <dsp:cNvPr id="0" name=""/>
        <dsp:cNvSpPr/>
      </dsp:nvSpPr>
      <dsp:spPr>
        <a:xfrm>
          <a:off x="692873" y="2849343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Financial Analyst</a:t>
          </a:r>
        </a:p>
      </dsp:txBody>
      <dsp:txXfrm>
        <a:off x="692873" y="2849343"/>
        <a:ext cx="1002876" cy="501438"/>
      </dsp:txXfrm>
    </dsp:sp>
    <dsp:sp modelId="{82BFA034-7332-AC48-ADE5-107791E8BA9F}">
      <dsp:nvSpPr>
        <dsp:cNvPr id="0" name=""/>
        <dsp:cNvSpPr/>
      </dsp:nvSpPr>
      <dsp:spPr>
        <a:xfrm>
          <a:off x="165563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Architect</a:t>
          </a:r>
        </a:p>
      </dsp:txBody>
      <dsp:txXfrm>
        <a:off x="1655634" y="713217"/>
        <a:ext cx="1002876" cy="501438"/>
      </dsp:txXfrm>
    </dsp:sp>
    <dsp:sp modelId="{E7E8BED9-A1F4-0546-931C-7CD42CB3648A}">
      <dsp:nvSpPr>
        <dsp:cNvPr id="0" name=""/>
        <dsp:cNvSpPr/>
      </dsp:nvSpPr>
      <dsp:spPr>
        <a:xfrm>
          <a:off x="190635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Database Migration Specialist</a:t>
          </a:r>
        </a:p>
      </dsp:txBody>
      <dsp:txXfrm>
        <a:off x="1906353" y="1425259"/>
        <a:ext cx="1002876" cy="501438"/>
      </dsp:txXfrm>
    </dsp:sp>
    <dsp:sp modelId="{A84710A8-540F-D946-B2B7-BCA8B549A837}">
      <dsp:nvSpPr>
        <dsp:cNvPr id="0" name=""/>
        <dsp:cNvSpPr/>
      </dsp:nvSpPr>
      <dsp:spPr>
        <a:xfrm>
          <a:off x="1906353" y="2137301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Ops Integration Specialist</a:t>
          </a:r>
        </a:p>
      </dsp:txBody>
      <dsp:txXfrm>
        <a:off x="1906353" y="2137301"/>
        <a:ext cx="1002876" cy="501438"/>
      </dsp:txXfrm>
    </dsp:sp>
    <dsp:sp modelId="{9ADFC089-7D7F-5D47-BA18-C934E6334BF0}">
      <dsp:nvSpPr>
        <dsp:cNvPr id="0" name=""/>
        <dsp:cNvSpPr/>
      </dsp:nvSpPr>
      <dsp:spPr>
        <a:xfrm>
          <a:off x="1906353" y="2849343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Network Engineer</a:t>
          </a:r>
        </a:p>
      </dsp:txBody>
      <dsp:txXfrm>
        <a:off x="1906353" y="2849343"/>
        <a:ext cx="1002876" cy="501438"/>
      </dsp:txXfrm>
    </dsp:sp>
    <dsp:sp modelId="{B5E80EA6-8240-A142-AB9D-F4C4C911CBB7}">
      <dsp:nvSpPr>
        <dsp:cNvPr id="0" name=""/>
        <dsp:cNvSpPr/>
      </dsp:nvSpPr>
      <dsp:spPr>
        <a:xfrm>
          <a:off x="286911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Application Architect</a:t>
          </a:r>
        </a:p>
      </dsp:txBody>
      <dsp:txXfrm>
        <a:off x="2869114" y="713217"/>
        <a:ext cx="1002876" cy="501438"/>
      </dsp:txXfrm>
    </dsp:sp>
    <dsp:sp modelId="{8CB5486C-9C38-9B4A-BC01-584FD39AF7D2}">
      <dsp:nvSpPr>
        <dsp:cNvPr id="0" name=""/>
        <dsp:cNvSpPr/>
      </dsp:nvSpPr>
      <dsp:spPr>
        <a:xfrm>
          <a:off x="311983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Web/</a:t>
          </a:r>
          <a:r>
            <a:rPr lang="en-US" sz="1000" kern="1200" baseline="0" dirty="0"/>
            <a:t> </a:t>
          </a:r>
          <a:r>
            <a:rPr lang="en-US" sz="1000" kern="1200" dirty="0"/>
            <a:t>Mobile App Architect</a:t>
          </a:r>
        </a:p>
      </dsp:txBody>
      <dsp:txXfrm>
        <a:off x="3119833" y="1425259"/>
        <a:ext cx="1002876" cy="501438"/>
      </dsp:txXfrm>
    </dsp:sp>
    <dsp:sp modelId="{4FFC5346-62FC-1643-9688-0D7DA354ECCE}">
      <dsp:nvSpPr>
        <dsp:cNvPr id="0" name=""/>
        <dsp:cNvSpPr/>
      </dsp:nvSpPr>
      <dsp:spPr>
        <a:xfrm>
          <a:off x="3119833" y="2137301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API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Developer</a:t>
          </a:r>
        </a:p>
      </dsp:txBody>
      <dsp:txXfrm>
        <a:off x="3119833" y="2137301"/>
        <a:ext cx="1002876" cy="501438"/>
      </dsp:txXfrm>
    </dsp:sp>
    <dsp:sp modelId="{32B7D9D4-7154-7548-87DD-31A51F699B50}">
      <dsp:nvSpPr>
        <dsp:cNvPr id="0" name=""/>
        <dsp:cNvSpPr/>
      </dsp:nvSpPr>
      <dsp:spPr>
        <a:xfrm>
          <a:off x="408259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Business Analytics Lead</a:t>
          </a:r>
        </a:p>
      </dsp:txBody>
      <dsp:txXfrm>
        <a:off x="4082594" y="713217"/>
        <a:ext cx="1002876" cy="501438"/>
      </dsp:txXfrm>
    </dsp:sp>
    <dsp:sp modelId="{902DA849-582C-B449-A0C0-C2C638BDEB69}">
      <dsp:nvSpPr>
        <dsp:cNvPr id="0" name=""/>
        <dsp:cNvSpPr/>
      </dsp:nvSpPr>
      <dsp:spPr>
        <a:xfrm>
          <a:off x="433331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Business</a:t>
          </a:r>
          <a:r>
            <a:rPr lang="en-US" sz="1000" kern="1200" baseline="0" dirty="0"/>
            <a:t> Analyst</a:t>
          </a:r>
          <a:endParaRPr lang="en-US" sz="1000" kern="1200" dirty="0"/>
        </a:p>
      </dsp:txBody>
      <dsp:txXfrm>
        <a:off x="4333313" y="1425259"/>
        <a:ext cx="1002876" cy="501438"/>
      </dsp:txXfrm>
    </dsp:sp>
    <dsp:sp modelId="{017DC09C-3D92-3646-99E1-A3D70A4712F3}">
      <dsp:nvSpPr>
        <dsp:cNvPr id="0" name=""/>
        <dsp:cNvSpPr/>
      </dsp:nvSpPr>
      <dsp:spPr>
        <a:xfrm>
          <a:off x="529607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Security Engineer</a:t>
          </a:r>
        </a:p>
      </dsp:txBody>
      <dsp:txXfrm>
        <a:off x="5296074" y="713217"/>
        <a:ext cx="1002876" cy="501438"/>
      </dsp:txXfrm>
    </dsp:sp>
    <dsp:sp modelId="{ED52FCE0-A800-FE43-96E5-B61F1D5811E6}">
      <dsp:nvSpPr>
        <dsp:cNvPr id="0" name=""/>
        <dsp:cNvSpPr/>
      </dsp:nvSpPr>
      <dsp:spPr>
        <a:xfrm>
          <a:off x="6509554" y="1175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Support Org</a:t>
          </a:r>
        </a:p>
      </dsp:txBody>
      <dsp:txXfrm>
        <a:off x="6509554" y="1175"/>
        <a:ext cx="1002876" cy="501438"/>
      </dsp:txXfrm>
    </dsp:sp>
    <dsp:sp modelId="{137B30D9-1445-5C4E-9F76-698590002316}">
      <dsp:nvSpPr>
        <dsp:cNvPr id="0" name=""/>
        <dsp:cNvSpPr/>
      </dsp:nvSpPr>
      <dsp:spPr>
        <a:xfrm>
          <a:off x="6509554" y="713217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Part Time or Partner</a:t>
          </a:r>
        </a:p>
      </dsp:txBody>
      <dsp:txXfrm>
        <a:off x="6509554" y="713217"/>
        <a:ext cx="1002876" cy="501438"/>
      </dsp:txXfrm>
    </dsp:sp>
    <dsp:sp modelId="{85EBA9CC-E67C-2243-AA53-3852B0D101C9}">
      <dsp:nvSpPr>
        <dsp:cNvPr id="0" name=""/>
        <dsp:cNvSpPr/>
      </dsp:nvSpPr>
      <dsp:spPr>
        <a:xfrm>
          <a:off x="6760273" y="1425259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Procurement</a:t>
          </a:r>
        </a:p>
      </dsp:txBody>
      <dsp:txXfrm>
        <a:off x="6760273" y="1425259"/>
        <a:ext cx="1002876" cy="501438"/>
      </dsp:txXfrm>
    </dsp:sp>
    <dsp:sp modelId="{82AAE423-C519-3A4D-9CAA-5BD8FCDD2DEB}">
      <dsp:nvSpPr>
        <dsp:cNvPr id="0" name=""/>
        <dsp:cNvSpPr/>
      </dsp:nvSpPr>
      <dsp:spPr>
        <a:xfrm>
          <a:off x="6760273" y="2137301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Legal </a:t>
          </a:r>
        </a:p>
      </dsp:txBody>
      <dsp:txXfrm>
        <a:off x="6760273" y="2137301"/>
        <a:ext cx="1002876" cy="501438"/>
      </dsp:txXfrm>
    </dsp:sp>
    <dsp:sp modelId="{48E145E7-8252-2543-86F6-1B4083AF0F27}">
      <dsp:nvSpPr>
        <dsp:cNvPr id="0" name=""/>
        <dsp:cNvSpPr/>
      </dsp:nvSpPr>
      <dsp:spPr>
        <a:xfrm>
          <a:off x="6760273" y="2849343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Risk and Compliance Advisor </a:t>
          </a:r>
        </a:p>
      </dsp:txBody>
      <dsp:txXfrm>
        <a:off x="6760273" y="2849343"/>
        <a:ext cx="1002876" cy="501438"/>
      </dsp:txXfrm>
    </dsp:sp>
    <dsp:sp modelId="{3CE91239-F98E-EA4F-A2B6-5FF85D15D175}">
      <dsp:nvSpPr>
        <dsp:cNvPr id="0" name=""/>
        <dsp:cNvSpPr/>
      </dsp:nvSpPr>
      <dsp:spPr>
        <a:xfrm>
          <a:off x="6760273" y="3561385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Storage</a:t>
          </a:r>
          <a:endParaRPr lang="en-US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Engineer</a:t>
          </a:r>
        </a:p>
      </dsp:txBody>
      <dsp:txXfrm>
        <a:off x="6760273" y="3561385"/>
        <a:ext cx="1002876" cy="50143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8F810-9429-2542-A796-79ED6CBA43A9}">
      <dsp:nvSpPr>
        <dsp:cNvPr id="0" name=""/>
        <dsp:cNvSpPr/>
      </dsp:nvSpPr>
      <dsp:spPr>
        <a:xfrm>
          <a:off x="6609842" y="1214656"/>
          <a:ext cx="150431" cy="2597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7448"/>
              </a:lnTo>
              <a:lnTo>
                <a:pt x="150431" y="25974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CC307-62A3-454F-9CA7-5AE2C25E8AD2}">
      <dsp:nvSpPr>
        <dsp:cNvPr id="0" name=""/>
        <dsp:cNvSpPr/>
      </dsp:nvSpPr>
      <dsp:spPr>
        <a:xfrm>
          <a:off x="6609842" y="1214656"/>
          <a:ext cx="150431" cy="188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406"/>
              </a:lnTo>
              <a:lnTo>
                <a:pt x="150431" y="18854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D1714-BF63-BE40-8BA2-B05257B90603}">
      <dsp:nvSpPr>
        <dsp:cNvPr id="0" name=""/>
        <dsp:cNvSpPr/>
      </dsp:nvSpPr>
      <dsp:spPr>
        <a:xfrm>
          <a:off x="660984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AFD87-DA92-0949-8DE1-DA0A02DC57DE}">
      <dsp:nvSpPr>
        <dsp:cNvPr id="0" name=""/>
        <dsp:cNvSpPr/>
      </dsp:nvSpPr>
      <dsp:spPr>
        <a:xfrm>
          <a:off x="660984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5789-60F5-4744-933D-E0B6C245E241}">
      <dsp:nvSpPr>
        <dsp:cNvPr id="0" name=""/>
        <dsp:cNvSpPr/>
      </dsp:nvSpPr>
      <dsp:spPr>
        <a:xfrm>
          <a:off x="6965272" y="502614"/>
          <a:ext cx="91440" cy="210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CEF79-CAAE-DB49-90E7-16F246BFBCD0}">
      <dsp:nvSpPr>
        <dsp:cNvPr id="0" name=""/>
        <dsp:cNvSpPr/>
      </dsp:nvSpPr>
      <dsp:spPr>
        <a:xfrm>
          <a:off x="3370552" y="502614"/>
          <a:ext cx="2426960" cy="21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01"/>
              </a:lnTo>
              <a:lnTo>
                <a:pt x="2426960" y="105301"/>
              </a:lnTo>
              <a:lnTo>
                <a:pt x="242696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75D7E-857E-BC4F-96EB-E0542AC7230E}">
      <dsp:nvSpPr>
        <dsp:cNvPr id="0" name=""/>
        <dsp:cNvSpPr/>
      </dsp:nvSpPr>
      <dsp:spPr>
        <a:xfrm>
          <a:off x="418288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63218-6B26-C943-AB62-D46B24D80404}">
      <dsp:nvSpPr>
        <dsp:cNvPr id="0" name=""/>
        <dsp:cNvSpPr/>
      </dsp:nvSpPr>
      <dsp:spPr>
        <a:xfrm>
          <a:off x="3370552" y="502614"/>
          <a:ext cx="1213480" cy="21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01"/>
              </a:lnTo>
              <a:lnTo>
                <a:pt x="1213480" y="105301"/>
              </a:lnTo>
              <a:lnTo>
                <a:pt x="121348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775F0-9B52-1A4E-88AB-C4F6B1704297}">
      <dsp:nvSpPr>
        <dsp:cNvPr id="0" name=""/>
        <dsp:cNvSpPr/>
      </dsp:nvSpPr>
      <dsp:spPr>
        <a:xfrm>
          <a:off x="296940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316ED-0EF2-F843-82FC-3D3546754CD6}">
      <dsp:nvSpPr>
        <dsp:cNvPr id="0" name=""/>
        <dsp:cNvSpPr/>
      </dsp:nvSpPr>
      <dsp:spPr>
        <a:xfrm>
          <a:off x="296940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48A37-410C-EA46-B27F-513F0A468A65}">
      <dsp:nvSpPr>
        <dsp:cNvPr id="0" name=""/>
        <dsp:cNvSpPr/>
      </dsp:nvSpPr>
      <dsp:spPr>
        <a:xfrm>
          <a:off x="3324832" y="502614"/>
          <a:ext cx="91440" cy="210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B3094-2A4D-CA49-884B-FC1263FDD77B}">
      <dsp:nvSpPr>
        <dsp:cNvPr id="0" name=""/>
        <dsp:cNvSpPr/>
      </dsp:nvSpPr>
      <dsp:spPr>
        <a:xfrm>
          <a:off x="1755922" y="1214656"/>
          <a:ext cx="150431" cy="188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406"/>
              </a:lnTo>
              <a:lnTo>
                <a:pt x="150431" y="18854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9ECD5-305B-654D-A148-8BAB6D3D2428}">
      <dsp:nvSpPr>
        <dsp:cNvPr id="0" name=""/>
        <dsp:cNvSpPr/>
      </dsp:nvSpPr>
      <dsp:spPr>
        <a:xfrm>
          <a:off x="175592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662DD-693C-1F47-825E-9BA7DB4B971E}">
      <dsp:nvSpPr>
        <dsp:cNvPr id="0" name=""/>
        <dsp:cNvSpPr/>
      </dsp:nvSpPr>
      <dsp:spPr>
        <a:xfrm>
          <a:off x="175592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B8F1D-1E6F-3E46-85FE-0A93F5EFE338}">
      <dsp:nvSpPr>
        <dsp:cNvPr id="0" name=""/>
        <dsp:cNvSpPr/>
      </dsp:nvSpPr>
      <dsp:spPr>
        <a:xfrm>
          <a:off x="2157072" y="502614"/>
          <a:ext cx="1213480" cy="210603"/>
        </a:xfrm>
        <a:custGeom>
          <a:avLst/>
          <a:gdLst/>
          <a:ahLst/>
          <a:cxnLst/>
          <a:rect l="0" t="0" r="0" b="0"/>
          <a:pathLst>
            <a:path>
              <a:moveTo>
                <a:pt x="1213480" y="0"/>
              </a:moveTo>
              <a:lnTo>
                <a:pt x="1213480" y="105301"/>
              </a:lnTo>
              <a:lnTo>
                <a:pt x="0" y="105301"/>
              </a:lnTo>
              <a:lnTo>
                <a:pt x="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1D838-76E9-E846-9180-3D702CD1B84F}">
      <dsp:nvSpPr>
        <dsp:cNvPr id="0" name=""/>
        <dsp:cNvSpPr/>
      </dsp:nvSpPr>
      <dsp:spPr>
        <a:xfrm>
          <a:off x="542442" y="1214656"/>
          <a:ext cx="150431" cy="188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406"/>
              </a:lnTo>
              <a:lnTo>
                <a:pt x="150431" y="18854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27767-8A73-9841-99B3-ADDF33D100CF}">
      <dsp:nvSpPr>
        <dsp:cNvPr id="0" name=""/>
        <dsp:cNvSpPr/>
      </dsp:nvSpPr>
      <dsp:spPr>
        <a:xfrm>
          <a:off x="54244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FF3EF-F7B4-7345-9FE5-E722ED677332}">
      <dsp:nvSpPr>
        <dsp:cNvPr id="0" name=""/>
        <dsp:cNvSpPr/>
      </dsp:nvSpPr>
      <dsp:spPr>
        <a:xfrm>
          <a:off x="54244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4B650-CBB1-7347-9186-E1AB86F54B1A}">
      <dsp:nvSpPr>
        <dsp:cNvPr id="0" name=""/>
        <dsp:cNvSpPr/>
      </dsp:nvSpPr>
      <dsp:spPr>
        <a:xfrm>
          <a:off x="943592" y="502614"/>
          <a:ext cx="2426960" cy="210603"/>
        </a:xfrm>
        <a:custGeom>
          <a:avLst/>
          <a:gdLst/>
          <a:ahLst/>
          <a:cxnLst/>
          <a:rect l="0" t="0" r="0" b="0"/>
          <a:pathLst>
            <a:path>
              <a:moveTo>
                <a:pt x="2426960" y="0"/>
              </a:moveTo>
              <a:lnTo>
                <a:pt x="2426960" y="105301"/>
              </a:lnTo>
              <a:lnTo>
                <a:pt x="0" y="105301"/>
              </a:lnTo>
              <a:lnTo>
                <a:pt x="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A6BB7-CF35-034E-A475-66A742F4D41B}">
      <dsp:nvSpPr>
        <dsp:cNvPr id="0" name=""/>
        <dsp:cNvSpPr/>
      </dsp:nvSpPr>
      <dsp:spPr>
        <a:xfrm>
          <a:off x="2869114" y="1175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Team Lead</a:t>
          </a:r>
        </a:p>
      </dsp:txBody>
      <dsp:txXfrm>
        <a:off x="2869114" y="1175"/>
        <a:ext cx="1002876" cy="501438"/>
      </dsp:txXfrm>
    </dsp:sp>
    <dsp:sp modelId="{BF482B52-E317-B948-98A8-6066092901EF}">
      <dsp:nvSpPr>
        <dsp:cNvPr id="0" name=""/>
        <dsp:cNvSpPr/>
      </dsp:nvSpPr>
      <dsp:spPr>
        <a:xfrm>
          <a:off x="44215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Program Lead</a:t>
          </a:r>
        </a:p>
      </dsp:txBody>
      <dsp:txXfrm>
        <a:off x="442154" y="713217"/>
        <a:ext cx="1002876" cy="501438"/>
      </dsp:txXfrm>
    </dsp:sp>
    <dsp:sp modelId="{4AA58F45-E615-3D4A-B253-222989082C9A}">
      <dsp:nvSpPr>
        <dsp:cNvPr id="0" name=""/>
        <dsp:cNvSpPr/>
      </dsp:nvSpPr>
      <dsp:spPr>
        <a:xfrm>
          <a:off x="69287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Project Manager</a:t>
          </a:r>
        </a:p>
      </dsp:txBody>
      <dsp:txXfrm>
        <a:off x="692873" y="1425259"/>
        <a:ext cx="1002876" cy="501438"/>
      </dsp:txXfrm>
    </dsp:sp>
    <dsp:sp modelId="{017E128A-9A6E-E749-8934-3222E2C0B6BA}">
      <dsp:nvSpPr>
        <dsp:cNvPr id="0" name=""/>
        <dsp:cNvSpPr/>
      </dsp:nvSpPr>
      <dsp:spPr>
        <a:xfrm>
          <a:off x="692873" y="2137301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Service Management</a:t>
          </a:r>
          <a:r>
            <a:rPr lang="en-US" sz="1000" kern="1200" baseline="0" dirty="0"/>
            <a:t> Lead</a:t>
          </a:r>
          <a:endParaRPr lang="en-US" sz="1000" kern="1200" dirty="0"/>
        </a:p>
      </dsp:txBody>
      <dsp:txXfrm>
        <a:off x="692873" y="2137301"/>
        <a:ext cx="1002876" cy="501438"/>
      </dsp:txXfrm>
    </dsp:sp>
    <dsp:sp modelId="{A480ACE3-8576-1E47-AFA1-91D0D094639E}">
      <dsp:nvSpPr>
        <dsp:cNvPr id="0" name=""/>
        <dsp:cNvSpPr/>
      </dsp:nvSpPr>
      <dsp:spPr>
        <a:xfrm>
          <a:off x="692873" y="2849343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Financial Analyst</a:t>
          </a:r>
        </a:p>
      </dsp:txBody>
      <dsp:txXfrm>
        <a:off x="692873" y="2849343"/>
        <a:ext cx="1002876" cy="501438"/>
      </dsp:txXfrm>
    </dsp:sp>
    <dsp:sp modelId="{82BFA034-7332-AC48-ADE5-107791E8BA9F}">
      <dsp:nvSpPr>
        <dsp:cNvPr id="0" name=""/>
        <dsp:cNvSpPr/>
      </dsp:nvSpPr>
      <dsp:spPr>
        <a:xfrm>
          <a:off x="165563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Architect</a:t>
          </a:r>
        </a:p>
      </dsp:txBody>
      <dsp:txXfrm>
        <a:off x="1655634" y="713217"/>
        <a:ext cx="1002876" cy="501438"/>
      </dsp:txXfrm>
    </dsp:sp>
    <dsp:sp modelId="{E7E8BED9-A1F4-0546-931C-7CD42CB3648A}">
      <dsp:nvSpPr>
        <dsp:cNvPr id="0" name=""/>
        <dsp:cNvSpPr/>
      </dsp:nvSpPr>
      <dsp:spPr>
        <a:xfrm>
          <a:off x="190635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Database Migration Specialist</a:t>
          </a:r>
        </a:p>
      </dsp:txBody>
      <dsp:txXfrm>
        <a:off x="1906353" y="1425259"/>
        <a:ext cx="1002876" cy="501438"/>
      </dsp:txXfrm>
    </dsp:sp>
    <dsp:sp modelId="{A84710A8-540F-D946-B2B7-BCA8B549A837}">
      <dsp:nvSpPr>
        <dsp:cNvPr id="0" name=""/>
        <dsp:cNvSpPr/>
      </dsp:nvSpPr>
      <dsp:spPr>
        <a:xfrm>
          <a:off x="1906353" y="2137301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Ops Integration Specialist</a:t>
          </a:r>
        </a:p>
      </dsp:txBody>
      <dsp:txXfrm>
        <a:off x="1906353" y="2137301"/>
        <a:ext cx="1002876" cy="501438"/>
      </dsp:txXfrm>
    </dsp:sp>
    <dsp:sp modelId="{9ADFC089-7D7F-5D47-BA18-C934E6334BF0}">
      <dsp:nvSpPr>
        <dsp:cNvPr id="0" name=""/>
        <dsp:cNvSpPr/>
      </dsp:nvSpPr>
      <dsp:spPr>
        <a:xfrm>
          <a:off x="1906353" y="2849343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Network Engineer</a:t>
          </a:r>
        </a:p>
      </dsp:txBody>
      <dsp:txXfrm>
        <a:off x="1906353" y="2849343"/>
        <a:ext cx="1002876" cy="501438"/>
      </dsp:txXfrm>
    </dsp:sp>
    <dsp:sp modelId="{B5E80EA6-8240-A142-AB9D-F4C4C911CBB7}">
      <dsp:nvSpPr>
        <dsp:cNvPr id="0" name=""/>
        <dsp:cNvSpPr/>
      </dsp:nvSpPr>
      <dsp:spPr>
        <a:xfrm>
          <a:off x="286911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Application Architect</a:t>
          </a:r>
        </a:p>
      </dsp:txBody>
      <dsp:txXfrm>
        <a:off x="2869114" y="713217"/>
        <a:ext cx="1002876" cy="501438"/>
      </dsp:txXfrm>
    </dsp:sp>
    <dsp:sp modelId="{8CB5486C-9C38-9B4A-BC01-584FD39AF7D2}">
      <dsp:nvSpPr>
        <dsp:cNvPr id="0" name=""/>
        <dsp:cNvSpPr/>
      </dsp:nvSpPr>
      <dsp:spPr>
        <a:xfrm>
          <a:off x="311983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Web/</a:t>
          </a:r>
          <a:r>
            <a:rPr lang="en-US" sz="1000" kern="1200" baseline="0" dirty="0"/>
            <a:t> </a:t>
          </a:r>
          <a:r>
            <a:rPr lang="en-US" sz="1000" kern="1200" dirty="0"/>
            <a:t>Mobile App Architect</a:t>
          </a:r>
        </a:p>
      </dsp:txBody>
      <dsp:txXfrm>
        <a:off x="3119833" y="1425259"/>
        <a:ext cx="1002876" cy="501438"/>
      </dsp:txXfrm>
    </dsp:sp>
    <dsp:sp modelId="{4FFC5346-62FC-1643-9688-0D7DA354ECCE}">
      <dsp:nvSpPr>
        <dsp:cNvPr id="0" name=""/>
        <dsp:cNvSpPr/>
      </dsp:nvSpPr>
      <dsp:spPr>
        <a:xfrm>
          <a:off x="3119833" y="2137301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API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Developer</a:t>
          </a:r>
        </a:p>
      </dsp:txBody>
      <dsp:txXfrm>
        <a:off x="3119833" y="2137301"/>
        <a:ext cx="1002876" cy="501438"/>
      </dsp:txXfrm>
    </dsp:sp>
    <dsp:sp modelId="{32B7D9D4-7154-7548-87DD-31A51F699B50}">
      <dsp:nvSpPr>
        <dsp:cNvPr id="0" name=""/>
        <dsp:cNvSpPr/>
      </dsp:nvSpPr>
      <dsp:spPr>
        <a:xfrm>
          <a:off x="408259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Business Analytics Lead</a:t>
          </a:r>
        </a:p>
      </dsp:txBody>
      <dsp:txXfrm>
        <a:off x="4082594" y="713217"/>
        <a:ext cx="1002876" cy="501438"/>
      </dsp:txXfrm>
    </dsp:sp>
    <dsp:sp modelId="{902DA849-582C-B449-A0C0-C2C638BDEB69}">
      <dsp:nvSpPr>
        <dsp:cNvPr id="0" name=""/>
        <dsp:cNvSpPr/>
      </dsp:nvSpPr>
      <dsp:spPr>
        <a:xfrm>
          <a:off x="433331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Business</a:t>
          </a:r>
          <a:r>
            <a:rPr lang="en-US" sz="1000" kern="1200" baseline="0" dirty="0"/>
            <a:t> Analyst</a:t>
          </a:r>
          <a:endParaRPr lang="en-US" sz="1000" kern="1200" dirty="0"/>
        </a:p>
      </dsp:txBody>
      <dsp:txXfrm>
        <a:off x="4333313" y="1425259"/>
        <a:ext cx="1002876" cy="501438"/>
      </dsp:txXfrm>
    </dsp:sp>
    <dsp:sp modelId="{017DC09C-3D92-3646-99E1-A3D70A4712F3}">
      <dsp:nvSpPr>
        <dsp:cNvPr id="0" name=""/>
        <dsp:cNvSpPr/>
      </dsp:nvSpPr>
      <dsp:spPr>
        <a:xfrm>
          <a:off x="529607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Security Engineer</a:t>
          </a:r>
        </a:p>
      </dsp:txBody>
      <dsp:txXfrm>
        <a:off x="5296074" y="713217"/>
        <a:ext cx="1002876" cy="501438"/>
      </dsp:txXfrm>
    </dsp:sp>
    <dsp:sp modelId="{ED52FCE0-A800-FE43-96E5-B61F1D5811E6}">
      <dsp:nvSpPr>
        <dsp:cNvPr id="0" name=""/>
        <dsp:cNvSpPr/>
      </dsp:nvSpPr>
      <dsp:spPr>
        <a:xfrm>
          <a:off x="6509554" y="1175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Support Org</a:t>
          </a:r>
        </a:p>
      </dsp:txBody>
      <dsp:txXfrm>
        <a:off x="6509554" y="1175"/>
        <a:ext cx="1002876" cy="501438"/>
      </dsp:txXfrm>
    </dsp:sp>
    <dsp:sp modelId="{137B30D9-1445-5C4E-9F76-698590002316}">
      <dsp:nvSpPr>
        <dsp:cNvPr id="0" name=""/>
        <dsp:cNvSpPr/>
      </dsp:nvSpPr>
      <dsp:spPr>
        <a:xfrm>
          <a:off x="6509554" y="713217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Part Time or Partner</a:t>
          </a:r>
        </a:p>
      </dsp:txBody>
      <dsp:txXfrm>
        <a:off x="6509554" y="713217"/>
        <a:ext cx="1002876" cy="501438"/>
      </dsp:txXfrm>
    </dsp:sp>
    <dsp:sp modelId="{85EBA9CC-E67C-2243-AA53-3852B0D101C9}">
      <dsp:nvSpPr>
        <dsp:cNvPr id="0" name=""/>
        <dsp:cNvSpPr/>
      </dsp:nvSpPr>
      <dsp:spPr>
        <a:xfrm>
          <a:off x="6760273" y="1425259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Procurement</a:t>
          </a:r>
        </a:p>
      </dsp:txBody>
      <dsp:txXfrm>
        <a:off x="6760273" y="1425259"/>
        <a:ext cx="1002876" cy="501438"/>
      </dsp:txXfrm>
    </dsp:sp>
    <dsp:sp modelId="{82AAE423-C519-3A4D-9CAA-5BD8FCDD2DEB}">
      <dsp:nvSpPr>
        <dsp:cNvPr id="0" name=""/>
        <dsp:cNvSpPr/>
      </dsp:nvSpPr>
      <dsp:spPr>
        <a:xfrm>
          <a:off x="6760273" y="2137301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Legal </a:t>
          </a:r>
        </a:p>
      </dsp:txBody>
      <dsp:txXfrm>
        <a:off x="6760273" y="2137301"/>
        <a:ext cx="1002876" cy="501438"/>
      </dsp:txXfrm>
    </dsp:sp>
    <dsp:sp modelId="{48E145E7-8252-2543-86F6-1B4083AF0F27}">
      <dsp:nvSpPr>
        <dsp:cNvPr id="0" name=""/>
        <dsp:cNvSpPr/>
      </dsp:nvSpPr>
      <dsp:spPr>
        <a:xfrm>
          <a:off x="6760273" y="2849343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Risk and Compliance Advisor </a:t>
          </a:r>
        </a:p>
      </dsp:txBody>
      <dsp:txXfrm>
        <a:off x="6760273" y="2849343"/>
        <a:ext cx="1002876" cy="501438"/>
      </dsp:txXfrm>
    </dsp:sp>
    <dsp:sp modelId="{3CE91239-F98E-EA4F-A2B6-5FF85D15D175}">
      <dsp:nvSpPr>
        <dsp:cNvPr id="0" name=""/>
        <dsp:cNvSpPr/>
      </dsp:nvSpPr>
      <dsp:spPr>
        <a:xfrm>
          <a:off x="6760273" y="3561385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Storage</a:t>
          </a:r>
          <a:endParaRPr lang="en-US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Engineer</a:t>
          </a:r>
        </a:p>
      </dsp:txBody>
      <dsp:txXfrm>
        <a:off x="6760273" y="3561385"/>
        <a:ext cx="1002876" cy="50143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8F810-9429-2542-A796-79ED6CBA43A9}">
      <dsp:nvSpPr>
        <dsp:cNvPr id="0" name=""/>
        <dsp:cNvSpPr/>
      </dsp:nvSpPr>
      <dsp:spPr>
        <a:xfrm>
          <a:off x="6609842" y="1214656"/>
          <a:ext cx="150431" cy="2597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7448"/>
              </a:lnTo>
              <a:lnTo>
                <a:pt x="150431" y="25974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CC307-62A3-454F-9CA7-5AE2C25E8AD2}">
      <dsp:nvSpPr>
        <dsp:cNvPr id="0" name=""/>
        <dsp:cNvSpPr/>
      </dsp:nvSpPr>
      <dsp:spPr>
        <a:xfrm>
          <a:off x="6609842" y="1214656"/>
          <a:ext cx="150431" cy="188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406"/>
              </a:lnTo>
              <a:lnTo>
                <a:pt x="150431" y="18854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D1714-BF63-BE40-8BA2-B05257B90603}">
      <dsp:nvSpPr>
        <dsp:cNvPr id="0" name=""/>
        <dsp:cNvSpPr/>
      </dsp:nvSpPr>
      <dsp:spPr>
        <a:xfrm>
          <a:off x="660984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AFD87-DA92-0949-8DE1-DA0A02DC57DE}">
      <dsp:nvSpPr>
        <dsp:cNvPr id="0" name=""/>
        <dsp:cNvSpPr/>
      </dsp:nvSpPr>
      <dsp:spPr>
        <a:xfrm>
          <a:off x="660984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5789-60F5-4744-933D-E0B6C245E241}">
      <dsp:nvSpPr>
        <dsp:cNvPr id="0" name=""/>
        <dsp:cNvSpPr/>
      </dsp:nvSpPr>
      <dsp:spPr>
        <a:xfrm>
          <a:off x="6965272" y="502614"/>
          <a:ext cx="91440" cy="210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CEF79-CAAE-DB49-90E7-16F246BFBCD0}">
      <dsp:nvSpPr>
        <dsp:cNvPr id="0" name=""/>
        <dsp:cNvSpPr/>
      </dsp:nvSpPr>
      <dsp:spPr>
        <a:xfrm>
          <a:off x="3370552" y="502614"/>
          <a:ext cx="2426960" cy="21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01"/>
              </a:lnTo>
              <a:lnTo>
                <a:pt x="2426960" y="105301"/>
              </a:lnTo>
              <a:lnTo>
                <a:pt x="242696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75D7E-857E-BC4F-96EB-E0542AC7230E}">
      <dsp:nvSpPr>
        <dsp:cNvPr id="0" name=""/>
        <dsp:cNvSpPr/>
      </dsp:nvSpPr>
      <dsp:spPr>
        <a:xfrm>
          <a:off x="418288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63218-6B26-C943-AB62-D46B24D80404}">
      <dsp:nvSpPr>
        <dsp:cNvPr id="0" name=""/>
        <dsp:cNvSpPr/>
      </dsp:nvSpPr>
      <dsp:spPr>
        <a:xfrm>
          <a:off x="3370552" y="502614"/>
          <a:ext cx="1213480" cy="21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01"/>
              </a:lnTo>
              <a:lnTo>
                <a:pt x="1213480" y="105301"/>
              </a:lnTo>
              <a:lnTo>
                <a:pt x="121348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775F0-9B52-1A4E-88AB-C4F6B1704297}">
      <dsp:nvSpPr>
        <dsp:cNvPr id="0" name=""/>
        <dsp:cNvSpPr/>
      </dsp:nvSpPr>
      <dsp:spPr>
        <a:xfrm>
          <a:off x="296940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316ED-0EF2-F843-82FC-3D3546754CD6}">
      <dsp:nvSpPr>
        <dsp:cNvPr id="0" name=""/>
        <dsp:cNvSpPr/>
      </dsp:nvSpPr>
      <dsp:spPr>
        <a:xfrm>
          <a:off x="296940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48A37-410C-EA46-B27F-513F0A468A65}">
      <dsp:nvSpPr>
        <dsp:cNvPr id="0" name=""/>
        <dsp:cNvSpPr/>
      </dsp:nvSpPr>
      <dsp:spPr>
        <a:xfrm>
          <a:off x="3324832" y="502614"/>
          <a:ext cx="91440" cy="210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B3094-2A4D-CA49-884B-FC1263FDD77B}">
      <dsp:nvSpPr>
        <dsp:cNvPr id="0" name=""/>
        <dsp:cNvSpPr/>
      </dsp:nvSpPr>
      <dsp:spPr>
        <a:xfrm>
          <a:off x="1755922" y="1214656"/>
          <a:ext cx="150431" cy="188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406"/>
              </a:lnTo>
              <a:lnTo>
                <a:pt x="150431" y="18854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9ECD5-305B-654D-A148-8BAB6D3D2428}">
      <dsp:nvSpPr>
        <dsp:cNvPr id="0" name=""/>
        <dsp:cNvSpPr/>
      </dsp:nvSpPr>
      <dsp:spPr>
        <a:xfrm>
          <a:off x="175592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662DD-693C-1F47-825E-9BA7DB4B971E}">
      <dsp:nvSpPr>
        <dsp:cNvPr id="0" name=""/>
        <dsp:cNvSpPr/>
      </dsp:nvSpPr>
      <dsp:spPr>
        <a:xfrm>
          <a:off x="175592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B8F1D-1E6F-3E46-85FE-0A93F5EFE338}">
      <dsp:nvSpPr>
        <dsp:cNvPr id="0" name=""/>
        <dsp:cNvSpPr/>
      </dsp:nvSpPr>
      <dsp:spPr>
        <a:xfrm>
          <a:off x="2157072" y="502614"/>
          <a:ext cx="1213480" cy="210603"/>
        </a:xfrm>
        <a:custGeom>
          <a:avLst/>
          <a:gdLst/>
          <a:ahLst/>
          <a:cxnLst/>
          <a:rect l="0" t="0" r="0" b="0"/>
          <a:pathLst>
            <a:path>
              <a:moveTo>
                <a:pt x="1213480" y="0"/>
              </a:moveTo>
              <a:lnTo>
                <a:pt x="1213480" y="105301"/>
              </a:lnTo>
              <a:lnTo>
                <a:pt x="0" y="105301"/>
              </a:lnTo>
              <a:lnTo>
                <a:pt x="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1D838-76E9-E846-9180-3D702CD1B84F}">
      <dsp:nvSpPr>
        <dsp:cNvPr id="0" name=""/>
        <dsp:cNvSpPr/>
      </dsp:nvSpPr>
      <dsp:spPr>
        <a:xfrm>
          <a:off x="542442" y="1214656"/>
          <a:ext cx="150431" cy="188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406"/>
              </a:lnTo>
              <a:lnTo>
                <a:pt x="150431" y="18854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27767-8A73-9841-99B3-ADDF33D100CF}">
      <dsp:nvSpPr>
        <dsp:cNvPr id="0" name=""/>
        <dsp:cNvSpPr/>
      </dsp:nvSpPr>
      <dsp:spPr>
        <a:xfrm>
          <a:off x="54244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FF3EF-F7B4-7345-9FE5-E722ED677332}">
      <dsp:nvSpPr>
        <dsp:cNvPr id="0" name=""/>
        <dsp:cNvSpPr/>
      </dsp:nvSpPr>
      <dsp:spPr>
        <a:xfrm>
          <a:off x="54244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4B650-CBB1-7347-9186-E1AB86F54B1A}">
      <dsp:nvSpPr>
        <dsp:cNvPr id="0" name=""/>
        <dsp:cNvSpPr/>
      </dsp:nvSpPr>
      <dsp:spPr>
        <a:xfrm>
          <a:off x="943592" y="502614"/>
          <a:ext cx="2426960" cy="210603"/>
        </a:xfrm>
        <a:custGeom>
          <a:avLst/>
          <a:gdLst/>
          <a:ahLst/>
          <a:cxnLst/>
          <a:rect l="0" t="0" r="0" b="0"/>
          <a:pathLst>
            <a:path>
              <a:moveTo>
                <a:pt x="2426960" y="0"/>
              </a:moveTo>
              <a:lnTo>
                <a:pt x="2426960" y="105301"/>
              </a:lnTo>
              <a:lnTo>
                <a:pt x="0" y="105301"/>
              </a:lnTo>
              <a:lnTo>
                <a:pt x="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A6BB7-CF35-034E-A475-66A742F4D41B}">
      <dsp:nvSpPr>
        <dsp:cNvPr id="0" name=""/>
        <dsp:cNvSpPr/>
      </dsp:nvSpPr>
      <dsp:spPr>
        <a:xfrm>
          <a:off x="2869114" y="1175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Team Lead</a:t>
          </a:r>
        </a:p>
      </dsp:txBody>
      <dsp:txXfrm>
        <a:off x="2869114" y="1175"/>
        <a:ext cx="1002876" cy="501438"/>
      </dsp:txXfrm>
    </dsp:sp>
    <dsp:sp modelId="{BF482B52-E317-B948-98A8-6066092901EF}">
      <dsp:nvSpPr>
        <dsp:cNvPr id="0" name=""/>
        <dsp:cNvSpPr/>
      </dsp:nvSpPr>
      <dsp:spPr>
        <a:xfrm>
          <a:off x="44215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Program Lead</a:t>
          </a:r>
        </a:p>
      </dsp:txBody>
      <dsp:txXfrm>
        <a:off x="442154" y="713217"/>
        <a:ext cx="1002876" cy="501438"/>
      </dsp:txXfrm>
    </dsp:sp>
    <dsp:sp modelId="{4AA58F45-E615-3D4A-B253-222989082C9A}">
      <dsp:nvSpPr>
        <dsp:cNvPr id="0" name=""/>
        <dsp:cNvSpPr/>
      </dsp:nvSpPr>
      <dsp:spPr>
        <a:xfrm>
          <a:off x="69287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Project Manager</a:t>
          </a:r>
        </a:p>
      </dsp:txBody>
      <dsp:txXfrm>
        <a:off x="692873" y="1425259"/>
        <a:ext cx="1002876" cy="501438"/>
      </dsp:txXfrm>
    </dsp:sp>
    <dsp:sp modelId="{017E128A-9A6E-E749-8934-3222E2C0B6BA}">
      <dsp:nvSpPr>
        <dsp:cNvPr id="0" name=""/>
        <dsp:cNvSpPr/>
      </dsp:nvSpPr>
      <dsp:spPr>
        <a:xfrm>
          <a:off x="692873" y="2137301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Service Management</a:t>
          </a:r>
          <a:r>
            <a:rPr lang="en-US" sz="1000" kern="1200" baseline="0" dirty="0"/>
            <a:t> Lead</a:t>
          </a:r>
          <a:endParaRPr lang="en-US" sz="1000" kern="1200" dirty="0"/>
        </a:p>
      </dsp:txBody>
      <dsp:txXfrm>
        <a:off x="692873" y="2137301"/>
        <a:ext cx="1002876" cy="501438"/>
      </dsp:txXfrm>
    </dsp:sp>
    <dsp:sp modelId="{A480ACE3-8576-1E47-AFA1-91D0D094639E}">
      <dsp:nvSpPr>
        <dsp:cNvPr id="0" name=""/>
        <dsp:cNvSpPr/>
      </dsp:nvSpPr>
      <dsp:spPr>
        <a:xfrm>
          <a:off x="692873" y="2849343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Financial Analyst</a:t>
          </a:r>
        </a:p>
      </dsp:txBody>
      <dsp:txXfrm>
        <a:off x="692873" y="2849343"/>
        <a:ext cx="1002876" cy="501438"/>
      </dsp:txXfrm>
    </dsp:sp>
    <dsp:sp modelId="{82BFA034-7332-AC48-ADE5-107791E8BA9F}">
      <dsp:nvSpPr>
        <dsp:cNvPr id="0" name=""/>
        <dsp:cNvSpPr/>
      </dsp:nvSpPr>
      <dsp:spPr>
        <a:xfrm>
          <a:off x="165563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Architect</a:t>
          </a:r>
        </a:p>
      </dsp:txBody>
      <dsp:txXfrm>
        <a:off x="1655634" y="713217"/>
        <a:ext cx="1002876" cy="501438"/>
      </dsp:txXfrm>
    </dsp:sp>
    <dsp:sp modelId="{E7E8BED9-A1F4-0546-931C-7CD42CB3648A}">
      <dsp:nvSpPr>
        <dsp:cNvPr id="0" name=""/>
        <dsp:cNvSpPr/>
      </dsp:nvSpPr>
      <dsp:spPr>
        <a:xfrm>
          <a:off x="190635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Database Migration Specialist</a:t>
          </a:r>
        </a:p>
      </dsp:txBody>
      <dsp:txXfrm>
        <a:off x="1906353" y="1425259"/>
        <a:ext cx="1002876" cy="501438"/>
      </dsp:txXfrm>
    </dsp:sp>
    <dsp:sp modelId="{A84710A8-540F-D946-B2B7-BCA8B549A837}">
      <dsp:nvSpPr>
        <dsp:cNvPr id="0" name=""/>
        <dsp:cNvSpPr/>
      </dsp:nvSpPr>
      <dsp:spPr>
        <a:xfrm>
          <a:off x="1906353" y="2137301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Ops Integration Specialist</a:t>
          </a:r>
        </a:p>
      </dsp:txBody>
      <dsp:txXfrm>
        <a:off x="1906353" y="2137301"/>
        <a:ext cx="1002876" cy="501438"/>
      </dsp:txXfrm>
    </dsp:sp>
    <dsp:sp modelId="{9ADFC089-7D7F-5D47-BA18-C934E6334BF0}">
      <dsp:nvSpPr>
        <dsp:cNvPr id="0" name=""/>
        <dsp:cNvSpPr/>
      </dsp:nvSpPr>
      <dsp:spPr>
        <a:xfrm>
          <a:off x="1906353" y="2849343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Network Engineer</a:t>
          </a:r>
        </a:p>
      </dsp:txBody>
      <dsp:txXfrm>
        <a:off x="1906353" y="2849343"/>
        <a:ext cx="1002876" cy="501438"/>
      </dsp:txXfrm>
    </dsp:sp>
    <dsp:sp modelId="{B5E80EA6-8240-A142-AB9D-F4C4C911CBB7}">
      <dsp:nvSpPr>
        <dsp:cNvPr id="0" name=""/>
        <dsp:cNvSpPr/>
      </dsp:nvSpPr>
      <dsp:spPr>
        <a:xfrm>
          <a:off x="286911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Application Architect</a:t>
          </a:r>
        </a:p>
      </dsp:txBody>
      <dsp:txXfrm>
        <a:off x="2869114" y="713217"/>
        <a:ext cx="1002876" cy="501438"/>
      </dsp:txXfrm>
    </dsp:sp>
    <dsp:sp modelId="{8CB5486C-9C38-9B4A-BC01-584FD39AF7D2}">
      <dsp:nvSpPr>
        <dsp:cNvPr id="0" name=""/>
        <dsp:cNvSpPr/>
      </dsp:nvSpPr>
      <dsp:spPr>
        <a:xfrm>
          <a:off x="311983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Web/</a:t>
          </a:r>
          <a:r>
            <a:rPr lang="en-US" sz="1000" kern="1200" baseline="0" dirty="0"/>
            <a:t> </a:t>
          </a:r>
          <a:r>
            <a:rPr lang="en-US" sz="1000" kern="1200" dirty="0"/>
            <a:t>Mobile App Architect</a:t>
          </a:r>
        </a:p>
      </dsp:txBody>
      <dsp:txXfrm>
        <a:off x="3119833" y="1425259"/>
        <a:ext cx="1002876" cy="501438"/>
      </dsp:txXfrm>
    </dsp:sp>
    <dsp:sp modelId="{4FFC5346-62FC-1643-9688-0D7DA354ECCE}">
      <dsp:nvSpPr>
        <dsp:cNvPr id="0" name=""/>
        <dsp:cNvSpPr/>
      </dsp:nvSpPr>
      <dsp:spPr>
        <a:xfrm>
          <a:off x="3119833" y="2137301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API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Developer</a:t>
          </a:r>
        </a:p>
      </dsp:txBody>
      <dsp:txXfrm>
        <a:off x="3119833" y="2137301"/>
        <a:ext cx="1002876" cy="501438"/>
      </dsp:txXfrm>
    </dsp:sp>
    <dsp:sp modelId="{32B7D9D4-7154-7548-87DD-31A51F699B50}">
      <dsp:nvSpPr>
        <dsp:cNvPr id="0" name=""/>
        <dsp:cNvSpPr/>
      </dsp:nvSpPr>
      <dsp:spPr>
        <a:xfrm>
          <a:off x="408259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Business Analytics Lead</a:t>
          </a:r>
        </a:p>
      </dsp:txBody>
      <dsp:txXfrm>
        <a:off x="4082594" y="713217"/>
        <a:ext cx="1002876" cy="501438"/>
      </dsp:txXfrm>
    </dsp:sp>
    <dsp:sp modelId="{902DA849-582C-B449-A0C0-C2C638BDEB69}">
      <dsp:nvSpPr>
        <dsp:cNvPr id="0" name=""/>
        <dsp:cNvSpPr/>
      </dsp:nvSpPr>
      <dsp:spPr>
        <a:xfrm>
          <a:off x="433331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Business</a:t>
          </a:r>
          <a:r>
            <a:rPr lang="en-US" sz="1000" kern="1200" baseline="0" dirty="0"/>
            <a:t> Analyst</a:t>
          </a:r>
          <a:endParaRPr lang="en-US" sz="1000" kern="1200" dirty="0"/>
        </a:p>
      </dsp:txBody>
      <dsp:txXfrm>
        <a:off x="4333313" y="1425259"/>
        <a:ext cx="1002876" cy="501438"/>
      </dsp:txXfrm>
    </dsp:sp>
    <dsp:sp modelId="{017DC09C-3D92-3646-99E1-A3D70A4712F3}">
      <dsp:nvSpPr>
        <dsp:cNvPr id="0" name=""/>
        <dsp:cNvSpPr/>
      </dsp:nvSpPr>
      <dsp:spPr>
        <a:xfrm>
          <a:off x="529607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Security Engineer</a:t>
          </a:r>
        </a:p>
      </dsp:txBody>
      <dsp:txXfrm>
        <a:off x="5296074" y="713217"/>
        <a:ext cx="1002876" cy="501438"/>
      </dsp:txXfrm>
    </dsp:sp>
    <dsp:sp modelId="{ED52FCE0-A800-FE43-96E5-B61F1D5811E6}">
      <dsp:nvSpPr>
        <dsp:cNvPr id="0" name=""/>
        <dsp:cNvSpPr/>
      </dsp:nvSpPr>
      <dsp:spPr>
        <a:xfrm>
          <a:off x="6509554" y="1175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Support Org</a:t>
          </a:r>
        </a:p>
      </dsp:txBody>
      <dsp:txXfrm>
        <a:off x="6509554" y="1175"/>
        <a:ext cx="1002876" cy="501438"/>
      </dsp:txXfrm>
    </dsp:sp>
    <dsp:sp modelId="{137B30D9-1445-5C4E-9F76-698590002316}">
      <dsp:nvSpPr>
        <dsp:cNvPr id="0" name=""/>
        <dsp:cNvSpPr/>
      </dsp:nvSpPr>
      <dsp:spPr>
        <a:xfrm>
          <a:off x="6509554" y="713217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Part Time or Partner</a:t>
          </a:r>
        </a:p>
      </dsp:txBody>
      <dsp:txXfrm>
        <a:off x="6509554" y="713217"/>
        <a:ext cx="1002876" cy="501438"/>
      </dsp:txXfrm>
    </dsp:sp>
    <dsp:sp modelId="{85EBA9CC-E67C-2243-AA53-3852B0D101C9}">
      <dsp:nvSpPr>
        <dsp:cNvPr id="0" name=""/>
        <dsp:cNvSpPr/>
      </dsp:nvSpPr>
      <dsp:spPr>
        <a:xfrm>
          <a:off x="6760273" y="1425259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Procurement</a:t>
          </a:r>
        </a:p>
      </dsp:txBody>
      <dsp:txXfrm>
        <a:off x="6760273" y="1425259"/>
        <a:ext cx="1002876" cy="501438"/>
      </dsp:txXfrm>
    </dsp:sp>
    <dsp:sp modelId="{82AAE423-C519-3A4D-9CAA-5BD8FCDD2DEB}">
      <dsp:nvSpPr>
        <dsp:cNvPr id="0" name=""/>
        <dsp:cNvSpPr/>
      </dsp:nvSpPr>
      <dsp:spPr>
        <a:xfrm>
          <a:off x="6760273" y="2137301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Legal </a:t>
          </a:r>
        </a:p>
      </dsp:txBody>
      <dsp:txXfrm>
        <a:off x="6760273" y="2137301"/>
        <a:ext cx="1002876" cy="501438"/>
      </dsp:txXfrm>
    </dsp:sp>
    <dsp:sp modelId="{48E145E7-8252-2543-86F6-1B4083AF0F27}">
      <dsp:nvSpPr>
        <dsp:cNvPr id="0" name=""/>
        <dsp:cNvSpPr/>
      </dsp:nvSpPr>
      <dsp:spPr>
        <a:xfrm>
          <a:off x="6760273" y="2849343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Risk and Compliance Advisor </a:t>
          </a:r>
        </a:p>
      </dsp:txBody>
      <dsp:txXfrm>
        <a:off x="6760273" y="2849343"/>
        <a:ext cx="1002876" cy="501438"/>
      </dsp:txXfrm>
    </dsp:sp>
    <dsp:sp modelId="{3CE91239-F98E-EA4F-A2B6-5FF85D15D175}">
      <dsp:nvSpPr>
        <dsp:cNvPr id="0" name=""/>
        <dsp:cNvSpPr/>
      </dsp:nvSpPr>
      <dsp:spPr>
        <a:xfrm>
          <a:off x="6760273" y="3561385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Storage</a:t>
          </a:r>
          <a:endParaRPr lang="en-US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Engineer</a:t>
          </a:r>
        </a:p>
      </dsp:txBody>
      <dsp:txXfrm>
        <a:off x="6760273" y="3561385"/>
        <a:ext cx="1002876" cy="50143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8F810-9429-2542-A796-79ED6CBA43A9}">
      <dsp:nvSpPr>
        <dsp:cNvPr id="0" name=""/>
        <dsp:cNvSpPr/>
      </dsp:nvSpPr>
      <dsp:spPr>
        <a:xfrm>
          <a:off x="6609842" y="1214656"/>
          <a:ext cx="150431" cy="2597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7448"/>
              </a:lnTo>
              <a:lnTo>
                <a:pt x="150431" y="25974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CC307-62A3-454F-9CA7-5AE2C25E8AD2}">
      <dsp:nvSpPr>
        <dsp:cNvPr id="0" name=""/>
        <dsp:cNvSpPr/>
      </dsp:nvSpPr>
      <dsp:spPr>
        <a:xfrm>
          <a:off x="6609842" y="1214656"/>
          <a:ext cx="150431" cy="188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406"/>
              </a:lnTo>
              <a:lnTo>
                <a:pt x="150431" y="18854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D1714-BF63-BE40-8BA2-B05257B90603}">
      <dsp:nvSpPr>
        <dsp:cNvPr id="0" name=""/>
        <dsp:cNvSpPr/>
      </dsp:nvSpPr>
      <dsp:spPr>
        <a:xfrm>
          <a:off x="660984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AFD87-DA92-0949-8DE1-DA0A02DC57DE}">
      <dsp:nvSpPr>
        <dsp:cNvPr id="0" name=""/>
        <dsp:cNvSpPr/>
      </dsp:nvSpPr>
      <dsp:spPr>
        <a:xfrm>
          <a:off x="660984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5789-60F5-4744-933D-E0B6C245E241}">
      <dsp:nvSpPr>
        <dsp:cNvPr id="0" name=""/>
        <dsp:cNvSpPr/>
      </dsp:nvSpPr>
      <dsp:spPr>
        <a:xfrm>
          <a:off x="6965272" y="502614"/>
          <a:ext cx="91440" cy="210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CEF79-CAAE-DB49-90E7-16F246BFBCD0}">
      <dsp:nvSpPr>
        <dsp:cNvPr id="0" name=""/>
        <dsp:cNvSpPr/>
      </dsp:nvSpPr>
      <dsp:spPr>
        <a:xfrm>
          <a:off x="3370552" y="502614"/>
          <a:ext cx="2426960" cy="21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01"/>
              </a:lnTo>
              <a:lnTo>
                <a:pt x="2426960" y="105301"/>
              </a:lnTo>
              <a:lnTo>
                <a:pt x="242696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75D7E-857E-BC4F-96EB-E0542AC7230E}">
      <dsp:nvSpPr>
        <dsp:cNvPr id="0" name=""/>
        <dsp:cNvSpPr/>
      </dsp:nvSpPr>
      <dsp:spPr>
        <a:xfrm>
          <a:off x="418288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63218-6B26-C943-AB62-D46B24D80404}">
      <dsp:nvSpPr>
        <dsp:cNvPr id="0" name=""/>
        <dsp:cNvSpPr/>
      </dsp:nvSpPr>
      <dsp:spPr>
        <a:xfrm>
          <a:off x="3370552" y="502614"/>
          <a:ext cx="1213480" cy="21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01"/>
              </a:lnTo>
              <a:lnTo>
                <a:pt x="1213480" y="105301"/>
              </a:lnTo>
              <a:lnTo>
                <a:pt x="121348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775F0-9B52-1A4E-88AB-C4F6B1704297}">
      <dsp:nvSpPr>
        <dsp:cNvPr id="0" name=""/>
        <dsp:cNvSpPr/>
      </dsp:nvSpPr>
      <dsp:spPr>
        <a:xfrm>
          <a:off x="296940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316ED-0EF2-F843-82FC-3D3546754CD6}">
      <dsp:nvSpPr>
        <dsp:cNvPr id="0" name=""/>
        <dsp:cNvSpPr/>
      </dsp:nvSpPr>
      <dsp:spPr>
        <a:xfrm>
          <a:off x="296940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48A37-410C-EA46-B27F-513F0A468A65}">
      <dsp:nvSpPr>
        <dsp:cNvPr id="0" name=""/>
        <dsp:cNvSpPr/>
      </dsp:nvSpPr>
      <dsp:spPr>
        <a:xfrm>
          <a:off x="3324832" y="502614"/>
          <a:ext cx="91440" cy="210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B3094-2A4D-CA49-884B-FC1263FDD77B}">
      <dsp:nvSpPr>
        <dsp:cNvPr id="0" name=""/>
        <dsp:cNvSpPr/>
      </dsp:nvSpPr>
      <dsp:spPr>
        <a:xfrm>
          <a:off x="1755922" y="1214656"/>
          <a:ext cx="150431" cy="188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406"/>
              </a:lnTo>
              <a:lnTo>
                <a:pt x="150431" y="18854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9ECD5-305B-654D-A148-8BAB6D3D2428}">
      <dsp:nvSpPr>
        <dsp:cNvPr id="0" name=""/>
        <dsp:cNvSpPr/>
      </dsp:nvSpPr>
      <dsp:spPr>
        <a:xfrm>
          <a:off x="175592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662DD-693C-1F47-825E-9BA7DB4B971E}">
      <dsp:nvSpPr>
        <dsp:cNvPr id="0" name=""/>
        <dsp:cNvSpPr/>
      </dsp:nvSpPr>
      <dsp:spPr>
        <a:xfrm>
          <a:off x="175592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B8F1D-1E6F-3E46-85FE-0A93F5EFE338}">
      <dsp:nvSpPr>
        <dsp:cNvPr id="0" name=""/>
        <dsp:cNvSpPr/>
      </dsp:nvSpPr>
      <dsp:spPr>
        <a:xfrm>
          <a:off x="2157072" y="502614"/>
          <a:ext cx="1213480" cy="210603"/>
        </a:xfrm>
        <a:custGeom>
          <a:avLst/>
          <a:gdLst/>
          <a:ahLst/>
          <a:cxnLst/>
          <a:rect l="0" t="0" r="0" b="0"/>
          <a:pathLst>
            <a:path>
              <a:moveTo>
                <a:pt x="1213480" y="0"/>
              </a:moveTo>
              <a:lnTo>
                <a:pt x="1213480" y="105301"/>
              </a:lnTo>
              <a:lnTo>
                <a:pt x="0" y="105301"/>
              </a:lnTo>
              <a:lnTo>
                <a:pt x="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1D838-76E9-E846-9180-3D702CD1B84F}">
      <dsp:nvSpPr>
        <dsp:cNvPr id="0" name=""/>
        <dsp:cNvSpPr/>
      </dsp:nvSpPr>
      <dsp:spPr>
        <a:xfrm>
          <a:off x="542442" y="1214656"/>
          <a:ext cx="150431" cy="188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406"/>
              </a:lnTo>
              <a:lnTo>
                <a:pt x="150431" y="18854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27767-8A73-9841-99B3-ADDF33D100CF}">
      <dsp:nvSpPr>
        <dsp:cNvPr id="0" name=""/>
        <dsp:cNvSpPr/>
      </dsp:nvSpPr>
      <dsp:spPr>
        <a:xfrm>
          <a:off x="542442" y="1214656"/>
          <a:ext cx="150431" cy="117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4"/>
              </a:lnTo>
              <a:lnTo>
                <a:pt x="150431" y="117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FF3EF-F7B4-7345-9FE5-E722ED677332}">
      <dsp:nvSpPr>
        <dsp:cNvPr id="0" name=""/>
        <dsp:cNvSpPr/>
      </dsp:nvSpPr>
      <dsp:spPr>
        <a:xfrm>
          <a:off x="542442" y="1214656"/>
          <a:ext cx="150431" cy="46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22"/>
              </a:lnTo>
              <a:lnTo>
                <a:pt x="150431" y="461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4B650-CBB1-7347-9186-E1AB86F54B1A}">
      <dsp:nvSpPr>
        <dsp:cNvPr id="0" name=""/>
        <dsp:cNvSpPr/>
      </dsp:nvSpPr>
      <dsp:spPr>
        <a:xfrm>
          <a:off x="943592" y="502614"/>
          <a:ext cx="2426960" cy="210603"/>
        </a:xfrm>
        <a:custGeom>
          <a:avLst/>
          <a:gdLst/>
          <a:ahLst/>
          <a:cxnLst/>
          <a:rect l="0" t="0" r="0" b="0"/>
          <a:pathLst>
            <a:path>
              <a:moveTo>
                <a:pt x="2426960" y="0"/>
              </a:moveTo>
              <a:lnTo>
                <a:pt x="2426960" y="105301"/>
              </a:lnTo>
              <a:lnTo>
                <a:pt x="0" y="105301"/>
              </a:lnTo>
              <a:lnTo>
                <a:pt x="0" y="210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A6BB7-CF35-034E-A475-66A742F4D41B}">
      <dsp:nvSpPr>
        <dsp:cNvPr id="0" name=""/>
        <dsp:cNvSpPr/>
      </dsp:nvSpPr>
      <dsp:spPr>
        <a:xfrm>
          <a:off x="2869114" y="1175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Team Lead</a:t>
          </a:r>
        </a:p>
      </dsp:txBody>
      <dsp:txXfrm>
        <a:off x="2869114" y="1175"/>
        <a:ext cx="1002876" cy="501438"/>
      </dsp:txXfrm>
    </dsp:sp>
    <dsp:sp modelId="{BF482B52-E317-B948-98A8-6066092901EF}">
      <dsp:nvSpPr>
        <dsp:cNvPr id="0" name=""/>
        <dsp:cNvSpPr/>
      </dsp:nvSpPr>
      <dsp:spPr>
        <a:xfrm>
          <a:off x="44215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Program Lead</a:t>
          </a:r>
        </a:p>
      </dsp:txBody>
      <dsp:txXfrm>
        <a:off x="442154" y="713217"/>
        <a:ext cx="1002876" cy="501438"/>
      </dsp:txXfrm>
    </dsp:sp>
    <dsp:sp modelId="{4AA58F45-E615-3D4A-B253-222989082C9A}">
      <dsp:nvSpPr>
        <dsp:cNvPr id="0" name=""/>
        <dsp:cNvSpPr/>
      </dsp:nvSpPr>
      <dsp:spPr>
        <a:xfrm>
          <a:off x="69287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Project Manager</a:t>
          </a:r>
        </a:p>
      </dsp:txBody>
      <dsp:txXfrm>
        <a:off x="692873" y="1425259"/>
        <a:ext cx="1002876" cy="501438"/>
      </dsp:txXfrm>
    </dsp:sp>
    <dsp:sp modelId="{017E128A-9A6E-E749-8934-3222E2C0B6BA}">
      <dsp:nvSpPr>
        <dsp:cNvPr id="0" name=""/>
        <dsp:cNvSpPr/>
      </dsp:nvSpPr>
      <dsp:spPr>
        <a:xfrm>
          <a:off x="692873" y="2137301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Service Management</a:t>
          </a:r>
          <a:r>
            <a:rPr lang="en-US" sz="1000" kern="1200" baseline="0" dirty="0"/>
            <a:t> Lead</a:t>
          </a:r>
          <a:endParaRPr lang="en-US" sz="1000" kern="1200" dirty="0"/>
        </a:p>
      </dsp:txBody>
      <dsp:txXfrm>
        <a:off x="692873" y="2137301"/>
        <a:ext cx="1002876" cy="501438"/>
      </dsp:txXfrm>
    </dsp:sp>
    <dsp:sp modelId="{A480ACE3-8576-1E47-AFA1-91D0D094639E}">
      <dsp:nvSpPr>
        <dsp:cNvPr id="0" name=""/>
        <dsp:cNvSpPr/>
      </dsp:nvSpPr>
      <dsp:spPr>
        <a:xfrm>
          <a:off x="692873" y="2849343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Financial Analyst</a:t>
          </a:r>
        </a:p>
      </dsp:txBody>
      <dsp:txXfrm>
        <a:off x="692873" y="2849343"/>
        <a:ext cx="1002876" cy="501438"/>
      </dsp:txXfrm>
    </dsp:sp>
    <dsp:sp modelId="{82BFA034-7332-AC48-ADE5-107791E8BA9F}">
      <dsp:nvSpPr>
        <dsp:cNvPr id="0" name=""/>
        <dsp:cNvSpPr/>
      </dsp:nvSpPr>
      <dsp:spPr>
        <a:xfrm>
          <a:off x="165563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Architect</a:t>
          </a:r>
        </a:p>
      </dsp:txBody>
      <dsp:txXfrm>
        <a:off x="1655634" y="713217"/>
        <a:ext cx="1002876" cy="501438"/>
      </dsp:txXfrm>
    </dsp:sp>
    <dsp:sp modelId="{E7E8BED9-A1F4-0546-931C-7CD42CB3648A}">
      <dsp:nvSpPr>
        <dsp:cNvPr id="0" name=""/>
        <dsp:cNvSpPr/>
      </dsp:nvSpPr>
      <dsp:spPr>
        <a:xfrm>
          <a:off x="190635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Database Migration Specialist</a:t>
          </a:r>
        </a:p>
      </dsp:txBody>
      <dsp:txXfrm>
        <a:off x="1906353" y="1425259"/>
        <a:ext cx="1002876" cy="501438"/>
      </dsp:txXfrm>
    </dsp:sp>
    <dsp:sp modelId="{A84710A8-540F-D946-B2B7-BCA8B549A837}">
      <dsp:nvSpPr>
        <dsp:cNvPr id="0" name=""/>
        <dsp:cNvSpPr/>
      </dsp:nvSpPr>
      <dsp:spPr>
        <a:xfrm>
          <a:off x="1906353" y="2137301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Ops Integration Specialist</a:t>
          </a:r>
        </a:p>
      </dsp:txBody>
      <dsp:txXfrm>
        <a:off x="1906353" y="2137301"/>
        <a:ext cx="1002876" cy="501438"/>
      </dsp:txXfrm>
    </dsp:sp>
    <dsp:sp modelId="{9ADFC089-7D7F-5D47-BA18-C934E6334BF0}">
      <dsp:nvSpPr>
        <dsp:cNvPr id="0" name=""/>
        <dsp:cNvSpPr/>
      </dsp:nvSpPr>
      <dsp:spPr>
        <a:xfrm>
          <a:off x="1906353" y="2849343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Network Engineer</a:t>
          </a:r>
        </a:p>
      </dsp:txBody>
      <dsp:txXfrm>
        <a:off x="1906353" y="2849343"/>
        <a:ext cx="1002876" cy="501438"/>
      </dsp:txXfrm>
    </dsp:sp>
    <dsp:sp modelId="{B5E80EA6-8240-A142-AB9D-F4C4C911CBB7}">
      <dsp:nvSpPr>
        <dsp:cNvPr id="0" name=""/>
        <dsp:cNvSpPr/>
      </dsp:nvSpPr>
      <dsp:spPr>
        <a:xfrm>
          <a:off x="286911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Application Architect</a:t>
          </a:r>
        </a:p>
      </dsp:txBody>
      <dsp:txXfrm>
        <a:off x="2869114" y="713217"/>
        <a:ext cx="1002876" cy="501438"/>
      </dsp:txXfrm>
    </dsp:sp>
    <dsp:sp modelId="{8CB5486C-9C38-9B4A-BC01-584FD39AF7D2}">
      <dsp:nvSpPr>
        <dsp:cNvPr id="0" name=""/>
        <dsp:cNvSpPr/>
      </dsp:nvSpPr>
      <dsp:spPr>
        <a:xfrm>
          <a:off x="311983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Web/</a:t>
          </a:r>
          <a:r>
            <a:rPr lang="en-US" sz="1000" kern="1200" baseline="0" dirty="0"/>
            <a:t> </a:t>
          </a:r>
          <a:r>
            <a:rPr lang="en-US" sz="1000" kern="1200" dirty="0"/>
            <a:t>Mobile App Architect</a:t>
          </a:r>
        </a:p>
      </dsp:txBody>
      <dsp:txXfrm>
        <a:off x="3119833" y="1425259"/>
        <a:ext cx="1002876" cy="501438"/>
      </dsp:txXfrm>
    </dsp:sp>
    <dsp:sp modelId="{4FFC5346-62FC-1643-9688-0D7DA354ECCE}">
      <dsp:nvSpPr>
        <dsp:cNvPr id="0" name=""/>
        <dsp:cNvSpPr/>
      </dsp:nvSpPr>
      <dsp:spPr>
        <a:xfrm>
          <a:off x="3119833" y="2137301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API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Developer</a:t>
          </a:r>
        </a:p>
      </dsp:txBody>
      <dsp:txXfrm>
        <a:off x="3119833" y="2137301"/>
        <a:ext cx="1002876" cy="501438"/>
      </dsp:txXfrm>
    </dsp:sp>
    <dsp:sp modelId="{32B7D9D4-7154-7548-87DD-31A51F699B50}">
      <dsp:nvSpPr>
        <dsp:cNvPr id="0" name=""/>
        <dsp:cNvSpPr/>
      </dsp:nvSpPr>
      <dsp:spPr>
        <a:xfrm>
          <a:off x="408259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Business Analytics Lead</a:t>
          </a:r>
        </a:p>
      </dsp:txBody>
      <dsp:txXfrm>
        <a:off x="4082594" y="713217"/>
        <a:ext cx="1002876" cy="501438"/>
      </dsp:txXfrm>
    </dsp:sp>
    <dsp:sp modelId="{902DA849-582C-B449-A0C0-C2C638BDEB69}">
      <dsp:nvSpPr>
        <dsp:cNvPr id="0" name=""/>
        <dsp:cNvSpPr/>
      </dsp:nvSpPr>
      <dsp:spPr>
        <a:xfrm>
          <a:off x="4333313" y="1425259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Business</a:t>
          </a:r>
          <a:r>
            <a:rPr lang="en-US" sz="1000" kern="1200" baseline="0" dirty="0"/>
            <a:t> Analyst</a:t>
          </a:r>
          <a:endParaRPr lang="en-US" sz="1000" kern="1200" dirty="0"/>
        </a:p>
      </dsp:txBody>
      <dsp:txXfrm>
        <a:off x="4333313" y="1425259"/>
        <a:ext cx="1002876" cy="501438"/>
      </dsp:txXfrm>
    </dsp:sp>
    <dsp:sp modelId="{017DC09C-3D92-3646-99E1-A3D70A4712F3}">
      <dsp:nvSpPr>
        <dsp:cNvPr id="0" name=""/>
        <dsp:cNvSpPr/>
      </dsp:nvSpPr>
      <dsp:spPr>
        <a:xfrm>
          <a:off x="5296074" y="713217"/>
          <a:ext cx="1002876" cy="50143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Security Engineer</a:t>
          </a:r>
        </a:p>
      </dsp:txBody>
      <dsp:txXfrm>
        <a:off x="5296074" y="713217"/>
        <a:ext cx="1002876" cy="501438"/>
      </dsp:txXfrm>
    </dsp:sp>
    <dsp:sp modelId="{ED52FCE0-A800-FE43-96E5-B61F1D5811E6}">
      <dsp:nvSpPr>
        <dsp:cNvPr id="0" name=""/>
        <dsp:cNvSpPr/>
      </dsp:nvSpPr>
      <dsp:spPr>
        <a:xfrm>
          <a:off x="6509554" y="1175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Support Org</a:t>
          </a:r>
        </a:p>
      </dsp:txBody>
      <dsp:txXfrm>
        <a:off x="6509554" y="1175"/>
        <a:ext cx="1002876" cy="501438"/>
      </dsp:txXfrm>
    </dsp:sp>
    <dsp:sp modelId="{137B30D9-1445-5C4E-9F76-698590002316}">
      <dsp:nvSpPr>
        <dsp:cNvPr id="0" name=""/>
        <dsp:cNvSpPr/>
      </dsp:nvSpPr>
      <dsp:spPr>
        <a:xfrm>
          <a:off x="6509554" y="713217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Part Time or Partner</a:t>
          </a:r>
        </a:p>
      </dsp:txBody>
      <dsp:txXfrm>
        <a:off x="6509554" y="713217"/>
        <a:ext cx="1002876" cy="501438"/>
      </dsp:txXfrm>
    </dsp:sp>
    <dsp:sp modelId="{85EBA9CC-E67C-2243-AA53-3852B0D101C9}">
      <dsp:nvSpPr>
        <dsp:cNvPr id="0" name=""/>
        <dsp:cNvSpPr/>
      </dsp:nvSpPr>
      <dsp:spPr>
        <a:xfrm>
          <a:off x="6760273" y="1425259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Procurement</a:t>
          </a:r>
        </a:p>
      </dsp:txBody>
      <dsp:txXfrm>
        <a:off x="6760273" y="1425259"/>
        <a:ext cx="1002876" cy="501438"/>
      </dsp:txXfrm>
    </dsp:sp>
    <dsp:sp modelId="{82AAE423-C519-3A4D-9CAA-5BD8FCDD2DEB}">
      <dsp:nvSpPr>
        <dsp:cNvPr id="0" name=""/>
        <dsp:cNvSpPr/>
      </dsp:nvSpPr>
      <dsp:spPr>
        <a:xfrm>
          <a:off x="6760273" y="2137301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Legal </a:t>
          </a:r>
        </a:p>
      </dsp:txBody>
      <dsp:txXfrm>
        <a:off x="6760273" y="2137301"/>
        <a:ext cx="1002876" cy="501438"/>
      </dsp:txXfrm>
    </dsp:sp>
    <dsp:sp modelId="{48E145E7-8252-2543-86F6-1B4083AF0F27}">
      <dsp:nvSpPr>
        <dsp:cNvPr id="0" name=""/>
        <dsp:cNvSpPr/>
      </dsp:nvSpPr>
      <dsp:spPr>
        <a:xfrm>
          <a:off x="6760273" y="2849343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Risk and Compliance Advisor </a:t>
          </a:r>
        </a:p>
      </dsp:txBody>
      <dsp:txXfrm>
        <a:off x="6760273" y="2849343"/>
        <a:ext cx="1002876" cy="501438"/>
      </dsp:txXfrm>
    </dsp:sp>
    <dsp:sp modelId="{3CE91239-F98E-EA4F-A2B6-5FF85D15D175}">
      <dsp:nvSpPr>
        <dsp:cNvPr id="0" name=""/>
        <dsp:cNvSpPr/>
      </dsp:nvSpPr>
      <dsp:spPr>
        <a:xfrm>
          <a:off x="6760273" y="3561385"/>
          <a:ext cx="1002876" cy="50143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Storage</a:t>
          </a:r>
          <a:endParaRPr lang="en-US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Engineer</a:t>
          </a:r>
        </a:p>
      </dsp:txBody>
      <dsp:txXfrm>
        <a:off x="6760273" y="3561385"/>
        <a:ext cx="1002876" cy="501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C36D4-836E-A04D-B21F-AE5E2DB43ABF}">
      <dsp:nvSpPr>
        <dsp:cNvPr id="0" name=""/>
        <dsp:cNvSpPr/>
      </dsp:nvSpPr>
      <dsp:spPr>
        <a:xfrm>
          <a:off x="351869" y="1605359"/>
          <a:ext cx="5655732" cy="132598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core Cloud team should not be made</a:t>
          </a:r>
          <a:r>
            <a:rPr lang="en-US" sz="2400" kern="1200" baseline="0" dirty="0"/>
            <a:t> up of part-timers</a:t>
          </a:r>
          <a:endParaRPr lang="en-US" sz="2400" kern="1200" dirty="0"/>
        </a:p>
      </dsp:txBody>
      <dsp:txXfrm>
        <a:off x="1256786" y="1605359"/>
        <a:ext cx="4750814" cy="1325982"/>
      </dsp:txXfrm>
    </dsp:sp>
    <dsp:sp modelId="{F90AB3A5-2066-504D-9EAB-25DF87057D9F}">
      <dsp:nvSpPr>
        <dsp:cNvPr id="0" name=""/>
        <dsp:cNvSpPr/>
      </dsp:nvSpPr>
      <dsp:spPr>
        <a:xfrm>
          <a:off x="0" y="1188520"/>
          <a:ext cx="943495" cy="9432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</a:t>
          </a:r>
        </a:p>
      </dsp:txBody>
      <dsp:txXfrm>
        <a:off x="138172" y="1326659"/>
        <a:ext cx="667151" cy="6669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C36D4-836E-A04D-B21F-AE5E2DB43ABF}">
      <dsp:nvSpPr>
        <dsp:cNvPr id="0" name=""/>
        <dsp:cNvSpPr/>
      </dsp:nvSpPr>
      <dsp:spPr>
        <a:xfrm>
          <a:off x="351869" y="1605359"/>
          <a:ext cx="5655732" cy="132598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</a:t>
          </a:r>
          <a:r>
            <a:rPr lang="en-US" sz="2400" kern="1200" baseline="0" dirty="0"/>
            <a:t> internal hires for critical roles in program and change management</a:t>
          </a:r>
          <a:endParaRPr lang="en-US" sz="2400" kern="1200" dirty="0"/>
        </a:p>
      </dsp:txBody>
      <dsp:txXfrm>
        <a:off x="1256786" y="1605359"/>
        <a:ext cx="4750814" cy="1325982"/>
      </dsp:txXfrm>
    </dsp:sp>
    <dsp:sp modelId="{F90AB3A5-2066-504D-9EAB-25DF87057D9F}">
      <dsp:nvSpPr>
        <dsp:cNvPr id="0" name=""/>
        <dsp:cNvSpPr/>
      </dsp:nvSpPr>
      <dsp:spPr>
        <a:xfrm>
          <a:off x="0" y="1188520"/>
          <a:ext cx="943495" cy="9432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3</a:t>
          </a:r>
        </a:p>
      </dsp:txBody>
      <dsp:txXfrm>
        <a:off x="138172" y="1326659"/>
        <a:ext cx="667151" cy="6669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C36D4-836E-A04D-B21F-AE5E2DB43ABF}">
      <dsp:nvSpPr>
        <dsp:cNvPr id="0" name=""/>
        <dsp:cNvSpPr/>
      </dsp:nvSpPr>
      <dsp:spPr>
        <a:xfrm>
          <a:off x="351869" y="1605359"/>
          <a:ext cx="5655732" cy="132598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Don’t hide the Cloud Team in a dark corner. Have them report directly to</a:t>
          </a:r>
          <a:r>
            <a:rPr lang="en-US" sz="2400" kern="1200" baseline="0" dirty="0"/>
            <a:t> the CIO.</a:t>
          </a:r>
          <a:endParaRPr lang="en-US" sz="2400" kern="1200" dirty="0"/>
        </a:p>
      </dsp:txBody>
      <dsp:txXfrm>
        <a:off x="1256786" y="1605359"/>
        <a:ext cx="4750814" cy="1325982"/>
      </dsp:txXfrm>
    </dsp:sp>
    <dsp:sp modelId="{F90AB3A5-2066-504D-9EAB-25DF87057D9F}">
      <dsp:nvSpPr>
        <dsp:cNvPr id="0" name=""/>
        <dsp:cNvSpPr/>
      </dsp:nvSpPr>
      <dsp:spPr>
        <a:xfrm>
          <a:off x="0" y="1188520"/>
          <a:ext cx="943495" cy="9432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4</a:t>
          </a:r>
        </a:p>
      </dsp:txBody>
      <dsp:txXfrm>
        <a:off x="138172" y="1326659"/>
        <a:ext cx="667151" cy="6669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C36D4-836E-A04D-B21F-AE5E2DB43ABF}">
      <dsp:nvSpPr>
        <dsp:cNvPr id="0" name=""/>
        <dsp:cNvSpPr/>
      </dsp:nvSpPr>
      <dsp:spPr>
        <a:xfrm>
          <a:off x="351869" y="1605359"/>
          <a:ext cx="5655732" cy="132598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workloads</a:t>
          </a:r>
          <a:r>
            <a:rPr lang="en-US" sz="2400" kern="1200" baseline="0" dirty="0"/>
            <a:t> won’t come to you on their own. You’ll have to go find them</a:t>
          </a:r>
          <a:r>
            <a:rPr lang="is-IS" sz="2400" kern="1200" baseline="0" dirty="0"/>
            <a:t>…</a:t>
          </a:r>
          <a:endParaRPr lang="en-US" sz="2400" kern="1200" dirty="0"/>
        </a:p>
      </dsp:txBody>
      <dsp:txXfrm>
        <a:off x="1256786" y="1605359"/>
        <a:ext cx="4750814" cy="1325982"/>
      </dsp:txXfrm>
    </dsp:sp>
    <dsp:sp modelId="{F90AB3A5-2066-504D-9EAB-25DF87057D9F}">
      <dsp:nvSpPr>
        <dsp:cNvPr id="0" name=""/>
        <dsp:cNvSpPr/>
      </dsp:nvSpPr>
      <dsp:spPr>
        <a:xfrm>
          <a:off x="0" y="1188520"/>
          <a:ext cx="943495" cy="9432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</a:t>
          </a:r>
        </a:p>
      </dsp:txBody>
      <dsp:txXfrm>
        <a:off x="138172" y="1326659"/>
        <a:ext cx="667151" cy="6669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C36D4-836E-A04D-B21F-AE5E2DB43ABF}">
      <dsp:nvSpPr>
        <dsp:cNvPr id="0" name=""/>
        <dsp:cNvSpPr/>
      </dsp:nvSpPr>
      <dsp:spPr>
        <a:xfrm>
          <a:off x="351869" y="1605359"/>
          <a:ext cx="5655732" cy="132598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Don’t staff the team with people who happen</a:t>
          </a:r>
          <a:r>
            <a:rPr lang="en-US" sz="2400" kern="1200" baseline="0" dirty="0"/>
            <a:t> to have spare cycles</a:t>
          </a:r>
          <a:endParaRPr lang="en-US" sz="2400" kern="1200" dirty="0"/>
        </a:p>
      </dsp:txBody>
      <dsp:txXfrm>
        <a:off x="1256786" y="1605359"/>
        <a:ext cx="4750814" cy="1325982"/>
      </dsp:txXfrm>
    </dsp:sp>
    <dsp:sp modelId="{F90AB3A5-2066-504D-9EAB-25DF87057D9F}">
      <dsp:nvSpPr>
        <dsp:cNvPr id="0" name=""/>
        <dsp:cNvSpPr/>
      </dsp:nvSpPr>
      <dsp:spPr>
        <a:xfrm>
          <a:off x="0" y="1188520"/>
          <a:ext cx="943495" cy="9432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6</a:t>
          </a:r>
        </a:p>
      </dsp:txBody>
      <dsp:txXfrm>
        <a:off x="138172" y="1326659"/>
        <a:ext cx="667151" cy="6669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C36D4-836E-A04D-B21F-AE5E2DB43ABF}">
      <dsp:nvSpPr>
        <dsp:cNvPr id="0" name=""/>
        <dsp:cNvSpPr/>
      </dsp:nvSpPr>
      <dsp:spPr>
        <a:xfrm>
          <a:off x="351869" y="1605359"/>
          <a:ext cx="5655732" cy="132598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</a:t>
          </a:r>
          <a:r>
            <a:rPr lang="en-US" sz="2400" kern="1200" baseline="0" dirty="0"/>
            <a:t> you’re going to use Partners, engage them early</a:t>
          </a:r>
          <a:endParaRPr lang="en-US" sz="2400" kern="1200" dirty="0"/>
        </a:p>
      </dsp:txBody>
      <dsp:txXfrm>
        <a:off x="1256786" y="1605359"/>
        <a:ext cx="4750814" cy="1325982"/>
      </dsp:txXfrm>
    </dsp:sp>
    <dsp:sp modelId="{F90AB3A5-2066-504D-9EAB-25DF87057D9F}">
      <dsp:nvSpPr>
        <dsp:cNvPr id="0" name=""/>
        <dsp:cNvSpPr/>
      </dsp:nvSpPr>
      <dsp:spPr>
        <a:xfrm>
          <a:off x="0" y="1188520"/>
          <a:ext cx="943495" cy="9432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7</a:t>
          </a:r>
        </a:p>
      </dsp:txBody>
      <dsp:txXfrm>
        <a:off x="138172" y="1326659"/>
        <a:ext cx="667151" cy="6669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C36D4-836E-A04D-B21F-AE5E2DB43ABF}">
      <dsp:nvSpPr>
        <dsp:cNvPr id="0" name=""/>
        <dsp:cNvSpPr/>
      </dsp:nvSpPr>
      <dsp:spPr>
        <a:xfrm>
          <a:off x="351869" y="1506839"/>
          <a:ext cx="5655732" cy="1523023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Once you gain momentum, don’t scale by expanding the Cloud Team. Instead, provide self-service capabilities. </a:t>
          </a:r>
          <a:endParaRPr lang="en-US" sz="2400" kern="1200" dirty="0"/>
        </a:p>
      </dsp:txBody>
      <dsp:txXfrm>
        <a:off x="1256786" y="1506839"/>
        <a:ext cx="4750814" cy="1523023"/>
      </dsp:txXfrm>
    </dsp:sp>
    <dsp:sp modelId="{F90AB3A5-2066-504D-9EAB-25DF87057D9F}">
      <dsp:nvSpPr>
        <dsp:cNvPr id="0" name=""/>
        <dsp:cNvSpPr/>
      </dsp:nvSpPr>
      <dsp:spPr>
        <a:xfrm>
          <a:off x="0" y="1090000"/>
          <a:ext cx="943495" cy="9432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8</a:t>
          </a:r>
        </a:p>
      </dsp:txBody>
      <dsp:txXfrm>
        <a:off x="138172" y="1228139"/>
        <a:ext cx="667151" cy="6669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C36D4-836E-A04D-B21F-AE5E2DB43ABF}">
      <dsp:nvSpPr>
        <dsp:cNvPr id="0" name=""/>
        <dsp:cNvSpPr/>
      </dsp:nvSpPr>
      <dsp:spPr>
        <a:xfrm>
          <a:off x="351869" y="1605359"/>
          <a:ext cx="5655732" cy="132598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Communicate, Communicate, Communicate (and then Communicate</a:t>
          </a:r>
          <a:r>
            <a:rPr lang="en-US" sz="2400" kern="1200" baseline="0" dirty="0"/>
            <a:t> again)</a:t>
          </a:r>
          <a:endParaRPr lang="en-US" sz="2400" kern="1200" dirty="0"/>
        </a:p>
      </dsp:txBody>
      <dsp:txXfrm>
        <a:off x="1256786" y="1605359"/>
        <a:ext cx="4750814" cy="1325982"/>
      </dsp:txXfrm>
    </dsp:sp>
    <dsp:sp modelId="{F90AB3A5-2066-504D-9EAB-25DF87057D9F}">
      <dsp:nvSpPr>
        <dsp:cNvPr id="0" name=""/>
        <dsp:cNvSpPr/>
      </dsp:nvSpPr>
      <dsp:spPr>
        <a:xfrm>
          <a:off x="0" y="1188520"/>
          <a:ext cx="943495" cy="9432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9</a:t>
          </a:r>
        </a:p>
      </dsp:txBody>
      <dsp:txXfrm>
        <a:off x="138172" y="1326659"/>
        <a:ext cx="667151" cy="666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l">
              <a:defRPr sz="1200"/>
            </a:lvl1pPr>
          </a:lstStyle>
          <a:p>
            <a:r>
              <a:rPr lang="en-US"/>
              <a:t>AWS Training and Certification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r">
              <a:defRPr sz="1200"/>
            </a:lvl1pPr>
          </a:lstStyle>
          <a:p>
            <a:fld id="{2ED4DAAF-DBCD-4337-9277-0A528F50CD79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l">
              <a:defRPr sz="1200"/>
            </a:lvl1pPr>
          </a:lstStyle>
          <a:p>
            <a:r>
              <a:rPr lang="en-US"/>
              <a:t>© 2013, 2014 Amazon Web Services, Inc. or its affiliates.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r">
              <a:defRPr sz="1200"/>
            </a:lvl1pPr>
          </a:lstStyle>
          <a:p>
            <a:fld id="{1DAAEEFA-5D48-4BB4-9A72-AD41288C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9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613" y="717550"/>
            <a:ext cx="6407150" cy="3603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21" rIns="96638" bIns="483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2" y="4560571"/>
            <a:ext cx="5852159" cy="4320539"/>
          </a:xfrm>
          <a:prstGeom prst="rect">
            <a:avLst/>
          </a:prstGeom>
        </p:spPr>
        <p:txBody>
          <a:bodyPr vert="horz" lIns="96638" tIns="48321" rIns="96638" bIns="4832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457200" rtl="0" eaLnBrk="1" latinLnBrk="0" hangingPunct="1">
      <a:spcAft>
        <a:spcPts val="600"/>
      </a:spcAft>
      <a:buFontTx/>
      <a:buNone/>
      <a:defRPr sz="1100" kern="1200">
        <a:solidFill>
          <a:schemeClr val="tx1"/>
        </a:solidFill>
        <a:latin typeface="Arial"/>
        <a:ea typeface="+mn-ea"/>
        <a:cs typeface="+mn-cs"/>
      </a:defRPr>
    </a:lvl1pPr>
    <a:lvl2pPr marL="173038" indent="-171450" algn="l" defTabSz="457200" rtl="0" eaLnBrk="1" latinLnBrk="0" hangingPunct="1">
      <a:spcAft>
        <a:spcPts val="600"/>
      </a:spcAft>
      <a:buSzPct val="100000"/>
      <a:buFont typeface="Arial" panose="020B0604020202020204" pitchFamily="34" charset="0"/>
      <a:buChar char="●"/>
      <a:defRPr sz="1100" kern="1200" baseline="0">
        <a:solidFill>
          <a:schemeClr val="tx1"/>
        </a:solidFill>
        <a:latin typeface="Arial"/>
        <a:ea typeface="+mn-ea"/>
        <a:cs typeface="+mn-cs"/>
      </a:defRPr>
    </a:lvl2pPr>
    <a:lvl3pPr marL="342900" indent="-171450" algn="l" defTabSz="457200" rtl="0" eaLnBrk="1" latinLnBrk="0" hangingPunct="1">
      <a:spcAft>
        <a:spcPts val="600"/>
      </a:spcAft>
      <a:buSzPct val="100000"/>
      <a:buFont typeface="Courier New" panose="02070309020205020404" pitchFamily="49" charset="0"/>
      <a:buChar char="o"/>
      <a:defRPr sz="1100" kern="1200" baseline="0">
        <a:solidFill>
          <a:schemeClr val="tx1"/>
        </a:solidFill>
        <a:latin typeface="Arial"/>
        <a:ea typeface="+mn-ea"/>
        <a:cs typeface="+mn-cs"/>
      </a:defRPr>
    </a:lvl3pPr>
    <a:lvl4pPr marL="514350" indent="-171450" algn="l" defTabSz="457200" rtl="0" eaLnBrk="1" latinLnBrk="0" hangingPunct="1">
      <a:spcAft>
        <a:spcPts val="600"/>
      </a:spcAft>
      <a:buFont typeface="Arial" panose="020B0604020202020204" pitchFamily="34" charset="0"/>
      <a:buChar char="−"/>
      <a:tabLst/>
      <a:defRPr sz="1100" kern="1200">
        <a:solidFill>
          <a:schemeClr val="tx1"/>
        </a:solidFill>
        <a:latin typeface="Arial"/>
        <a:ea typeface="+mn-ea"/>
        <a:cs typeface="+mn-cs"/>
      </a:defRPr>
    </a:lvl4pPr>
    <a:lvl5pPr marL="400050" indent="0" algn="l" defTabSz="457200" rtl="0" eaLnBrk="1" latinLnBrk="0" hangingPunct="1">
      <a:spcAft>
        <a:spcPts val="600"/>
      </a:spcAft>
      <a:buFont typeface="Arial" panose="020B0604020202020204" pitchFamily="34" charset="0"/>
      <a:buNone/>
      <a:defRPr sz="11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4642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04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41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591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27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57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10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51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09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35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5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71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35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56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15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3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81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8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45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08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4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3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084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13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27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936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612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439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6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31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5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98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88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8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training/self-paced-labs/" TargetMode="External"/><Relationship Id="rId7" Type="http://schemas.openxmlformats.org/officeDocument/2006/relationships/image" Target="../media/image15.jpg"/><Relationship Id="rId2" Type="http://schemas.openxmlformats.org/officeDocument/2006/relationships/hyperlink" Target="http://aws.amazon.com/certificatio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hyperlink" Target="http://aws.amazon.com/training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verall 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582" y="1947429"/>
            <a:ext cx="7772400" cy="1102519"/>
          </a:xfrm>
        </p:spPr>
        <p:txBody>
          <a:bodyPr anchor="ctr">
            <a:noAutofit/>
          </a:bodyPr>
          <a:lstStyle>
            <a:lvl1pPr algn="ctr">
              <a:defRPr sz="40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Internal Presentation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07" y="2857529"/>
            <a:ext cx="7786115" cy="921643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4" name="Picture 3" descr="AWS-Intro-Series-Branding_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Certification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your skills, knowledge, and expertise with the </a:t>
            </a:r>
            <a:r>
              <a:rPr lang="en-US" sz="1400">
                <a:solidFill>
                  <a:schemeClr val="tx1"/>
                </a:solidFill>
              </a:rPr>
              <a:t>AWS 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Self-Paced Labs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aws.amazon.com/training/</a:t>
            </a:r>
            <a:br>
              <a:rPr lang="en-US" sz="1400" dirty="0">
                <a:hlinkClick r:id="rId3"/>
              </a:rPr>
            </a:br>
            <a:r>
              <a:rPr lang="en-US" sz="1400" dirty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Try products, gain new skills, and get hands-on practice working with AWS technologies.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Training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Skill up and gain confidence to design, develop, deploy, and manage your applications </a:t>
            </a:r>
            <a:r>
              <a:rPr lang="en-US" sz="1400">
                <a:solidFill>
                  <a:schemeClr val="tx1"/>
                </a:solidFill>
              </a:rPr>
              <a:t>on AWS.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AWS Training and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146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95872" y="4767086"/>
            <a:ext cx="3386468" cy="2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0592" y="874211"/>
            <a:ext cx="8205304" cy="3689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36550" y="893851"/>
            <a:ext cx="8256588" cy="35908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37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874211"/>
            <a:ext cx="8205304" cy="3689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 txBox="1">
            <a:spLocks/>
          </p:cNvSpPr>
          <p:nvPr userDrawn="1"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1" smtClean="0">
                <a:solidFill>
                  <a:schemeClr val="tx1"/>
                </a:solidFill>
              </a:rPr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7671" y="4796859"/>
            <a:ext cx="503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© 2016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90" r:id="rId3"/>
    <p:sldLayoutId id="2147483677" r:id="rId4"/>
    <p:sldLayoutId id="2147483693" r:id="rId5"/>
    <p:sldLayoutId id="2147483691" r:id="rId6"/>
    <p:sldLayoutId id="2147483676" r:id="rId7"/>
    <p:sldLayoutId id="2147483694" r:id="rId8"/>
    <p:sldLayoutId id="2147483678" r:id="rId9"/>
    <p:sldLayoutId id="2147483680" r:id="rId10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344488" indent="-341313" algn="l" defTabSz="457200" rtl="0" eaLnBrk="1" latinLnBrk="0" hangingPunct="1">
        <a:spcBef>
          <a:spcPct val="20000"/>
        </a:spcBef>
        <a:buClr>
          <a:schemeClr val="accent1"/>
        </a:buClr>
        <a:buSzPct val="125000"/>
        <a:buFontTx/>
        <a:buBlip>
          <a:blip r:embed="rId12"/>
        </a:buBlip>
        <a:defRPr sz="22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82575" algn="l" defTabSz="4572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000" b="0" i="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914400" indent="-222250" algn="l" defTabSz="4572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136" y="1340363"/>
            <a:ext cx="5978354" cy="993913"/>
          </a:xfrm>
        </p:spPr>
        <p:txBody>
          <a:bodyPr/>
          <a:lstStyle/>
          <a:p>
            <a:r>
              <a:rPr lang="en-US"/>
              <a:t>Module 3: Hiring your Cloud Team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2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3-1: AFL output</a:t>
            </a:r>
          </a:p>
        </p:txBody>
      </p:sp>
      <p:sp>
        <p:nvSpPr>
          <p:cNvPr id="2" name="Rectangle 1"/>
          <p:cNvSpPr/>
          <p:nvPr/>
        </p:nvSpPr>
        <p:spPr>
          <a:xfrm>
            <a:off x="709301" y="791945"/>
            <a:ext cx="2387730" cy="4187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Short Term</a:t>
            </a:r>
          </a:p>
        </p:txBody>
      </p:sp>
      <p:sp>
        <p:nvSpPr>
          <p:cNvPr id="3" name="Rectangle 2"/>
          <p:cNvSpPr/>
          <p:nvPr/>
        </p:nvSpPr>
        <p:spPr>
          <a:xfrm>
            <a:off x="717847" y="1222263"/>
            <a:ext cx="2375731" cy="2887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Cloud Architecture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Application Architecture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Regulatory and Compliance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Cloud Security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Database Migration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94853" y="791945"/>
            <a:ext cx="2387730" cy="4187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200" b="1"/>
              <a:t>Mid Term</a:t>
            </a:r>
            <a:endParaRPr lang="en-US" sz="2200" b="1" dirty="0"/>
          </a:p>
        </p:txBody>
      </p:sp>
      <p:sp>
        <p:nvSpPr>
          <p:cNvPr id="10" name="Rectangle 9"/>
          <p:cNvSpPr/>
          <p:nvPr/>
        </p:nvSpPr>
        <p:spPr>
          <a:xfrm>
            <a:off x="3603399" y="1222263"/>
            <a:ext cx="2375731" cy="2887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Cloud ITSM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Governance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Mobile App Architecture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Big Data and Business Analytics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8951" y="791945"/>
            <a:ext cx="2387730" cy="4187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Long Term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97497" y="1222263"/>
            <a:ext cx="2375731" cy="2887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Application Refactoring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Migration Factory</a:t>
            </a:r>
          </a:p>
        </p:txBody>
      </p:sp>
    </p:spTree>
    <p:extLst>
      <p:ext uri="{BB962C8B-B14F-4D97-AF65-F5344CB8AC3E}">
        <p14:creationId xmlns:p14="http://schemas.microsoft.com/office/powerpoint/2010/main" val="10159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3-1: AFL output</a:t>
            </a:r>
          </a:p>
        </p:txBody>
      </p:sp>
      <p:sp>
        <p:nvSpPr>
          <p:cNvPr id="2" name="Rectangle 1"/>
          <p:cNvSpPr/>
          <p:nvPr/>
        </p:nvSpPr>
        <p:spPr>
          <a:xfrm>
            <a:off x="709301" y="791945"/>
            <a:ext cx="2387730" cy="4187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Short Term</a:t>
            </a:r>
          </a:p>
        </p:txBody>
      </p:sp>
      <p:sp>
        <p:nvSpPr>
          <p:cNvPr id="3" name="Rectangle 2"/>
          <p:cNvSpPr/>
          <p:nvPr/>
        </p:nvSpPr>
        <p:spPr>
          <a:xfrm>
            <a:off x="717847" y="1222262"/>
            <a:ext cx="2375731" cy="3108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Cloud Architecture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Application Architecture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Regulatory and Compliance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Cloud Security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Database Migration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Change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94853" y="791945"/>
            <a:ext cx="2387730" cy="4187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200" b="1"/>
              <a:t>Mid Term</a:t>
            </a:r>
            <a:endParaRPr lang="en-US" sz="2200" b="1" dirty="0"/>
          </a:p>
        </p:txBody>
      </p:sp>
      <p:sp>
        <p:nvSpPr>
          <p:cNvPr id="10" name="Rectangle 9"/>
          <p:cNvSpPr/>
          <p:nvPr/>
        </p:nvSpPr>
        <p:spPr>
          <a:xfrm>
            <a:off x="3603399" y="1222262"/>
            <a:ext cx="2375731" cy="3108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Cloud ITSM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Governance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Mobile App Architecture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Big Data and Business Analytics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Operational Integration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Program Management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Communications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8951" y="791945"/>
            <a:ext cx="2387730" cy="4187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Long Term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97497" y="1222262"/>
            <a:ext cx="2375731" cy="3108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Application Refactoring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Migration Factory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Cloud Financial Management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New Procurement Processes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Stakeholder Management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26877" y="2475226"/>
            <a:ext cx="2150045" cy="5223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53892" y="2997604"/>
            <a:ext cx="2123030" cy="53041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7209" y="2949336"/>
            <a:ext cx="2484333" cy="4992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24912" y="3703904"/>
            <a:ext cx="2345128" cy="2876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83115" y="3185327"/>
            <a:ext cx="2286925" cy="4884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61021" y="2649894"/>
            <a:ext cx="2013794" cy="6258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20251" y="1991519"/>
            <a:ext cx="2150045" cy="5223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2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155" y="1340363"/>
            <a:ext cx="5978354" cy="993913"/>
          </a:xfrm>
        </p:spPr>
        <p:txBody>
          <a:bodyPr/>
          <a:lstStyle/>
          <a:p>
            <a:r>
              <a:rPr lang="en-US"/>
              <a:t>Module 3: Hiring your Cloud Team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2953825" y="2052485"/>
            <a:ext cx="6134193" cy="1314450"/>
          </a:xfrm>
        </p:spPr>
        <p:txBody>
          <a:bodyPr/>
          <a:lstStyle/>
          <a:p>
            <a:r>
              <a:rPr lang="en-US" dirty="0"/>
              <a:t>10 tips that will help your Cloud Team succeed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21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524000" y="2784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401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524000" y="2784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301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524000" y="2784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292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524000" y="2784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404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524000" y="2784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9450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524000" y="2784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2517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524000" y="2784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256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759275"/>
          </a:xfrm>
        </p:spPr>
        <p:txBody>
          <a:bodyPr/>
          <a:lstStyle/>
          <a:p>
            <a:r>
              <a:rPr lang="en-US" dirty="0"/>
              <a:t>Does AnyCompany Fashion Ltd </a:t>
            </a:r>
            <a:r>
              <a:rPr lang="en-US"/>
              <a:t>(AFL) need </a:t>
            </a:r>
            <a:r>
              <a:rPr lang="en-US" dirty="0"/>
              <a:t>a Cloud Team?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0592" y="970384"/>
            <a:ext cx="8205304" cy="3592874"/>
          </a:xfrm>
        </p:spPr>
        <p:txBody>
          <a:bodyPr/>
          <a:lstStyle/>
          <a:p>
            <a:pPr lvl="1"/>
            <a:r>
              <a:rPr lang="en-US" dirty="0"/>
              <a:t>A Cloud team is a dedicated set of resources that develop how Cloud technology can be implemented at scale for your organization</a:t>
            </a:r>
          </a:p>
          <a:p>
            <a:pPr lvl="1"/>
            <a:r>
              <a:rPr lang="en-US" dirty="0"/>
              <a:t>It’s not a part time job but a full time one</a:t>
            </a:r>
          </a:p>
          <a:p>
            <a:pPr lvl="1"/>
            <a:r>
              <a:rPr lang="en-US" dirty="0"/>
              <a:t>Not every organization might want to invest in one</a:t>
            </a:r>
          </a:p>
          <a:p>
            <a:pPr lvl="1"/>
            <a:r>
              <a:rPr lang="en-US" dirty="0"/>
              <a:t>Can AFL successfully adopt the cloud without a cloud team?</a:t>
            </a:r>
          </a:p>
          <a:p>
            <a:pPr lvl="1"/>
            <a:r>
              <a:rPr lang="en-US" dirty="0"/>
              <a:t>What is the right answer? Let’s find out</a:t>
            </a:r>
            <a:r>
              <a:rPr lang="is-IS" dirty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2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524000" y="2784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7683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524000" y="2784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2848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524000" y="2784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7924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3-2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capabilities you’ve identified are the skills AFL’s Cloud Team should have. Now, lets translate those skills into roles.</a:t>
            </a:r>
          </a:p>
          <a:p>
            <a:pPr lvl="1"/>
            <a:r>
              <a:rPr lang="en-US" dirty="0"/>
              <a:t>Create an organization chart for AFL’s Cloud Team</a:t>
            </a:r>
          </a:p>
          <a:p>
            <a:pPr lvl="1"/>
            <a:r>
              <a:rPr lang="en-US" dirty="0"/>
              <a:t>Create a list of part-time advisory roles AFL’s Cloud Team might require</a:t>
            </a:r>
          </a:p>
          <a:p>
            <a:pPr lvl="1"/>
            <a:r>
              <a:rPr lang="en-US" dirty="0"/>
              <a:t>Think about which roles </a:t>
            </a:r>
            <a:r>
              <a:rPr lang="en-US" u="sng" dirty="0"/>
              <a:t>must</a:t>
            </a:r>
            <a:r>
              <a:rPr lang="en-US" dirty="0"/>
              <a:t> be an internal hire</a:t>
            </a:r>
          </a:p>
          <a:p>
            <a:pPr lvl="2"/>
            <a:r>
              <a:rPr lang="en-US" dirty="0"/>
              <a:t>Which roles would be difficult for an external hire to be successful in. Which roles requires in-depth know how of the company landscape.</a:t>
            </a:r>
          </a:p>
          <a:p>
            <a:pPr lvl="2"/>
            <a:r>
              <a:rPr lang="en-US" dirty="0"/>
              <a:t>Mark these roles as “INT”</a:t>
            </a:r>
          </a:p>
        </p:txBody>
      </p:sp>
    </p:spTree>
    <p:extLst>
      <p:ext uri="{BB962C8B-B14F-4D97-AF65-F5344CB8AC3E}">
        <p14:creationId xmlns:p14="http://schemas.microsoft.com/office/powerpoint/2010/main" val="3413011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3-2: Sample output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336789" y="539750"/>
          <a:ext cx="820530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985796" y="850771"/>
            <a:ext cx="413654" cy="188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24542" y="1592107"/>
            <a:ext cx="413654" cy="188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64479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3-2: AFL output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336789" y="539750"/>
          <a:ext cx="820530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985796" y="850771"/>
            <a:ext cx="413654" cy="188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91521" y="3000941"/>
            <a:ext cx="413654" cy="188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7630" y="1586388"/>
            <a:ext cx="413654" cy="188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98023" y="1633329"/>
            <a:ext cx="413654" cy="188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22826" y="1630691"/>
            <a:ext cx="413654" cy="188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080728" y="3000941"/>
            <a:ext cx="413654" cy="188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272793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3-3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Now let’s put availability and cost against those roles</a:t>
            </a:r>
          </a:p>
          <a:p>
            <a:pPr lvl="1"/>
            <a:r>
              <a:rPr lang="en-US" dirty="0"/>
              <a:t>Look at the org chart you’ve developed and categorize it into:</a:t>
            </a:r>
          </a:p>
          <a:p>
            <a:pPr lvl="2"/>
            <a:r>
              <a:rPr lang="en-US" dirty="0"/>
              <a:t>1: Easy to find and not expensive</a:t>
            </a:r>
          </a:p>
          <a:p>
            <a:pPr lvl="2"/>
            <a:r>
              <a:rPr lang="en-US" dirty="0"/>
              <a:t>2: Easy to find but expensive/ Hard to find but not expensive</a:t>
            </a:r>
          </a:p>
          <a:p>
            <a:pPr lvl="2"/>
            <a:r>
              <a:rPr lang="en-US" dirty="0"/>
              <a:t>3: Hard to find and expensive</a:t>
            </a:r>
          </a:p>
          <a:p>
            <a:pPr lvl="2"/>
            <a:r>
              <a:rPr lang="en-US" dirty="0"/>
              <a:t>Mark the roles with the category number (1, 2, or 3)</a:t>
            </a:r>
          </a:p>
        </p:txBody>
      </p:sp>
    </p:spTree>
    <p:extLst>
      <p:ext uri="{BB962C8B-B14F-4D97-AF65-F5344CB8AC3E}">
        <p14:creationId xmlns:p14="http://schemas.microsoft.com/office/powerpoint/2010/main" val="2852056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3-3: Sample output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336789" y="539750"/>
          <a:ext cx="820530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075986" y="879086"/>
            <a:ext cx="453184" cy="1399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4929" y="3022243"/>
            <a:ext cx="453184" cy="1399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8337" y="1580733"/>
            <a:ext cx="453184" cy="1399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45530" y="1535187"/>
            <a:ext cx="409652" cy="1627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0723" y="1632286"/>
            <a:ext cx="453184" cy="1399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78048" y="3053848"/>
            <a:ext cx="453184" cy="1399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21" name="Oval 20"/>
          <p:cNvSpPr/>
          <p:nvPr/>
        </p:nvSpPr>
        <p:spPr>
          <a:xfrm>
            <a:off x="3024254" y="3338199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3075986" y="1929429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4054809" y="475834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29170" y="3649643"/>
            <a:ext cx="3286179" cy="9541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1</a:t>
            </a:r>
            <a:r>
              <a:rPr lang="en-US" sz="1400" dirty="0"/>
              <a:t>: Easy to find and not expensive</a:t>
            </a:r>
          </a:p>
          <a:p>
            <a:r>
              <a:rPr lang="en-US" sz="1400" b="1" dirty="0"/>
              <a:t>2</a:t>
            </a:r>
            <a:r>
              <a:rPr lang="en-US" sz="1400" dirty="0"/>
              <a:t>: Easy to find but expensive/ Hard to find but not expensive</a:t>
            </a:r>
          </a:p>
          <a:p>
            <a:r>
              <a:rPr lang="en-US" sz="1400" b="1" dirty="0"/>
              <a:t>3</a:t>
            </a:r>
            <a:r>
              <a:rPr lang="en-US" sz="1400" dirty="0"/>
              <a:t>: Hard to find and expensive</a:t>
            </a:r>
          </a:p>
        </p:txBody>
      </p:sp>
    </p:spTree>
    <p:extLst>
      <p:ext uri="{BB962C8B-B14F-4D97-AF65-F5344CB8AC3E}">
        <p14:creationId xmlns:p14="http://schemas.microsoft.com/office/powerpoint/2010/main" val="741143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3-3: AFL output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336789" y="539750"/>
          <a:ext cx="820530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075986" y="879086"/>
            <a:ext cx="453184" cy="1399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4929" y="3022243"/>
            <a:ext cx="453184" cy="1399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8337" y="1580733"/>
            <a:ext cx="453184" cy="1399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45530" y="1535187"/>
            <a:ext cx="409652" cy="1627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0723" y="1632286"/>
            <a:ext cx="453184" cy="1399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78048" y="3053848"/>
            <a:ext cx="453184" cy="1399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12" name="Oval 11"/>
          <p:cNvSpPr/>
          <p:nvPr/>
        </p:nvSpPr>
        <p:spPr>
          <a:xfrm>
            <a:off x="5522828" y="1929429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4282751" y="2627923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5251793" y="1206063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6443439" y="1181876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4046375" y="1201928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1851459" y="2618255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775916" y="1891178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2808507" y="1188714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3024254" y="3338199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3075986" y="1929429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4054809" y="475834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1849237" y="3338199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60891" y="2606326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4253932" y="1901828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1628636" y="1206411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29170" y="3649643"/>
            <a:ext cx="3286179" cy="9541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1</a:t>
            </a:r>
            <a:r>
              <a:rPr lang="en-US" sz="1400" dirty="0"/>
              <a:t>: Easy to find and not expensive</a:t>
            </a:r>
          </a:p>
          <a:p>
            <a:r>
              <a:rPr lang="en-US" sz="1400" b="1" dirty="0"/>
              <a:t>2</a:t>
            </a:r>
            <a:r>
              <a:rPr lang="en-US" sz="1400" dirty="0"/>
              <a:t>: Easy to find but expensive/ Hard to find but not expensive</a:t>
            </a:r>
          </a:p>
          <a:p>
            <a:r>
              <a:rPr lang="en-US" sz="1400" b="1" dirty="0"/>
              <a:t>3</a:t>
            </a:r>
            <a:r>
              <a:rPr lang="en-US" sz="1400" dirty="0"/>
              <a:t>: Hard to find and expensive</a:t>
            </a:r>
          </a:p>
        </p:txBody>
      </p:sp>
    </p:spTree>
    <p:extLst>
      <p:ext uri="{BB962C8B-B14F-4D97-AF65-F5344CB8AC3E}">
        <p14:creationId xmlns:p14="http://schemas.microsoft.com/office/powerpoint/2010/main" val="1645653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3-4 (Bonus round)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Bonus points if you can also categorize your roles as short/ mid/ long term hires</a:t>
            </a:r>
          </a:p>
          <a:p>
            <a:pPr lvl="2"/>
            <a:r>
              <a:rPr lang="en-US" dirty="0"/>
              <a:t>A: Short Term; B: Mid Term; C: Long Term</a:t>
            </a:r>
          </a:p>
          <a:p>
            <a:pPr lvl="2"/>
            <a:r>
              <a:rPr lang="en-US" dirty="0"/>
              <a:t>Mark the roles with the category number (A, B, or C)</a:t>
            </a:r>
          </a:p>
        </p:txBody>
      </p:sp>
    </p:spTree>
    <p:extLst>
      <p:ext uri="{BB962C8B-B14F-4D97-AF65-F5344CB8AC3E}">
        <p14:creationId xmlns:p14="http://schemas.microsoft.com/office/powerpoint/2010/main" val="32411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Shared Services IT model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49250" y="750633"/>
            <a:ext cx="6084888" cy="3849942"/>
            <a:chOff x="292609" y="771044"/>
            <a:chExt cx="5587095" cy="4018510"/>
          </a:xfrm>
        </p:grpSpPr>
        <p:sp>
          <p:nvSpPr>
            <p:cNvPr id="40" name="Rectangle 39"/>
            <p:cNvSpPr/>
            <p:nvPr/>
          </p:nvSpPr>
          <p:spPr>
            <a:xfrm>
              <a:off x="784385" y="778291"/>
              <a:ext cx="2494722" cy="1257593"/>
            </a:xfrm>
            <a:prstGeom prst="rect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87378" y="2152868"/>
              <a:ext cx="5068162" cy="2636685"/>
            </a:xfrm>
            <a:prstGeom prst="rect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2609" y="778292"/>
              <a:ext cx="357810" cy="4011262"/>
            </a:xfrm>
            <a:prstGeom prst="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578485" y="1126087"/>
              <a:ext cx="929309" cy="779930"/>
            </a:xfrm>
            <a:prstGeom prst="roundRect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008494" y="2538190"/>
              <a:ext cx="3530210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983564" y="4325921"/>
              <a:ext cx="3530210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 rot="16200000">
              <a:off x="3738478" y="3432055"/>
              <a:ext cx="2164250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 rot="16200000">
              <a:off x="572746" y="3459601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 rot="16200000">
              <a:off x="1068018" y="3459602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 rot="16200000">
              <a:off x="1613175" y="3459600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 rot="16200000">
              <a:off x="2111979" y="3443456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 rot="16200000">
              <a:off x="2633945" y="3459601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 rot="16200000">
              <a:off x="3177832" y="3432055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 rot="16200000">
              <a:off x="3705428" y="3443457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1080" y="2631008"/>
              <a:ext cx="1068027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Architecture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75848" y="4402046"/>
              <a:ext cx="1068027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Operations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16200000">
              <a:off x="675933" y="3543985"/>
              <a:ext cx="1068027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Server Team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16200000">
              <a:off x="1117543" y="3527841"/>
              <a:ext cx="1166468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Storage Team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568815" y="3496730"/>
              <a:ext cx="1316771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Network Team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 rot="16200000">
              <a:off x="2064227" y="3483557"/>
              <a:ext cx="1343116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Database Team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2620825" y="3527841"/>
              <a:ext cx="1274405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Platform Team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3330772" y="3543984"/>
              <a:ext cx="968888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Middleware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3788743" y="3545288"/>
              <a:ext cx="1068027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Desk/</a:t>
              </a:r>
              <a:r>
                <a:rPr kumimoji="0" lang="en-GB" sz="13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Colab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4178701" y="3530213"/>
              <a:ext cx="1246859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Mgmt</a:t>
              </a: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&amp; Tools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33606" y="1390979"/>
              <a:ext cx="504130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App 1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31877" y="821152"/>
              <a:ext cx="1436998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Business Unit 1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10515" y="2223991"/>
              <a:ext cx="1933612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IT Shared Services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6200000">
              <a:off x="43570" y="2412842"/>
              <a:ext cx="851003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Security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84982" y="771044"/>
              <a:ext cx="2494722" cy="1257593"/>
            </a:xfrm>
            <a:prstGeom prst="rect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179082" y="1118840"/>
              <a:ext cx="929309" cy="779930"/>
            </a:xfrm>
            <a:prstGeom prst="roundRect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434203" y="1383732"/>
              <a:ext cx="504130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App 2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132474" y="813905"/>
              <a:ext cx="1436998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Business Unit 2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72" name="Content Placeholder 6"/>
          <p:cNvSpPr>
            <a:spLocks noGrp="1"/>
          </p:cNvSpPr>
          <p:nvPr>
            <p:ph idx="1"/>
          </p:nvPr>
        </p:nvSpPr>
        <p:spPr>
          <a:xfrm>
            <a:off x="6428636" y="739309"/>
            <a:ext cx="2441096" cy="3689047"/>
          </a:xfrm>
        </p:spPr>
        <p:txBody>
          <a:bodyPr/>
          <a:lstStyle/>
          <a:p>
            <a:pPr lvl="1"/>
            <a:r>
              <a:rPr lang="en-US" sz="1600" dirty="0"/>
              <a:t>Works well</a:t>
            </a:r>
          </a:p>
          <a:p>
            <a:pPr lvl="1"/>
            <a:r>
              <a:rPr lang="en-US" sz="1600" dirty="0"/>
              <a:t>Well understood</a:t>
            </a:r>
          </a:p>
          <a:p>
            <a:pPr lvl="1"/>
            <a:r>
              <a:rPr lang="en-US" sz="1600" dirty="0"/>
              <a:t>Standardized</a:t>
            </a:r>
          </a:p>
          <a:p>
            <a:pPr lvl="1"/>
            <a:r>
              <a:rPr lang="en-US" sz="1600" dirty="0"/>
              <a:t>Existing processes</a:t>
            </a:r>
          </a:p>
          <a:p>
            <a:pPr lvl="1"/>
            <a:r>
              <a:rPr lang="en-US" sz="1600" dirty="0"/>
              <a:t>Cast of specialists</a:t>
            </a:r>
          </a:p>
          <a:p>
            <a:pPr lvl="1"/>
            <a:r>
              <a:rPr lang="en-US" sz="1600" dirty="0"/>
              <a:t>Clear lanes</a:t>
            </a:r>
          </a:p>
        </p:txBody>
      </p:sp>
    </p:spTree>
    <p:extLst>
      <p:ext uri="{BB962C8B-B14F-4D97-AF65-F5344CB8AC3E}">
        <p14:creationId xmlns:p14="http://schemas.microsoft.com/office/powerpoint/2010/main" val="1312334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3-4 (bonus round): AFL output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336789" y="539750"/>
          <a:ext cx="820530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075986" y="879086"/>
            <a:ext cx="453184" cy="1399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4929" y="3022243"/>
            <a:ext cx="453184" cy="1399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8337" y="1580733"/>
            <a:ext cx="453184" cy="1399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45530" y="1535187"/>
            <a:ext cx="409652" cy="1627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0723" y="1632286"/>
            <a:ext cx="453184" cy="1399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78048" y="3053848"/>
            <a:ext cx="453184" cy="1399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</a:p>
        </p:txBody>
      </p:sp>
      <p:sp>
        <p:nvSpPr>
          <p:cNvPr id="12" name="Oval 11"/>
          <p:cNvSpPr/>
          <p:nvPr/>
        </p:nvSpPr>
        <p:spPr>
          <a:xfrm>
            <a:off x="5522828" y="1929429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4282751" y="2627923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5251793" y="1206063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6443439" y="1181876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4046375" y="1201928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1851459" y="2618255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775916" y="1891178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2808507" y="1188714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3024254" y="3338199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3075986" y="1929429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4054809" y="475834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1849237" y="3338199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60891" y="2606326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4253932" y="1901828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1628636" y="1206411"/>
            <a:ext cx="181291" cy="18319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2201251" y="1901081"/>
            <a:ext cx="181291" cy="18319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3438524" y="2641841"/>
            <a:ext cx="181291" cy="18319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727299" y="1201928"/>
            <a:ext cx="181291" cy="18319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998120" y="1904480"/>
            <a:ext cx="181291" cy="18319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998119" y="2641841"/>
            <a:ext cx="181291" cy="18319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</a:t>
            </a:r>
          </a:p>
        </p:txBody>
      </p:sp>
      <p:sp>
        <p:nvSpPr>
          <p:cNvPr id="34" name="Oval 33"/>
          <p:cNvSpPr/>
          <p:nvPr/>
        </p:nvSpPr>
        <p:spPr>
          <a:xfrm>
            <a:off x="4620002" y="1904764"/>
            <a:ext cx="181291" cy="18319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5613473" y="1201928"/>
            <a:ext cx="181291" cy="18319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</a:t>
            </a:r>
          </a:p>
        </p:txBody>
      </p:sp>
      <p:sp>
        <p:nvSpPr>
          <p:cNvPr id="36" name="Oval 35"/>
          <p:cNvSpPr/>
          <p:nvPr/>
        </p:nvSpPr>
        <p:spPr>
          <a:xfrm>
            <a:off x="3403261" y="1888641"/>
            <a:ext cx="181291" cy="18319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</a:t>
            </a:r>
          </a:p>
        </p:txBody>
      </p:sp>
      <p:sp>
        <p:nvSpPr>
          <p:cNvPr id="38" name="Oval 37"/>
          <p:cNvSpPr/>
          <p:nvPr/>
        </p:nvSpPr>
        <p:spPr>
          <a:xfrm>
            <a:off x="2216664" y="2614174"/>
            <a:ext cx="181291" cy="18319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</a:t>
            </a:r>
          </a:p>
        </p:txBody>
      </p:sp>
      <p:sp>
        <p:nvSpPr>
          <p:cNvPr id="39" name="Oval 38"/>
          <p:cNvSpPr/>
          <p:nvPr/>
        </p:nvSpPr>
        <p:spPr>
          <a:xfrm>
            <a:off x="998119" y="3331201"/>
            <a:ext cx="181291" cy="18319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</a:t>
            </a:r>
          </a:p>
        </p:txBody>
      </p:sp>
      <p:sp>
        <p:nvSpPr>
          <p:cNvPr id="40" name="Oval 39"/>
          <p:cNvSpPr/>
          <p:nvPr/>
        </p:nvSpPr>
        <p:spPr>
          <a:xfrm>
            <a:off x="3176669" y="1198657"/>
            <a:ext cx="181291" cy="18319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4393584" y="1216750"/>
            <a:ext cx="181291" cy="18319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</a:t>
            </a:r>
          </a:p>
        </p:txBody>
      </p:sp>
      <p:sp>
        <p:nvSpPr>
          <p:cNvPr id="43" name="Oval 42"/>
          <p:cNvSpPr/>
          <p:nvPr/>
        </p:nvSpPr>
        <p:spPr>
          <a:xfrm>
            <a:off x="3151536" y="493371"/>
            <a:ext cx="181291" cy="18319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</a:t>
            </a:r>
          </a:p>
        </p:txBody>
      </p:sp>
      <p:sp>
        <p:nvSpPr>
          <p:cNvPr id="44" name="Oval 43"/>
          <p:cNvSpPr/>
          <p:nvPr/>
        </p:nvSpPr>
        <p:spPr>
          <a:xfrm>
            <a:off x="1948942" y="1203136"/>
            <a:ext cx="181291" cy="18319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</a:t>
            </a:r>
          </a:p>
        </p:txBody>
      </p:sp>
      <p:sp>
        <p:nvSpPr>
          <p:cNvPr id="45" name="Oval 44"/>
          <p:cNvSpPr/>
          <p:nvPr/>
        </p:nvSpPr>
        <p:spPr>
          <a:xfrm>
            <a:off x="2201250" y="3338460"/>
            <a:ext cx="181291" cy="18319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93774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is-IS" dirty="0"/>
              <a:t>…</a:t>
            </a:r>
            <a:r>
              <a:rPr lang="en-US" dirty="0"/>
              <a:t> what should the next steps be?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0592" y="836891"/>
            <a:ext cx="8205304" cy="3809756"/>
          </a:xfrm>
        </p:spPr>
        <p:txBody>
          <a:bodyPr/>
          <a:lstStyle/>
          <a:p>
            <a:pPr lvl="1"/>
            <a:r>
              <a:rPr lang="en-US" dirty="0"/>
              <a:t>Generate a pipeline of application candidates through extensive communications</a:t>
            </a:r>
          </a:p>
          <a:p>
            <a:pPr lvl="1"/>
            <a:r>
              <a:rPr lang="en-US" dirty="0"/>
              <a:t>Have new workloads consider cloud as a primary destination unless there is a very good reason not to</a:t>
            </a:r>
          </a:p>
          <a:p>
            <a:pPr lvl="1"/>
            <a:r>
              <a:rPr lang="en-US" dirty="0"/>
              <a:t>Have the application teams interface with the Cloud team</a:t>
            </a:r>
          </a:p>
          <a:p>
            <a:pPr lvl="2"/>
            <a:r>
              <a:rPr lang="en-US" dirty="0"/>
              <a:t>Cloud Architect for the infrastructure</a:t>
            </a:r>
          </a:p>
          <a:p>
            <a:pPr lvl="2"/>
            <a:r>
              <a:rPr lang="en-US" dirty="0"/>
              <a:t>Application Architect for app refactoring</a:t>
            </a:r>
          </a:p>
          <a:p>
            <a:pPr lvl="2"/>
            <a:r>
              <a:rPr lang="en-US" dirty="0"/>
              <a:t>Security Engineer for InfoSec requirements</a:t>
            </a:r>
          </a:p>
          <a:p>
            <a:pPr lvl="2"/>
            <a:r>
              <a:rPr lang="en-US" dirty="0"/>
              <a:t>Database Migration Specialist for moving databases</a:t>
            </a:r>
          </a:p>
          <a:p>
            <a:pPr lvl="2"/>
            <a:r>
              <a:rPr lang="en-US" dirty="0"/>
              <a:t>And automate where possible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72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0592" y="836891"/>
            <a:ext cx="8205304" cy="3809756"/>
          </a:xfrm>
        </p:spPr>
        <p:txBody>
          <a:bodyPr/>
          <a:lstStyle/>
          <a:p>
            <a:pPr lvl="1"/>
            <a:r>
              <a:rPr lang="en-US" dirty="0"/>
              <a:t>We know what capabilities AFL requires for a successful journey to the Cloud</a:t>
            </a:r>
          </a:p>
          <a:p>
            <a:pPr lvl="1"/>
            <a:r>
              <a:rPr lang="en-US" dirty="0"/>
              <a:t>We have translated those capabilities into skills</a:t>
            </a:r>
          </a:p>
          <a:p>
            <a:pPr lvl="1"/>
            <a:r>
              <a:rPr lang="en-US" dirty="0"/>
              <a:t>The skills were then mapped into an org chart</a:t>
            </a:r>
          </a:p>
          <a:p>
            <a:pPr lvl="1"/>
            <a:r>
              <a:rPr lang="en-US" dirty="0"/>
              <a:t>We then defined full-time and part-time roles</a:t>
            </a:r>
          </a:p>
          <a:p>
            <a:pPr lvl="1"/>
            <a:r>
              <a:rPr lang="en-US" dirty="0"/>
              <a:t>We have also defined which roles must be internal hires</a:t>
            </a:r>
          </a:p>
          <a:p>
            <a:pPr lvl="1"/>
            <a:r>
              <a:rPr lang="en-US" dirty="0"/>
              <a:t>We have categorized which roles will be easy or hard and expensive to staff</a:t>
            </a:r>
          </a:p>
          <a:p>
            <a:pPr lvl="1"/>
            <a:r>
              <a:rPr lang="en-US" dirty="0"/>
              <a:t>Finally, we’ve categorized which roles are required in the short/ mid/ long term</a:t>
            </a:r>
          </a:p>
        </p:txBody>
      </p:sp>
    </p:spTree>
    <p:extLst>
      <p:ext uri="{BB962C8B-B14F-4D97-AF65-F5344CB8AC3E}">
        <p14:creationId xmlns:p14="http://schemas.microsoft.com/office/powerpoint/2010/main" val="3875820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79854" y="298579"/>
            <a:ext cx="8205304" cy="83975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Congrats – We have got a team that’ll last for centuries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rgbClr val="FFC000"/>
                </a:solidFill>
              </a:rPr>
              <a:t>(not really but its still a good team)</a:t>
            </a: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479854" y="4883020"/>
            <a:ext cx="8205304" cy="180393"/>
          </a:xfrm>
        </p:spPr>
        <p:txBody>
          <a:bodyPr/>
          <a:lstStyle/>
          <a:p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Image Credit: https://www.flickr.com/photos/jdhancock/4848132804/</a:t>
            </a:r>
          </a:p>
          <a:p>
            <a:endParaRPr lang="en-US" sz="1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34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136" y="1340363"/>
            <a:ext cx="5978354" cy="993913"/>
          </a:xfrm>
        </p:spPr>
        <p:txBody>
          <a:bodyPr/>
          <a:lstStyle/>
          <a:p>
            <a:r>
              <a:rPr lang="en-US"/>
              <a:t>Module 3: Hiring your Cloud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34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‘Ad hoc’ Cloud Introduction</a:t>
            </a:r>
          </a:p>
        </p:txBody>
      </p:sp>
      <p:sp>
        <p:nvSpPr>
          <p:cNvPr id="72" name="Content Placeholder 6"/>
          <p:cNvSpPr>
            <a:spLocks noGrp="1"/>
          </p:cNvSpPr>
          <p:nvPr>
            <p:ph idx="1"/>
          </p:nvPr>
        </p:nvSpPr>
        <p:spPr>
          <a:xfrm>
            <a:off x="6427774" y="771051"/>
            <a:ext cx="2443380" cy="3689047"/>
          </a:xfrm>
        </p:spPr>
        <p:txBody>
          <a:bodyPr/>
          <a:lstStyle/>
          <a:p>
            <a:pPr lvl="1"/>
            <a:r>
              <a:rPr lang="en-US" sz="1600" dirty="0"/>
              <a:t>Everyone does their own thing</a:t>
            </a:r>
          </a:p>
          <a:p>
            <a:pPr lvl="1"/>
            <a:r>
              <a:rPr lang="en-US" sz="1600" dirty="0"/>
              <a:t>Silos created</a:t>
            </a:r>
          </a:p>
          <a:p>
            <a:pPr lvl="1"/>
            <a:r>
              <a:rPr lang="en-US" sz="1600" dirty="0"/>
              <a:t>Non-standardized</a:t>
            </a:r>
          </a:p>
          <a:p>
            <a:pPr lvl="1"/>
            <a:r>
              <a:rPr lang="en-US" sz="1600" dirty="0"/>
              <a:t>Non-centralized governance</a:t>
            </a:r>
          </a:p>
          <a:p>
            <a:pPr lvl="1"/>
            <a:r>
              <a:rPr lang="en-US" sz="1600" dirty="0"/>
              <a:t>Best practices not shared</a:t>
            </a:r>
          </a:p>
          <a:p>
            <a:pPr lvl="1"/>
            <a:r>
              <a:rPr lang="en-US" sz="1600" dirty="0"/>
              <a:t>Security risks</a:t>
            </a:r>
          </a:p>
          <a:p>
            <a:pPr lvl="1"/>
            <a:r>
              <a:rPr lang="en-US" sz="1600" dirty="0"/>
              <a:t>Monitoring </a:t>
            </a:r>
          </a:p>
          <a:p>
            <a:pPr lvl="1"/>
            <a:r>
              <a:rPr lang="en-US" sz="1600" dirty="0"/>
              <a:t>Duplication of work</a:t>
            </a:r>
          </a:p>
          <a:p>
            <a:pPr lvl="1"/>
            <a:r>
              <a:rPr lang="en-US" sz="1600" dirty="0"/>
              <a:t>Inconsistent tools</a:t>
            </a:r>
          </a:p>
          <a:p>
            <a:pPr lvl="1"/>
            <a:r>
              <a:rPr lang="en-US" sz="1600" dirty="0"/>
              <a:t>Cost tracking hard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49249" y="771051"/>
            <a:ext cx="6084889" cy="3829523"/>
            <a:chOff x="292609" y="771051"/>
            <a:chExt cx="5562931" cy="4018503"/>
          </a:xfrm>
        </p:grpSpPr>
        <p:sp>
          <p:nvSpPr>
            <p:cNvPr id="38" name="Rectangle 37"/>
            <p:cNvSpPr/>
            <p:nvPr/>
          </p:nvSpPr>
          <p:spPr>
            <a:xfrm>
              <a:off x="784385" y="778291"/>
              <a:ext cx="2494722" cy="1257593"/>
            </a:xfrm>
            <a:prstGeom prst="rect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87378" y="2152868"/>
              <a:ext cx="5068162" cy="2636685"/>
            </a:xfrm>
            <a:prstGeom prst="rect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2609" y="778292"/>
              <a:ext cx="357810" cy="4011262"/>
            </a:xfrm>
            <a:prstGeom prst="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983564" y="1138146"/>
              <a:ext cx="929309" cy="779930"/>
            </a:xfrm>
            <a:prstGeom prst="roundRect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008494" y="2538190"/>
              <a:ext cx="3530210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983564" y="4325921"/>
              <a:ext cx="3530210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 rot="16200000">
              <a:off x="3738478" y="3432055"/>
              <a:ext cx="2164250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 rot="16200000">
              <a:off x="572746" y="3459601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 rot="16200000">
              <a:off x="1068018" y="3459602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 rot="16200000">
              <a:off x="1613175" y="3459600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 rot="16200000">
              <a:off x="2111979" y="3443456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 rot="16200000">
              <a:off x="2633945" y="3459601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 rot="16200000">
              <a:off x="3177832" y="3432055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 rot="16200000">
              <a:off x="3705428" y="3443457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11080" y="2631008"/>
              <a:ext cx="1068027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Architecture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75848" y="4402046"/>
              <a:ext cx="1068027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Operations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675933" y="3543985"/>
              <a:ext cx="1068027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Server Team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 rot="16200000">
              <a:off x="1117543" y="3527841"/>
              <a:ext cx="1166468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Storage Team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568815" y="3496730"/>
              <a:ext cx="1316771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Network Team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rot="16200000">
              <a:off x="2064227" y="3483557"/>
              <a:ext cx="1343116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Database Team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2620825" y="3527841"/>
              <a:ext cx="1274405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Platform Team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3330772" y="3543984"/>
              <a:ext cx="968888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Middleware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3788743" y="3545288"/>
              <a:ext cx="1068027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Desk/</a:t>
              </a:r>
              <a:r>
                <a:rPr kumimoji="0" lang="en-GB" sz="13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Colab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4178701" y="3530213"/>
              <a:ext cx="1246859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Mgmt</a:t>
              </a: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&amp; Tools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96154" y="1390980"/>
              <a:ext cx="504130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App 1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413040" y="830477"/>
              <a:ext cx="1436998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Business Unit 1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10515" y="2223991"/>
              <a:ext cx="1933612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IT Shared Services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 rot="16200000">
              <a:off x="43570" y="2412842"/>
              <a:ext cx="851003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Security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8498" y="1261490"/>
              <a:ext cx="694983" cy="466725"/>
            </a:xfrm>
            <a:prstGeom prst="rect">
              <a:avLst/>
            </a:prstGeom>
          </p:spPr>
        </p:pic>
        <p:sp>
          <p:nvSpPr>
            <p:cNvPr id="101" name="Rectangle 100"/>
            <p:cNvSpPr/>
            <p:nvPr/>
          </p:nvSpPr>
          <p:spPr>
            <a:xfrm>
              <a:off x="3360818" y="771051"/>
              <a:ext cx="2494722" cy="1257593"/>
            </a:xfrm>
            <a:prstGeom prst="rect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559997" y="1130906"/>
              <a:ext cx="929309" cy="779930"/>
            </a:xfrm>
            <a:prstGeom prst="roundRect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772587" y="1383740"/>
              <a:ext cx="504130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App 2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989473" y="823237"/>
              <a:ext cx="1436998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Business Unit 2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4931" y="1254250"/>
              <a:ext cx="694983" cy="466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75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Team</a:t>
            </a:r>
          </a:p>
        </p:txBody>
      </p:sp>
      <p:sp>
        <p:nvSpPr>
          <p:cNvPr id="72" name="Content Placeholder 6"/>
          <p:cNvSpPr>
            <a:spLocks noGrp="1"/>
          </p:cNvSpPr>
          <p:nvPr>
            <p:ph idx="1"/>
          </p:nvPr>
        </p:nvSpPr>
        <p:spPr>
          <a:xfrm>
            <a:off x="6435955" y="620069"/>
            <a:ext cx="2442084" cy="3689047"/>
          </a:xfrm>
        </p:spPr>
        <p:txBody>
          <a:bodyPr/>
          <a:lstStyle/>
          <a:p>
            <a:pPr lvl="1"/>
            <a:r>
              <a:rPr lang="en-US" sz="1600" dirty="0"/>
              <a:t>Dedicated Cloud Team </a:t>
            </a:r>
          </a:p>
          <a:p>
            <a:pPr lvl="1"/>
            <a:r>
              <a:rPr lang="en-US" sz="1600" dirty="0"/>
              <a:t>Accelerate building of cloud expertise</a:t>
            </a:r>
          </a:p>
          <a:p>
            <a:pPr lvl="1"/>
            <a:r>
              <a:rPr lang="en-US" sz="1600" dirty="0"/>
              <a:t>Allowed to learn through pilot projects</a:t>
            </a:r>
          </a:p>
          <a:p>
            <a:pPr lvl="1"/>
            <a:r>
              <a:rPr lang="en-US" sz="1600" dirty="0"/>
              <a:t>Standardize tools</a:t>
            </a:r>
          </a:p>
          <a:p>
            <a:pPr lvl="1"/>
            <a:r>
              <a:rPr lang="en-US" sz="1600" dirty="0"/>
              <a:t>Define best practice</a:t>
            </a:r>
          </a:p>
          <a:p>
            <a:pPr lvl="1"/>
            <a:r>
              <a:rPr lang="en-US" sz="1600" dirty="0"/>
              <a:t>Promote re-use</a:t>
            </a:r>
          </a:p>
          <a:p>
            <a:pPr lvl="1"/>
            <a:r>
              <a:rPr lang="en-US" sz="1600" dirty="0"/>
              <a:t>Adopt agile methods</a:t>
            </a:r>
          </a:p>
          <a:p>
            <a:pPr lvl="1"/>
            <a:r>
              <a:rPr lang="en-US" sz="1600" dirty="0"/>
              <a:t>Evangelize cloud</a:t>
            </a:r>
          </a:p>
          <a:p>
            <a:pPr lvl="1"/>
            <a:r>
              <a:rPr lang="en-US" sz="1600" dirty="0"/>
              <a:t>Coach and educate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336788" y="622711"/>
            <a:ext cx="6097350" cy="3977864"/>
            <a:chOff x="292609" y="769668"/>
            <a:chExt cx="6302016" cy="4019886"/>
          </a:xfrm>
        </p:grpSpPr>
        <p:sp>
          <p:nvSpPr>
            <p:cNvPr id="116" name="Rectangle 115"/>
            <p:cNvSpPr/>
            <p:nvPr/>
          </p:nvSpPr>
          <p:spPr>
            <a:xfrm>
              <a:off x="784385" y="778291"/>
              <a:ext cx="2055240" cy="1257593"/>
            </a:xfrm>
            <a:prstGeom prst="rect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87378" y="2152868"/>
              <a:ext cx="4327984" cy="2636685"/>
            </a:xfrm>
            <a:prstGeom prst="rect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2609" y="778292"/>
              <a:ext cx="357810" cy="4011262"/>
            </a:xfrm>
            <a:prstGeom prst="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1403786" y="1138146"/>
              <a:ext cx="929309" cy="779930"/>
            </a:xfrm>
            <a:prstGeom prst="roundRect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1008494" y="2538190"/>
              <a:ext cx="3530210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983564" y="4325921"/>
              <a:ext cx="3530210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 rot="16200000">
              <a:off x="3738478" y="3432055"/>
              <a:ext cx="2164250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 rot="16200000">
              <a:off x="572746" y="3459601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 rot="16200000">
              <a:off x="1068018" y="3459602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 rot="16200000">
              <a:off x="1613175" y="3459600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 rot="16200000">
              <a:off x="2111979" y="3443456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 rot="16200000">
              <a:off x="2633945" y="3459601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 rot="16200000">
              <a:off x="3177832" y="3432055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 rot="16200000">
              <a:off x="3705428" y="3443457"/>
              <a:ext cx="1274403" cy="376519"/>
            </a:xfrm>
            <a:prstGeom prst="roundRect">
              <a:avLst/>
            </a:prstGeom>
            <a:solidFill>
              <a:srgbClr val="9BBB59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211080" y="2631008"/>
              <a:ext cx="1068027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Architecture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175848" y="4402046"/>
              <a:ext cx="1068027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Operations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16200000">
              <a:off x="675933" y="3543985"/>
              <a:ext cx="1068027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Server Team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 rot="16200000">
              <a:off x="1117543" y="3527841"/>
              <a:ext cx="1166468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Storage Team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 rot="16200000">
              <a:off x="1568815" y="3496730"/>
              <a:ext cx="1316771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Network Team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 rot="16200000">
              <a:off x="2064227" y="3483557"/>
              <a:ext cx="1343116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Database Team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 rot="16200000">
              <a:off x="2620825" y="3527841"/>
              <a:ext cx="1274405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Platform Team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 rot="16200000">
              <a:off x="3330772" y="3543984"/>
              <a:ext cx="968888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Middleware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 rot="16200000">
              <a:off x="3788743" y="3545288"/>
              <a:ext cx="1068027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Desk/</a:t>
              </a:r>
              <a:r>
                <a:rPr kumimoji="0" lang="en-GB" sz="13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Colab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 rot="16200000">
              <a:off x="4178701" y="3530213"/>
              <a:ext cx="1246859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Mgmt</a:t>
              </a: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&amp; Tools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648274" y="1390979"/>
              <a:ext cx="504130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App 1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202427" y="819368"/>
              <a:ext cx="1436998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Business Unit 1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10515" y="2223991"/>
              <a:ext cx="1933612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IT Shared Services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 rot="16200000">
              <a:off x="43570" y="2412842"/>
              <a:ext cx="851003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Security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221761" y="769668"/>
              <a:ext cx="1372864" cy="4010111"/>
            </a:xfrm>
            <a:prstGeom prst="rect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5312668" y="1588249"/>
              <a:ext cx="1185611" cy="2091031"/>
            </a:xfrm>
            <a:prstGeom prst="roundRect">
              <a:avLst/>
            </a:prstGeom>
            <a:solidFill>
              <a:srgbClr val="FCB64C"/>
            </a:solidFill>
            <a:ln w="25400" cap="flat" cmpd="sng" algn="ctr">
              <a:solidFill>
                <a:srgbClr val="FCB64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5295742" y="4258304"/>
              <a:ext cx="1187273" cy="387040"/>
            </a:xfrm>
            <a:prstGeom prst="roundRect">
              <a:avLst/>
            </a:prstGeom>
            <a:solidFill>
              <a:srgbClr val="FCB64C"/>
            </a:solidFill>
            <a:ln w="25400" cap="flat" cmpd="sng" algn="ctr">
              <a:solidFill>
                <a:srgbClr val="FCB64C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350" kern="0">
                <a:latin typeface="Calibri"/>
                <a:ea typeface=""/>
                <a:cs typeface="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354318" y="2009130"/>
              <a:ext cx="1063319" cy="209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</a:rPr>
                <a:t>Cloud Team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509431" y="4347709"/>
              <a:ext cx="811445" cy="209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</a:rPr>
                <a:t>Ops./MSP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5402998" y="2602279"/>
              <a:ext cx="1026956" cy="674103"/>
            </a:xfrm>
            <a:prstGeom prst="round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421885" y="2720352"/>
              <a:ext cx="1017658" cy="419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</a:rPr>
                <a:t>Tools &amp; Automation</a:t>
              </a:r>
            </a:p>
          </p:txBody>
        </p:sp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8486" y="1294129"/>
              <a:ext cx="694983" cy="466725"/>
            </a:xfrm>
            <a:prstGeom prst="rect">
              <a:avLst/>
            </a:prstGeom>
          </p:spPr>
        </p:pic>
        <p:sp>
          <p:nvSpPr>
            <p:cNvPr id="152" name="TextBox 151"/>
            <p:cNvSpPr txBox="1"/>
            <p:nvPr/>
          </p:nvSpPr>
          <p:spPr>
            <a:xfrm>
              <a:off x="5303290" y="793689"/>
              <a:ext cx="1204367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Mode 2 IT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022932" y="779663"/>
              <a:ext cx="2070671" cy="1257593"/>
            </a:xfrm>
            <a:prstGeom prst="rect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3573434" y="1139518"/>
              <a:ext cx="929309" cy="779930"/>
            </a:xfrm>
            <a:prstGeom prst="roundRect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817922" y="1392351"/>
              <a:ext cx="504130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App 2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329543" y="820740"/>
              <a:ext cx="1436998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Business Unit 2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86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Bi-modal IT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8763" y="727815"/>
          <a:ext cx="6096000" cy="3872760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32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Mode 1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Mode 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2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Reliability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Goal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Agility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9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Price for performance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Value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Revenue, brand, customer experience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9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Waterfall, V-Model, high-ceremony IID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Approach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Agile, Kanban,</a:t>
                      </a:r>
                      <a:br>
                        <a:rPr lang="en-US" sz="1400" kern="1200">
                          <a:effectLst/>
                        </a:rPr>
                      </a:br>
                      <a:r>
                        <a:rPr lang="en-US" sz="1400" kern="1200">
                          <a:effectLst/>
                        </a:rPr>
                        <a:t>low-ceremony IID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9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Plan-driven, approval-based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Governance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Empirical, continuous, process-based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29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Enterprise suppliers,</a:t>
                      </a:r>
                      <a:br>
                        <a:rPr lang="en-US" sz="1400" kern="1200">
                          <a:effectLst/>
                        </a:rPr>
                      </a:br>
                      <a:r>
                        <a:rPr lang="en-US" sz="1400" kern="1200">
                          <a:effectLst/>
                        </a:rPr>
                        <a:t>long-term deals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Sourcing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Small, new vendors, short-term deals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29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Good at conventional process, projects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Talent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Good at new and uncertain projects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29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IT-centric, removed from customer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Culture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Business-centric,</a:t>
                      </a:r>
                      <a:br>
                        <a:rPr lang="en-US" sz="1400" kern="1200" dirty="0">
                          <a:effectLst/>
                        </a:rPr>
                      </a:br>
                      <a:r>
                        <a:rPr lang="en-US" sz="1400" kern="1200" dirty="0">
                          <a:effectLst/>
                        </a:rPr>
                        <a:t>close to customer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32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Long (months)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Cycle Times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Short (days, weeks)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1" name="Picture 4" descr="http://us.cdn3.123rf.com/168nwm/ostill/ostill1212/ostill121200229/16692013-one-causasian-woman-runner-running-marathon-in-silhouette-studio-isolated-on-white-background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88606" y="2086313"/>
            <a:ext cx="1326162" cy="1768215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269695" y="1022350"/>
            <a:ext cx="968064" cy="779930"/>
          </a:xfrm>
          <a:prstGeom prst="round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Think Marathon Runner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554" y="4208340"/>
            <a:ext cx="1173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>
                <a:solidFill>
                  <a:srgbClr val="FF0000"/>
                </a:solidFill>
                <a:latin typeface="Calibri"/>
              </a:rPr>
              <a:t>Source: Gartner</a:t>
            </a:r>
          </a:p>
        </p:txBody>
      </p:sp>
      <p:pic>
        <p:nvPicPr>
          <p:cNvPr id="16" name="Picture 3" descr="C:\Users\mmesagli\Downloads\dreamstime_m_3388153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7783930" y="2346935"/>
            <a:ext cx="1121938" cy="1507593"/>
          </a:xfrm>
          <a:prstGeom prst="rect">
            <a:avLst/>
          </a:prstGeom>
          <a:noFill/>
        </p:spPr>
      </p:pic>
      <p:sp>
        <p:nvSpPr>
          <p:cNvPr id="17" name="Rounded Rectangle 16"/>
          <p:cNvSpPr/>
          <p:nvPr/>
        </p:nvSpPr>
        <p:spPr>
          <a:xfrm>
            <a:off x="7860867" y="1022351"/>
            <a:ext cx="968064" cy="779930"/>
          </a:xfrm>
          <a:prstGeom prst="round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Think Sprinter</a:t>
            </a:r>
          </a:p>
        </p:txBody>
      </p:sp>
    </p:spTree>
    <p:extLst>
      <p:ext uri="{BB962C8B-B14F-4D97-AF65-F5344CB8AC3E}">
        <p14:creationId xmlns:p14="http://schemas.microsoft.com/office/powerpoint/2010/main" val="305612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136" y="1340363"/>
            <a:ext cx="5978354" cy="993913"/>
          </a:xfrm>
        </p:spPr>
        <p:txBody>
          <a:bodyPr/>
          <a:lstStyle/>
          <a:p>
            <a:r>
              <a:rPr lang="en-US"/>
              <a:t>Module 3: Hiring your Cloud Team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/>
              <a:t>the Cloud Team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4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3-1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0592" y="838049"/>
            <a:ext cx="8205304" cy="3766213"/>
          </a:xfrm>
        </p:spPr>
        <p:txBody>
          <a:bodyPr/>
          <a:lstStyle/>
          <a:p>
            <a:pPr lvl="1"/>
            <a:r>
              <a:rPr lang="en-US" dirty="0"/>
              <a:t>Define what capabilities AnyCompany Fashion Ltd (AFL) needs for success</a:t>
            </a:r>
          </a:p>
          <a:p>
            <a:pPr lvl="1"/>
            <a:r>
              <a:rPr lang="en-US" dirty="0"/>
              <a:t>Individually, write one capability per sticky note </a:t>
            </a:r>
          </a:p>
          <a:p>
            <a:pPr lvl="1"/>
            <a:r>
              <a:rPr lang="en-US" dirty="0"/>
              <a:t>Then, as a group, remove the duplicates </a:t>
            </a:r>
          </a:p>
          <a:p>
            <a:pPr lvl="1"/>
            <a:r>
              <a:rPr lang="en-US" dirty="0"/>
              <a:t>Categorize the capabilities as</a:t>
            </a:r>
          </a:p>
          <a:p>
            <a:pPr lvl="2"/>
            <a:r>
              <a:rPr lang="en-US" dirty="0"/>
              <a:t>Short Term (3 months)</a:t>
            </a:r>
          </a:p>
          <a:p>
            <a:pPr lvl="2"/>
            <a:r>
              <a:rPr lang="en-US" dirty="0"/>
              <a:t>Mid Term (6 months) </a:t>
            </a:r>
          </a:p>
          <a:p>
            <a:pPr lvl="2"/>
            <a:r>
              <a:rPr lang="en-US" dirty="0"/>
              <a:t>Long Term (12 months)</a:t>
            </a:r>
          </a:p>
          <a:p>
            <a:pPr lvl="1"/>
            <a:r>
              <a:rPr lang="en-US" dirty="0"/>
              <a:t>Using wisdom of crowds, force rank the top 18 capabilities</a:t>
            </a:r>
          </a:p>
          <a:p>
            <a:pPr lvl="1"/>
            <a:r>
              <a:rPr lang="en-US" dirty="0"/>
              <a:t>Don’t forget non-technical capabilities (e.g. Communications)</a:t>
            </a:r>
          </a:p>
        </p:txBody>
      </p:sp>
    </p:spTree>
    <p:extLst>
      <p:ext uri="{BB962C8B-B14F-4D97-AF65-F5344CB8AC3E}">
        <p14:creationId xmlns:p14="http://schemas.microsoft.com/office/powerpoint/2010/main" val="152391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3-1: Sample output</a:t>
            </a:r>
          </a:p>
        </p:txBody>
      </p:sp>
      <p:sp>
        <p:nvSpPr>
          <p:cNvPr id="2" name="Rectangle 1"/>
          <p:cNvSpPr/>
          <p:nvPr/>
        </p:nvSpPr>
        <p:spPr>
          <a:xfrm>
            <a:off x="709301" y="791941"/>
            <a:ext cx="2387730" cy="4187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Short Term</a:t>
            </a:r>
          </a:p>
        </p:txBody>
      </p:sp>
      <p:sp>
        <p:nvSpPr>
          <p:cNvPr id="3" name="Rectangle 2"/>
          <p:cNvSpPr/>
          <p:nvPr/>
        </p:nvSpPr>
        <p:spPr>
          <a:xfrm>
            <a:off x="717847" y="1222259"/>
            <a:ext cx="2375731" cy="2887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Cloud Architecture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Capability 2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Capability 3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Capability 4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Capability 5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Capability 6</a:t>
            </a:r>
          </a:p>
        </p:txBody>
      </p:sp>
      <p:sp>
        <p:nvSpPr>
          <p:cNvPr id="9" name="Rectangle 8"/>
          <p:cNvSpPr/>
          <p:nvPr/>
        </p:nvSpPr>
        <p:spPr>
          <a:xfrm>
            <a:off x="3594853" y="791941"/>
            <a:ext cx="2387730" cy="4187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200" b="1"/>
              <a:t>Mid Term</a:t>
            </a:r>
            <a:endParaRPr lang="en-US" sz="2200" b="1" dirty="0"/>
          </a:p>
        </p:txBody>
      </p:sp>
      <p:sp>
        <p:nvSpPr>
          <p:cNvPr id="10" name="Rectangle 9"/>
          <p:cNvSpPr/>
          <p:nvPr/>
        </p:nvSpPr>
        <p:spPr>
          <a:xfrm>
            <a:off x="3603399" y="1222259"/>
            <a:ext cx="2375731" cy="2887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Communications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Capability 8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Capability 9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Capability 10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Capability 11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Capability 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8951" y="791941"/>
            <a:ext cx="2387730" cy="4187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Long Term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97497" y="1222259"/>
            <a:ext cx="2375731" cy="2887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Application Refactoring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Capability 14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Capability 15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Capability 16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Capability 17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Capability 18</a:t>
            </a:r>
          </a:p>
        </p:txBody>
      </p:sp>
    </p:spTree>
    <p:extLst>
      <p:ext uri="{BB962C8B-B14F-4D97-AF65-F5344CB8AC3E}">
        <p14:creationId xmlns:p14="http://schemas.microsoft.com/office/powerpoint/2010/main" val="2114592001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_Template_V2.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 PPT Template 2016" id="{E6BD0AB3-12E3-455D-8A4E-44366AEFCF2F}" vid="{FC48CD92-3A82-44B0-84C1-3F61DDA8C9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tatus xmlns="610c11cb-1be1-44ad-96bd-1936ba709450">Green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28ACFB690DF47A98B289D97A23B1C" ma:contentTypeVersion="1" ma:contentTypeDescription="Create a new document." ma:contentTypeScope="" ma:versionID="90521453f8316360c1638baee89bcb78">
  <xsd:schema xmlns:xsd="http://www.w3.org/2001/XMLSchema" xmlns:xs="http://www.w3.org/2001/XMLSchema" xmlns:p="http://schemas.microsoft.com/office/2006/metadata/properties" xmlns:ns2="610c11cb-1be1-44ad-96bd-1936ba709450" targetNamespace="http://schemas.microsoft.com/office/2006/metadata/properties" ma:root="true" ma:fieldsID="8f98b7a73ff55b7d2c9c898400d06866" ns2:_="">
    <xsd:import namespace="610c11cb-1be1-44ad-96bd-1936ba709450"/>
    <xsd:element name="properties">
      <xsd:complexType>
        <xsd:sequence>
          <xsd:element name="documentManagement">
            <xsd:complexType>
              <xsd:all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c11cb-1be1-44ad-96bd-1936ba709450" elementFormDefault="qualified">
    <xsd:import namespace="http://schemas.microsoft.com/office/2006/documentManagement/types"/>
    <xsd:import namespace="http://schemas.microsoft.com/office/infopath/2007/PartnerControls"/>
    <xsd:element name="Status" ma:index="8" nillable="true" ma:displayName="Status" ma:default="&lt;Choose One&gt;" ma:format="Dropdown" ma:internalName="Status">
      <xsd:simpleType>
        <xsd:restriction base="dms:Choice">
          <xsd:enumeration value="&lt;Choose One&gt;"/>
          <xsd:enumeration value="Green"/>
          <xsd:enumeration value="Yellow"/>
          <xsd:enumeration value="R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openxmlformats.org/package/2006/metadata/core-properties"/>
    <ds:schemaRef ds:uri="http://www.w3.org/XML/1998/namespace"/>
    <ds:schemaRef ds:uri="http://purl.org/dc/elements/1.1/"/>
    <ds:schemaRef ds:uri="610c11cb-1be1-44ad-96bd-1936ba709450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A28432D-0FB4-4F71-87BC-3ADBCE666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c11cb-1be1-44ad-96bd-1936ba709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Hire your Cloud team</Template>
  <TotalTime>3335</TotalTime>
  <Words>1616</Words>
  <Application>Microsoft Macintosh PowerPoint</Application>
  <PresentationFormat>On-screen Show (16:9)</PresentationFormat>
  <Paragraphs>448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Lecture_Template_V2.5</vt:lpstr>
      <vt:lpstr>Module 3: Hiring your Cloud Team</vt:lpstr>
      <vt:lpstr>Does AnyCompany Fashion Ltd (AFL) need a Cloud Team?</vt:lpstr>
      <vt:lpstr>Traditional Shared Services IT model</vt:lpstr>
      <vt:lpstr>‘Ad hoc’ Cloud Introduction</vt:lpstr>
      <vt:lpstr>Cloud Team</vt:lpstr>
      <vt:lpstr>Bi-modal IT</vt:lpstr>
      <vt:lpstr>Module 3: Hiring your Cloud Team</vt:lpstr>
      <vt:lpstr>Activity 3-1</vt:lpstr>
      <vt:lpstr>Activity 3-1: Sample output</vt:lpstr>
      <vt:lpstr>Activity 3-1: AFL output</vt:lpstr>
      <vt:lpstr>Activity 3-1: AFL output</vt:lpstr>
      <vt:lpstr>Module 3: Hiring your Cloud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3-2 </vt:lpstr>
      <vt:lpstr>Activity 3-2: Sample output</vt:lpstr>
      <vt:lpstr>Activity 3-2: AFL output</vt:lpstr>
      <vt:lpstr>Activity 3-3</vt:lpstr>
      <vt:lpstr>Activity 3-3: Sample output</vt:lpstr>
      <vt:lpstr>Activity 3-3: AFL output</vt:lpstr>
      <vt:lpstr>Activity 3-4 (Bonus round)</vt:lpstr>
      <vt:lpstr>Activity 3-4 (bonus round): AFL output</vt:lpstr>
      <vt:lpstr>So… what should the next steps be?</vt:lpstr>
      <vt:lpstr>Bringing it all together</vt:lpstr>
      <vt:lpstr>Congrats – We have got a team that’ll last for centuries  (not really but its still a good team)</vt:lpstr>
      <vt:lpstr>Module 3: Hiring your Cloud Team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 Secrets to Successful Cloud Transformations</dc:title>
  <dc:subject/>
  <dc:creator/>
  <cp:keywords/>
  <dc:description/>
  <cp:lastModifiedBy>Thanh Nguyen</cp:lastModifiedBy>
  <cp:revision>75</cp:revision>
  <cp:lastPrinted>2014-02-24T20:13:24Z</cp:lastPrinted>
  <dcterms:created xsi:type="dcterms:W3CDTF">2016-07-27T06:02:21Z</dcterms:created>
  <dcterms:modified xsi:type="dcterms:W3CDTF">2024-06-21T06:00:52Z</dcterms:modified>
  <cp:category/>
</cp:coreProperties>
</file>