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95" r:id="rId4"/>
    <p:sldId id="292" r:id="rId5"/>
    <p:sldId id="261" r:id="rId6"/>
    <p:sldId id="296" r:id="rId7"/>
    <p:sldId id="298" r:id="rId8"/>
    <p:sldId id="299" r:id="rId9"/>
    <p:sldId id="297" r:id="rId10"/>
    <p:sldId id="287" r:id="rId11"/>
    <p:sldId id="288" r:id="rId12"/>
    <p:sldId id="289" r:id="rId13"/>
    <p:sldId id="290" r:id="rId14"/>
    <p:sldId id="291" r:id="rId15"/>
    <p:sldId id="304" r:id="rId16"/>
    <p:sldId id="301" r:id="rId17"/>
    <p:sldId id="302" r:id="rId18"/>
    <p:sldId id="303" r:id="rId19"/>
    <p:sldId id="281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C16"/>
    <a:srgbClr val="FF7C80"/>
    <a:srgbClr val="FF66FF"/>
    <a:srgbClr val="3A5925"/>
    <a:srgbClr val="F76865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607" autoAdjust="0"/>
  </p:normalViewPr>
  <p:slideViewPr>
    <p:cSldViewPr snapToGrid="0">
      <p:cViewPr varScale="1">
        <p:scale>
          <a:sx n="88" d="100"/>
          <a:sy n="88" d="100"/>
        </p:scale>
        <p:origin x="21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4C1-ED51-48CD-B71C-CB491FD04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00F6-5DE9-4EA4-BCDA-63361F47789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6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8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4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4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9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2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5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5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Report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4" y="5778766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DCV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Content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30399" y="2239168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85434" y="5225257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2016.08.29</a:t>
            </a:r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531269" y="2337594"/>
            <a:ext cx="4157662" cy="371475"/>
          </a:xfrm>
          <a:prstGeom prst="rect">
            <a:avLst/>
          </a:prstGeom>
          <a:solidFill>
            <a:srgbClr val="7B9A9F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89965" tIns="45702" rIns="89965" bIns="45702" anchor="ctr"/>
          <a:lstStyle/>
          <a:p>
            <a:pPr algn="ctr" defTabSz="912813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Table of Contents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660402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esign-patterns-set-1-introduc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_pattern_(computer_science)" TargetMode="External"/><Relationship Id="rId7" Type="http://schemas.openxmlformats.org/officeDocument/2006/relationships/hyperlink" Target="https://en.wikipedia.org/wiki/Design_Patter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bserver_pattern#cite_note-GoF-2" TargetMode="External"/><Relationship Id="rId5" Type="http://schemas.openxmlformats.org/officeDocument/2006/relationships/hyperlink" Target="https://en.wikipedia.org/wiki/Method_(computer_science)" TargetMode="External"/><Relationship Id="rId4" Type="http://schemas.openxmlformats.org/officeDocument/2006/relationships/hyperlink" Target="https://en.wikipedia.org/wiki/Object_(computer_science)#Objects_in_object-oriented_programm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psed_listener_proble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Observer and State pattern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smtClean="0"/>
              <a:t>pattern</a:t>
            </a:r>
          </a:p>
          <a:p>
            <a:r>
              <a:rPr lang="en-US" dirty="0"/>
              <a:t>State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Finite State Machine</a:t>
            </a:r>
          </a:p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2018.09.04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State</a:t>
            </a:r>
            <a:r>
              <a:rPr lang="en-US" dirty="0" smtClean="0"/>
              <a:t> </a:t>
            </a:r>
            <a:r>
              <a:rPr lang="en-US" dirty="0"/>
              <a:t>pattern –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1" cy="13474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State pattern is one of </a:t>
            </a:r>
            <a:r>
              <a:rPr lang="en-US" dirty="0">
                <a:hlinkClick r:id="rId3"/>
              </a:rPr>
              <a:t>the behavioral design pattern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</a:t>
            </a:r>
            <a:r>
              <a:rPr lang="en-US" dirty="0"/>
              <a:t>design pattern is used when an Object changes its behavior based on its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23311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State</a:t>
            </a:r>
            <a:r>
              <a:rPr lang="en-US" dirty="0" smtClean="0"/>
              <a:t> </a:t>
            </a:r>
            <a:r>
              <a:rPr lang="en-US" dirty="0"/>
              <a:t>pattern – 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295399"/>
            <a:ext cx="8323122" cy="41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State</a:t>
            </a:r>
            <a:r>
              <a:rPr lang="en-US" dirty="0" smtClean="0"/>
              <a:t> </a:t>
            </a:r>
            <a:r>
              <a:rPr lang="en-US" dirty="0"/>
              <a:t>pattern – Sequence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745068"/>
            <a:ext cx="7160096" cy="56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State</a:t>
            </a:r>
            <a:r>
              <a:rPr lang="en-US" dirty="0" smtClean="0"/>
              <a:t> </a:t>
            </a:r>
            <a:r>
              <a:rPr lang="en-US" dirty="0"/>
              <a:t>pattern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1" cy="2648856"/>
          </a:xfrm>
        </p:spPr>
        <p:txBody>
          <a:bodyPr>
            <a:noAutofit/>
          </a:bodyPr>
          <a:lstStyle/>
          <a:p>
            <a:r>
              <a:rPr lang="en-US" dirty="0"/>
              <a:t>This makes a class independent of how state-specific behavior is implemented. New states can be added by defining new state classes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 class can change its behavior at run-time by changing its current state object. </a:t>
            </a:r>
          </a:p>
        </p:txBody>
      </p:sp>
    </p:spTree>
    <p:extLst>
      <p:ext uri="{BB962C8B-B14F-4D97-AF65-F5344CB8AC3E}">
        <p14:creationId xmlns:p14="http://schemas.microsoft.com/office/powerpoint/2010/main" val="42583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State</a:t>
            </a:r>
            <a:r>
              <a:rPr lang="en-US" dirty="0" smtClean="0"/>
              <a:t> </a:t>
            </a:r>
            <a:r>
              <a:rPr lang="en-US" dirty="0"/>
              <a:t>pattern –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1" cy="134746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number of classes grows up</a:t>
            </a:r>
          </a:p>
        </p:txBody>
      </p:sp>
    </p:spTree>
    <p:extLst>
      <p:ext uri="{BB962C8B-B14F-4D97-AF65-F5344CB8AC3E}">
        <p14:creationId xmlns:p14="http://schemas.microsoft.com/office/powerpoint/2010/main" val="13580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State</a:t>
            </a:r>
            <a:r>
              <a:rPr lang="en-US" dirty="0" smtClean="0"/>
              <a:t> </a:t>
            </a:r>
            <a:r>
              <a:rPr lang="en-US" dirty="0"/>
              <a:t>pattern – </a:t>
            </a:r>
            <a:r>
              <a:rPr lang="en-US" dirty="0" smtClean="0"/>
              <a:t>Source 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i="1" dirty="0" smtClean="0"/>
              <a:t>Finite </a:t>
            </a:r>
            <a:r>
              <a:rPr lang="en-US" i="1" dirty="0"/>
              <a:t>State </a:t>
            </a:r>
            <a:r>
              <a:rPr lang="en-US" i="1" dirty="0" smtClean="0"/>
              <a:t>Machine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1" cy="295365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Finite State Machine</a:t>
            </a:r>
            <a:r>
              <a:rPr lang="en-US" dirty="0"/>
              <a:t> is a model of computation based on a hypothetical machine made of one or more states.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one single state of this machine can be active at the same time. It means the machine has to transition from one state to another in to perform different actions.</a:t>
            </a:r>
          </a:p>
        </p:txBody>
      </p:sp>
    </p:spTree>
    <p:extLst>
      <p:ext uri="{BB962C8B-B14F-4D97-AF65-F5344CB8AC3E}">
        <p14:creationId xmlns:p14="http://schemas.microsoft.com/office/powerpoint/2010/main" val="10594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en-US" i="1" dirty="0" smtClean="0"/>
              <a:t>Finite </a:t>
            </a:r>
            <a:r>
              <a:rPr lang="en-US" i="1" dirty="0"/>
              <a:t>State </a:t>
            </a:r>
            <a:r>
              <a:rPr lang="en-US" i="1" dirty="0" smtClean="0"/>
              <a:t>Machine -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32" y="1164771"/>
            <a:ext cx="8592952" cy="44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en-US" i="1" dirty="0" smtClean="0"/>
              <a:t>Finite </a:t>
            </a:r>
            <a:r>
              <a:rPr lang="en-US" i="1" dirty="0"/>
              <a:t>State </a:t>
            </a:r>
            <a:r>
              <a:rPr lang="en-US" i="1" dirty="0" smtClean="0"/>
              <a:t>Machine - Implementation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1" cy="3443513"/>
          </a:xfrm>
        </p:spPr>
        <p:txBody>
          <a:bodyPr>
            <a:normAutofit/>
          </a:bodyPr>
          <a:lstStyle/>
          <a:p>
            <a:r>
              <a:rPr lang="en-US" dirty="0" smtClean="0"/>
              <a:t>This pattern can implement by using switch case or using state pattern.</a:t>
            </a:r>
          </a:p>
          <a:p>
            <a:r>
              <a:rPr lang="en-US" b="1" dirty="0"/>
              <a:t>Where to use finite state machines</a:t>
            </a:r>
            <a:endParaRPr lang="en-US" dirty="0"/>
          </a:p>
          <a:p>
            <a:r>
              <a:rPr lang="en-US" dirty="0"/>
              <a:t>When your behavior can be defined by a finite set of states.</a:t>
            </a:r>
          </a:p>
          <a:p>
            <a:r>
              <a:rPr lang="en-US" dirty="0"/>
              <a:t>When each state can be reached by an external or internal trigger/Action.</a:t>
            </a:r>
          </a:p>
          <a:p>
            <a:r>
              <a:rPr lang="en-US" dirty="0"/>
              <a:t>Define behavior not too much complex.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8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What kind of </a:t>
            </a:r>
            <a:r>
              <a:rPr lang="en-US" dirty="0"/>
              <a:t>O</a:t>
            </a:r>
            <a:r>
              <a:rPr lang="en-US" dirty="0" smtClean="0"/>
              <a:t>bserver </a:t>
            </a:r>
            <a:r>
              <a:rPr lang="en-US" dirty="0" err="1" smtClean="0"/>
              <a:t>parttern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b="1" dirty="0" smtClean="0"/>
              <a:t>a.</a:t>
            </a:r>
            <a:r>
              <a:rPr lang="en-US" dirty="0" smtClean="0"/>
              <a:t> </a:t>
            </a:r>
            <a:r>
              <a:rPr lang="en-US" sz="2000" i="1" dirty="0"/>
              <a:t>Creational</a:t>
            </a:r>
            <a:r>
              <a:rPr lang="en-US" dirty="0"/>
              <a:t> </a:t>
            </a:r>
            <a:r>
              <a:rPr lang="en-US" b="1" dirty="0" smtClean="0"/>
              <a:t>b.</a:t>
            </a:r>
            <a:r>
              <a:rPr lang="en-US" dirty="0"/>
              <a:t> </a:t>
            </a:r>
            <a:r>
              <a:rPr lang="en-US" sz="2000" i="1" dirty="0"/>
              <a:t>Structural</a:t>
            </a:r>
            <a:r>
              <a:rPr lang="en-US" dirty="0"/>
              <a:t> </a:t>
            </a:r>
            <a:r>
              <a:rPr lang="en-US" b="1" dirty="0" smtClean="0"/>
              <a:t>c.</a:t>
            </a:r>
            <a:r>
              <a:rPr lang="en-US" dirty="0"/>
              <a:t> </a:t>
            </a:r>
            <a:r>
              <a:rPr lang="en-US" sz="2000" i="1" dirty="0"/>
              <a:t>Behavioral</a:t>
            </a:r>
            <a:r>
              <a:rPr lang="en-US" dirty="0"/>
              <a:t> </a:t>
            </a:r>
            <a:r>
              <a:rPr lang="en-US" b="1" dirty="0"/>
              <a:t>d.</a:t>
            </a:r>
            <a:r>
              <a:rPr lang="en-US" sz="2000" i="1" dirty="0" smtClean="0"/>
              <a:t> Concurrency</a:t>
            </a:r>
            <a:endParaRPr lang="en-US" sz="2000" i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What kind of </a:t>
            </a:r>
            <a:r>
              <a:rPr lang="en-US" dirty="0" smtClean="0"/>
              <a:t>State </a:t>
            </a:r>
            <a:r>
              <a:rPr lang="en-US" dirty="0" err="1" smtClean="0"/>
              <a:t>parttern</a:t>
            </a:r>
            <a:r>
              <a:rPr lang="en-US" dirty="0"/>
              <a:t>?</a:t>
            </a:r>
            <a:br>
              <a:rPr lang="en-US" dirty="0"/>
            </a:br>
            <a:r>
              <a:rPr lang="en-US" b="1" dirty="0"/>
              <a:t>a.</a:t>
            </a:r>
            <a:r>
              <a:rPr lang="en-US" dirty="0"/>
              <a:t> </a:t>
            </a:r>
            <a:r>
              <a:rPr lang="en-US" sz="2000" i="1" dirty="0"/>
              <a:t>Creational</a:t>
            </a:r>
            <a:r>
              <a:rPr lang="en-US" dirty="0"/>
              <a:t> </a:t>
            </a:r>
            <a:r>
              <a:rPr lang="en-US" b="1" dirty="0"/>
              <a:t>b.</a:t>
            </a:r>
            <a:r>
              <a:rPr lang="en-US" dirty="0"/>
              <a:t> </a:t>
            </a:r>
            <a:r>
              <a:rPr lang="en-US" sz="2000" i="1" dirty="0"/>
              <a:t>Structural</a:t>
            </a:r>
            <a:r>
              <a:rPr lang="en-US" dirty="0"/>
              <a:t> </a:t>
            </a:r>
            <a:r>
              <a:rPr lang="en-US" b="1" dirty="0"/>
              <a:t>c.</a:t>
            </a:r>
            <a:r>
              <a:rPr lang="en-US" dirty="0"/>
              <a:t> </a:t>
            </a:r>
            <a:r>
              <a:rPr lang="en-US" sz="2000" i="1" dirty="0"/>
              <a:t>Behavioral</a:t>
            </a:r>
            <a:r>
              <a:rPr lang="en-US" dirty="0"/>
              <a:t> </a:t>
            </a:r>
            <a:r>
              <a:rPr lang="en-US" b="1" dirty="0"/>
              <a:t>d.</a:t>
            </a:r>
            <a:r>
              <a:rPr lang="en-US" sz="2000" i="1" dirty="0" smtClean="0"/>
              <a:t> Concurrency</a:t>
            </a:r>
            <a:endParaRPr lang="en-US" sz="2000" i="1" dirty="0"/>
          </a:p>
          <a:p>
            <a:pPr marL="457200" indent="-457200">
              <a:buAutoNum type="arabicPeriod"/>
            </a:pPr>
            <a:r>
              <a:rPr lang="en-US" dirty="0"/>
              <a:t>What is the benefit of </a:t>
            </a:r>
            <a:r>
              <a:rPr lang="en-US" dirty="0" smtClean="0"/>
              <a:t>Observer </a:t>
            </a:r>
            <a:r>
              <a:rPr lang="en-US" dirty="0"/>
              <a:t>pattern</a:t>
            </a:r>
            <a:r>
              <a:rPr lang="en-US" dirty="0" smtClean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What is the benefit of </a:t>
            </a:r>
            <a:r>
              <a:rPr lang="en-US" dirty="0" smtClean="0"/>
              <a:t>State pattern </a:t>
            </a:r>
            <a:r>
              <a:rPr lang="en-US" dirty="0" err="1"/>
              <a:t>pattern</a:t>
            </a:r>
            <a:r>
              <a:rPr lang="en-US" dirty="0" smtClean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Which are these methods that Subject class commonly have in Observer pattern?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How many class types need to implement in State pattern?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Do Observer pattern and State pattern conflict with the </a:t>
            </a:r>
            <a:r>
              <a:rPr lang="en-US" dirty="0"/>
              <a:t>SOLID </a:t>
            </a:r>
            <a:r>
              <a:rPr lang="en-US" dirty="0" smtClean="0"/>
              <a:t>principles or not ? Please explain why?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235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Observer pattern –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are the product </a:t>
            </a:r>
            <a:r>
              <a:rPr lang="en-US" dirty="0" smtClean="0"/>
              <a:t>manufacturer. You have about ten agencies (it’s fixed).</a:t>
            </a:r>
          </a:p>
          <a:p>
            <a:endParaRPr lang="en-US" dirty="0" smtClean="0"/>
          </a:p>
          <a:p>
            <a:r>
              <a:rPr lang="en-US" dirty="0" smtClean="0"/>
              <a:t>You want to develop an application that notify to your agencies when you made new product</a:t>
            </a:r>
            <a:r>
              <a:rPr lang="en-US" dirty="0"/>
              <a:t>, </a:t>
            </a:r>
            <a:r>
              <a:rPr lang="en-US" dirty="0" smtClean="0"/>
              <a:t>when you change </a:t>
            </a:r>
            <a:r>
              <a:rPr lang="en-US" dirty="0"/>
              <a:t>the price </a:t>
            </a:r>
            <a:r>
              <a:rPr lang="en-US" dirty="0" smtClean="0"/>
              <a:t>of other product and so 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solution is </a:t>
            </a:r>
            <a:r>
              <a:rPr lang="en-US" dirty="0" smtClean="0"/>
              <a:t>very easy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dirty="0"/>
              <a:t>your company </a:t>
            </a:r>
            <a:r>
              <a:rPr lang="en-US" dirty="0" smtClean="0"/>
              <a:t>has a change, </a:t>
            </a:r>
            <a:r>
              <a:rPr lang="en-US" dirty="0"/>
              <a:t>you </a:t>
            </a:r>
            <a:r>
              <a:rPr lang="en-US" dirty="0" smtClean="0"/>
              <a:t>will notify </a:t>
            </a:r>
            <a:r>
              <a:rPr lang="en-US" dirty="0"/>
              <a:t>to ten </a:t>
            </a:r>
            <a:r>
              <a:rPr lang="en-US" dirty="0" smtClean="0"/>
              <a:t>agencies </a:t>
            </a:r>
            <a:r>
              <a:rPr lang="en-US" dirty="0"/>
              <a:t>statically via using </a:t>
            </a:r>
            <a:r>
              <a:rPr lang="en-US" dirty="0" smtClean="0"/>
              <a:t>loop operation.</a:t>
            </a:r>
          </a:p>
          <a:p>
            <a:endParaRPr lang="en-US" dirty="0"/>
          </a:p>
          <a:p>
            <a:r>
              <a:rPr lang="en-US" dirty="0" smtClean="0"/>
              <a:t>One day, your company grow up very fast. You have vey big agencies, not ten. And it’s not fixed. The old application can’t handle this case and need modification.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16" y="3046714"/>
            <a:ext cx="8553451" cy="529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FF0000"/>
                </a:solidFill>
              </a:rPr>
              <a:t>Thank you</a:t>
            </a:r>
            <a:r>
              <a:rPr lang="en-US" sz="3600" b="1" smtClean="0">
                <a:solidFill>
                  <a:srgbClr val="FF0000"/>
                </a:solidFill>
              </a:rPr>
              <a:t>!</a:t>
            </a:r>
            <a:endParaRPr 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Observer pattern –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you keep old design for your application, once your agencies changes you need to update your application.</a:t>
            </a:r>
          </a:p>
          <a:p>
            <a:endParaRPr lang="en-US" dirty="0" smtClean="0"/>
          </a:p>
          <a:p>
            <a:r>
              <a:rPr lang="en-US" dirty="0"/>
              <a:t>Observer </a:t>
            </a:r>
            <a:r>
              <a:rPr lang="en-US" dirty="0" smtClean="0"/>
              <a:t>pattern will help you to develop your application meet with the above requirement.</a:t>
            </a:r>
          </a:p>
          <a:p>
            <a:endParaRPr lang="en-US" dirty="0" smtClean="0"/>
          </a:p>
          <a:p>
            <a:r>
              <a:rPr lang="en-US" dirty="0" smtClean="0"/>
              <a:t>When you have new agency, you only need to register.</a:t>
            </a:r>
          </a:p>
          <a:p>
            <a:endParaRPr lang="en-US" dirty="0" smtClean="0"/>
          </a:p>
          <a:p>
            <a:r>
              <a:rPr lang="en-US" dirty="0" smtClean="0"/>
              <a:t>When a agency no longer to get notify, you need to unregister it.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Observer pattern –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observer pattern</a:t>
            </a:r>
            <a:r>
              <a:rPr lang="en-US" dirty="0"/>
              <a:t> is a </a:t>
            </a:r>
            <a:r>
              <a:rPr lang="en-US" dirty="0">
                <a:hlinkClick r:id="rId3" tooltip="Design pattern (computer science)"/>
              </a:rPr>
              <a:t>software design pattern</a:t>
            </a:r>
            <a:r>
              <a:rPr lang="en-US" dirty="0"/>
              <a:t> in which an </a:t>
            </a:r>
            <a:r>
              <a:rPr lang="en-US" dirty="0">
                <a:hlinkClick r:id="rId4" tooltip="Object (computer science)"/>
              </a:rPr>
              <a:t>object</a:t>
            </a:r>
            <a:r>
              <a:rPr lang="en-US" dirty="0"/>
              <a:t>, called the </a:t>
            </a:r>
            <a:r>
              <a:rPr lang="en-US" b="1" dirty="0"/>
              <a:t>subject</a:t>
            </a:r>
            <a:r>
              <a:rPr lang="en-US" dirty="0"/>
              <a:t>, maintains a list of its dependents, called </a:t>
            </a:r>
            <a:r>
              <a:rPr lang="en-US" b="1" dirty="0"/>
              <a:t>observers</a:t>
            </a:r>
            <a:r>
              <a:rPr lang="en-US" dirty="0"/>
              <a:t>, and notifies them automatically of any state changes, usually by calling one of their </a:t>
            </a:r>
            <a:r>
              <a:rPr lang="en-US" dirty="0">
                <a:hlinkClick r:id="rId5" tooltip="Method (computer science)"/>
              </a:rPr>
              <a:t>methods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Observer </a:t>
            </a:r>
            <a:r>
              <a:rPr lang="en-US" baseline="30000" dirty="0">
                <a:hlinkClick r:id="rId6"/>
              </a:rPr>
              <a:t>[2]</a:t>
            </a:r>
            <a:r>
              <a:rPr lang="en-US" dirty="0"/>
              <a:t> design pattern is one of the twenty-three well-known </a:t>
            </a:r>
            <a:r>
              <a:rPr lang="en-US" i="1" dirty="0">
                <a:hlinkClick r:id="rId7" tooltip="Design Patterns"/>
              </a:rPr>
              <a:t>"Gang of Four" design patterns</a:t>
            </a:r>
            <a:r>
              <a:rPr lang="en-US" dirty="0"/>
              <a:t> that describe how to solve recurring design problems to design flexible and reusable object-oriented software, that is, objects that are easier to implement, change, test, and reuse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Observer pattern falls under behavioral pattern category.</a:t>
            </a:r>
          </a:p>
        </p:txBody>
      </p:sp>
    </p:spTree>
    <p:extLst>
      <p:ext uri="{BB962C8B-B14F-4D97-AF65-F5344CB8AC3E}">
        <p14:creationId xmlns:p14="http://schemas.microsoft.com/office/powerpoint/2010/main" val="34593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Observer pattern – </a:t>
            </a:r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34" y="1208315"/>
            <a:ext cx="8753647" cy="45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Observer pattern – </a:t>
            </a: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13" y="745068"/>
            <a:ext cx="5474602" cy="56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Observer pattern – 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 provides a</a:t>
            </a:r>
            <a:r>
              <a:rPr lang="en-US" dirty="0" smtClean="0"/>
              <a:t> </a:t>
            </a:r>
            <a:r>
              <a:rPr lang="en-US" dirty="0"/>
              <a:t>loose coupling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Subject only knows that observer implement Observer interface</a:t>
            </a:r>
            <a:r>
              <a:rPr lang="en-US" dirty="0" smtClean="0"/>
              <a:t>. Nothing </a:t>
            </a:r>
            <a:r>
              <a:rPr lang="en-US" dirty="0"/>
              <a:t>more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There is no need to modify Subject to add or remove observers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We can reuse subject and observer classes independently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0389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Observer pattern – Disadvantages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leaks caused by </a:t>
            </a:r>
            <a:r>
              <a:rPr lang="en-US" dirty="0">
                <a:hlinkClick r:id="rId3"/>
              </a:rPr>
              <a:t>Lapsed listener problem</a:t>
            </a:r>
            <a:r>
              <a:rPr lang="en-US" dirty="0"/>
              <a:t> because of explicit register and unregistering of observers.</a:t>
            </a:r>
          </a:p>
        </p:txBody>
      </p:sp>
    </p:spTree>
    <p:extLst>
      <p:ext uri="{BB962C8B-B14F-4D97-AF65-F5344CB8AC3E}">
        <p14:creationId xmlns:p14="http://schemas.microsoft.com/office/powerpoint/2010/main" val="9687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Observer pattern – </a:t>
            </a:r>
            <a:r>
              <a:rPr lang="en-US" dirty="0" smtClean="0"/>
              <a:t>Source 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DBPMRbQEK4PwqppxHtX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VI_DCV_VW_MIB2-BAP_IDR_161212.pptx" id="{3CF5EF5D-E86E-4B1B-981B-3E186389EE68}" vid="{C47D852D-BBFA-4F50-B56C-D6859B538F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[VT] [PROJECT_NAME] MeetingMinutes v1.00</Template>
  <TotalTime>1741</TotalTime>
  <Words>626</Words>
  <Application>Microsoft Office PowerPoint</Application>
  <PresentationFormat>On-screen Show (4:3)</PresentationFormat>
  <Paragraphs>97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돋움</vt:lpstr>
      <vt:lpstr>맑은 고딕</vt:lpstr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Observer and State pattern</vt:lpstr>
      <vt:lpstr>1. Observer pattern – Problem</vt:lpstr>
      <vt:lpstr>1. Observer pattern – Problem</vt:lpstr>
      <vt:lpstr>1. Observer pattern – Definition</vt:lpstr>
      <vt:lpstr>1. Observer pattern – Class diagram</vt:lpstr>
      <vt:lpstr>1. Observer pattern – Sequence diagram</vt:lpstr>
      <vt:lpstr>1. Observer pattern – Advantages</vt:lpstr>
      <vt:lpstr>1. Observer pattern – Disadvantages</vt:lpstr>
      <vt:lpstr>1. Observer pattern – Source code demo</vt:lpstr>
      <vt:lpstr>2. State pattern – Definition</vt:lpstr>
      <vt:lpstr>2. State pattern – Class diagram</vt:lpstr>
      <vt:lpstr>2. State pattern – Sequence diagram</vt:lpstr>
      <vt:lpstr>2. State pattern – Advantages</vt:lpstr>
      <vt:lpstr>2. State pattern – Disadvantages</vt:lpstr>
      <vt:lpstr>2. State pattern – Source code demo</vt:lpstr>
      <vt:lpstr>3.Finite State Machine - Definition</vt:lpstr>
      <vt:lpstr>3.Finite State Machine - Diagram</vt:lpstr>
      <vt:lpstr>3.Finite State Machine - Implementation</vt:lpstr>
      <vt:lpstr>4. Quiz</vt:lpstr>
      <vt:lpstr>End…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and State pattern</dc:title>
  <dc:creator>DONG THANH PHAN/LGEVH VC SOFTWARE DEVELOPMENT 3(dong.phan@lge.com)</dc:creator>
  <cp:lastModifiedBy>DONG THANH PHAN/LGEVH VC SOFTWARE DEVELOPMENT 3(dong.phan@lge.com)</cp:lastModifiedBy>
  <cp:revision>59</cp:revision>
  <dcterms:created xsi:type="dcterms:W3CDTF">2017-04-27T01:41:20Z</dcterms:created>
  <dcterms:modified xsi:type="dcterms:W3CDTF">2018-09-07T11:51:35Z</dcterms:modified>
</cp:coreProperties>
</file>