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4" r:id="rId3"/>
    <p:sldId id="286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87" r:id="rId12"/>
    <p:sldId id="297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C16"/>
    <a:srgbClr val="FF7C80"/>
    <a:srgbClr val="FF66FF"/>
    <a:srgbClr val="3A5925"/>
    <a:srgbClr val="F76865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607" autoAdjust="0"/>
  </p:normalViewPr>
  <p:slideViewPr>
    <p:cSldViewPr snapToGrid="0">
      <p:cViewPr varScale="1">
        <p:scale>
          <a:sx n="65" d="100"/>
          <a:sy n="65" d="100"/>
        </p:scale>
        <p:origin x="1805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Một</a:t>
            </a:r>
            <a:r>
              <a:rPr lang="en-US" baseline="0" smtClean="0"/>
              <a:t> cách đơn giản nhất tạo ra class singleton.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Tuy nhiên</a:t>
            </a:r>
            <a:r>
              <a:rPr lang="en-US" baseline="0" smtClean="0"/>
              <a:t> người dùng có rất nhiều cách dùng khác nhau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Bằng</a:t>
            </a:r>
            <a:r>
              <a:rPr lang="en-US" baseline="0" smtClean="0"/>
              <a:t> cách hide destructor method, copy constructor và oprator assignment. Hạn chế được việc tạo object.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0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 khi sử</a:t>
            </a:r>
            <a:r>
              <a:rPr lang="en-US" baseline="0" smtClean="0"/>
              <a:t> dụng multi-thread. Singleton class đã tạo hơn 1 object.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Create object when</a:t>
            </a:r>
            <a:r>
              <a:rPr lang="en-US" baseline="0" smtClean="0"/>
              <a:t> application starting up. Init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Create when</a:t>
            </a:r>
            <a:r>
              <a:rPr lang="en-US" baseline="0" smtClean="0"/>
              <a:t> application starting up, defining instance variable.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4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</a:t>
            </a:r>
            <a:r>
              <a:rPr lang="en-US" baseline="0" smtClean="0"/>
              <a:t> the static variable. Need move destructor to public and do not do anything.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2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</a:t>
            </a:r>
            <a:r>
              <a:rPr lang="en-US" baseline="0" smtClean="0"/>
              <a:t> the mutex. It make access data slow than normal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4" y="5778766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DCV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85434" y="5225257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2016.08.29</a:t>
            </a:r>
          </a:p>
        </p:txBody>
      </p:sp>
      <p:sp>
        <p:nvSpPr>
          <p:cNvPr id="8" name="Rectangle 1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531269" y="2337594"/>
            <a:ext cx="4157662" cy="371475"/>
          </a:xfrm>
          <a:prstGeom prst="rect">
            <a:avLst/>
          </a:prstGeom>
          <a:solidFill>
            <a:srgbClr val="7B9A9F"/>
          </a:solidFill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89965" tIns="45702" rIns="89965" bIns="45702" anchor="ctr"/>
          <a:lstStyle/>
          <a:p>
            <a:pPr algn="ctr" defTabSz="912813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Table of Contents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660402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Singleton and </a:t>
            </a:r>
            <a:r>
              <a:rPr lang="en-US" altLang="ko-KR"/>
              <a:t>Flyweight </a:t>
            </a:r>
            <a:r>
              <a:rPr lang="en-US" altLang="ko-KR" smtClean="0"/>
              <a:t>pattern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55068" y="2761324"/>
            <a:ext cx="4468245" cy="1666875"/>
          </a:xfrm>
        </p:spPr>
        <p:txBody>
          <a:bodyPr>
            <a:normAutofit/>
          </a:bodyPr>
          <a:lstStyle/>
          <a:p>
            <a:r>
              <a:rPr lang="en-US" altLang="ko-KR"/>
              <a:t>Singleton </a:t>
            </a:r>
            <a:r>
              <a:rPr lang="en-US" altLang="ko-KR" smtClean="0"/>
              <a:t>pattern</a:t>
            </a:r>
          </a:p>
          <a:p>
            <a:r>
              <a:rPr lang="en-US" altLang="ko-KR"/>
              <a:t>Flyweight pattern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2018.08.23</a:t>
            </a:r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Approach to use singleton in multi-thread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745068"/>
            <a:ext cx="8218714" cy="57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 </a:t>
            </a:r>
            <a:r>
              <a:rPr lang="en-US" smtClean="0"/>
              <a:t>Flyweight pattern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388877"/>
            <a:ext cx="3138155" cy="268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98" y="1305598"/>
            <a:ext cx="4690986" cy="281083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12029" y="2567595"/>
            <a:ext cx="472169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1993" y="4455096"/>
            <a:ext cx="7253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A flyweight is a shared object that can be used in multiple contexts simultaneously. The flyweight acts as an independent object in each context — it’s indistinguishable from an instance of the object that’s not shared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3" y="4176512"/>
            <a:ext cx="1264082" cy="12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 Flyweight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source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16" y="3046714"/>
            <a:ext cx="8553451" cy="529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>
                <a:solidFill>
                  <a:srgbClr val="FF0000"/>
                </a:solidFill>
              </a:rPr>
              <a:t>Thank you</a:t>
            </a:r>
            <a:r>
              <a:rPr lang="en-US" sz="3600" b="1" smtClean="0">
                <a:solidFill>
                  <a:srgbClr val="FF0000"/>
                </a:solidFill>
              </a:rPr>
              <a:t>!</a:t>
            </a:r>
            <a:endParaRPr 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</a:t>
            </a:r>
            <a:r>
              <a:rPr lang="en-US" smtClean="0"/>
              <a:t>.</a:t>
            </a:r>
            <a:r>
              <a:rPr lang="en-US" altLang="ko-KR"/>
              <a:t> </a:t>
            </a:r>
            <a:r>
              <a:rPr lang="en-US" altLang="ko-KR"/>
              <a:t>Singleton </a:t>
            </a:r>
            <a:r>
              <a:rPr lang="en-US" altLang="ko-KR" smtClean="0"/>
              <a:t>pattern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774449"/>
            <a:ext cx="6208259" cy="17634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4421450"/>
            <a:ext cx="6208259" cy="1704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743" y="1099457"/>
            <a:ext cx="59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A. Using new to get object</a:t>
            </a:r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321733" y="3794988"/>
            <a:ext cx="59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</a:t>
            </a:r>
            <a:r>
              <a:rPr lang="en-US" b="1" smtClean="0"/>
              <a:t>. Using getInstance to get object (Singleton)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157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</a:t>
            </a:r>
            <a:r>
              <a:rPr lang="en-US" altLang="ko-KR" smtClean="0"/>
              <a:t> </a:t>
            </a:r>
            <a:r>
              <a:rPr lang="en-US" altLang="ko-KR"/>
              <a:t>Singleton </a:t>
            </a:r>
            <a:r>
              <a:rPr lang="en-US" altLang="ko-KR" smtClean="0"/>
              <a:t>pattern implementation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63" y="790159"/>
            <a:ext cx="8553450" cy="4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 </a:t>
            </a:r>
            <a:r>
              <a:rPr lang="en-US" altLang="ko-KR" smtClean="0"/>
              <a:t>Singleton </a:t>
            </a:r>
            <a:r>
              <a:rPr lang="en-US" altLang="ko-KR"/>
              <a:t>pattern </a:t>
            </a:r>
            <a:r>
              <a:rPr lang="en-US" altLang="ko-KR" smtClean="0"/>
              <a:t>not create once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218" y="1102189"/>
            <a:ext cx="6067879" cy="39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 Fix s</a:t>
            </a:r>
            <a:r>
              <a:rPr lang="en-US" altLang="ko-KR" smtClean="0"/>
              <a:t>ingleton </a:t>
            </a:r>
            <a:r>
              <a:rPr lang="en-US" altLang="ko-KR"/>
              <a:t>pattern not create once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63" y="1431541"/>
            <a:ext cx="8553450" cy="40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1.3 </a:t>
            </a:r>
            <a:r>
              <a:rPr lang="en-US" altLang="ko-KR" smtClean="0"/>
              <a:t>Singleton </a:t>
            </a:r>
            <a:r>
              <a:rPr lang="en-US" altLang="ko-KR"/>
              <a:t>pattern not </a:t>
            </a:r>
            <a:r>
              <a:rPr lang="en-US" altLang="ko-KR"/>
              <a:t>create </a:t>
            </a:r>
            <a:r>
              <a:rPr lang="en-US" altLang="ko-KR" smtClean="0"/>
              <a:t>once in multithread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131" y="1099456"/>
            <a:ext cx="8098653" cy="43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Approach to use singleton in multi-thread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733" y="1066802"/>
            <a:ext cx="8540508" cy="35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Approach to use singleton in multi-thread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240972"/>
            <a:ext cx="8194312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Approach to use singleton in multi-thread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745068"/>
            <a:ext cx="86677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2DBPMRbQEK4PwqppxHtX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VI_DCV_VW_MIB2-BAP_IDR_161212.pptx" id="{3CF5EF5D-E86E-4B1B-981B-3E186389EE68}" vid="{C47D852D-BBFA-4F50-B56C-D6859B538F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[VT] [PROJECT_NAME] MeetingMinutes v1.00</Template>
  <TotalTime>1463</TotalTime>
  <Words>244</Words>
  <Application>Microsoft Office PowerPoint</Application>
  <PresentationFormat>On-screen Show (4:3)</PresentationFormat>
  <Paragraphs>38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돋움</vt:lpstr>
      <vt:lpstr>맑은 고딕</vt:lpstr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Singleton and Flyweight pattern</vt:lpstr>
      <vt:lpstr>1. Singleton pattern</vt:lpstr>
      <vt:lpstr>1.1 Singleton pattern implementation</vt:lpstr>
      <vt:lpstr>1.2 Singleton pattern not create once</vt:lpstr>
      <vt:lpstr>1.2 Fix singleton pattern not create once</vt:lpstr>
      <vt:lpstr>1.3 Singleton pattern not create once in multithread</vt:lpstr>
      <vt:lpstr>1.4 Approach to use singleton in multi-thread </vt:lpstr>
      <vt:lpstr>1.4 Approach to use singleton in multi-thread </vt:lpstr>
      <vt:lpstr>1.4 Approach to use singleton in multi-thread </vt:lpstr>
      <vt:lpstr>1.4 Approach to use singleton in multi-thread </vt:lpstr>
      <vt:lpstr>2. Flyweight pattern</vt:lpstr>
      <vt:lpstr>2.1 Flyweight example</vt:lpstr>
      <vt:lpstr>End…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 meeting Report</dc:title>
  <dc:creator>HANG NGUYEN/LGEVH VC IVI VALIDATION TEST(diemhang.nguyen@lge.com)</dc:creator>
  <cp:lastModifiedBy>TUNG DUC NGUYEN/LGEVH VC SOFTWARE DEVELOPMENT 1(tung2.nguyen@lge.com)</cp:lastModifiedBy>
  <cp:revision>193</cp:revision>
  <dcterms:created xsi:type="dcterms:W3CDTF">2017-04-27T01:41:20Z</dcterms:created>
  <dcterms:modified xsi:type="dcterms:W3CDTF">2018-08-23T08:10:16Z</dcterms:modified>
</cp:coreProperties>
</file>