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5" r:id="rId8"/>
    <p:sldId id="263" r:id="rId9"/>
    <p:sldId id="267" r:id="rId10"/>
    <p:sldId id="26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CF14-8258-40A4-AC5C-89ACFB457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1A5ACC-46AC-4397-88DA-147E61AA7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917E2E-64F9-40BE-8ABD-619757E4BD4B}"/>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5" name="Footer Placeholder 4">
            <a:extLst>
              <a:ext uri="{FF2B5EF4-FFF2-40B4-BE49-F238E27FC236}">
                <a16:creationId xmlns:a16="http://schemas.microsoft.com/office/drawing/2014/main" id="{5C674DE0-E909-46FD-8ABB-591F5B896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E7BEA-9708-4EC2-B973-B804FF6CE294}"/>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320304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CD96-747E-4E23-85C3-1320C44C9B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CC29E4-0036-4A20-A8E0-177165538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EA697-35E7-4186-AA48-04DD535D2576}"/>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5" name="Footer Placeholder 4">
            <a:extLst>
              <a:ext uri="{FF2B5EF4-FFF2-40B4-BE49-F238E27FC236}">
                <a16:creationId xmlns:a16="http://schemas.microsoft.com/office/drawing/2014/main" id="{E0BF65EB-B591-4B7D-A481-667B16889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F152F-7BF2-46B0-8E06-28245465EE40}"/>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278976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77663-9BBD-4664-A664-E42CF3EEB0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45DABC-FA59-43A3-91FF-693779D05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E39B6-7EAF-452F-95DB-019DAADA4DAA}"/>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5" name="Footer Placeholder 4">
            <a:extLst>
              <a:ext uri="{FF2B5EF4-FFF2-40B4-BE49-F238E27FC236}">
                <a16:creationId xmlns:a16="http://schemas.microsoft.com/office/drawing/2014/main" id="{49D4388B-1E6B-41C9-9BE4-3048FF00D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A0F5F-125E-46A0-8E70-0302AC9D0808}"/>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183433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4381-ADE6-4D7C-8C68-7A47FE77B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1D9AAC-0FA6-42C7-92A3-FE02401DD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9928F-9CFB-4FF9-B90F-E7C1D061486E}"/>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5" name="Footer Placeholder 4">
            <a:extLst>
              <a:ext uri="{FF2B5EF4-FFF2-40B4-BE49-F238E27FC236}">
                <a16:creationId xmlns:a16="http://schemas.microsoft.com/office/drawing/2014/main" id="{15E9C689-7FCE-4EF6-8DDA-1EDFD0C12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60054-F8EE-49CB-B513-0EF1AB57BECF}"/>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122576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2A91-064E-4CBE-8DDA-FB10360E8B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6922E-1177-4BEC-90B8-EDFDFCA4D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83613-D9BE-4B7D-B748-B6EC343463AD}"/>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5" name="Footer Placeholder 4">
            <a:extLst>
              <a:ext uri="{FF2B5EF4-FFF2-40B4-BE49-F238E27FC236}">
                <a16:creationId xmlns:a16="http://schemas.microsoft.com/office/drawing/2014/main" id="{3A5ED3E9-D35F-4408-9978-951D98CB8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90875-D2DE-454D-9FF4-B05B42654113}"/>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260567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6643-7EC0-4620-AF11-D7D045A8C1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EF494-8F03-46C5-9570-28297CB63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B8D6A9-B546-4F7F-8062-4A2A6E4D87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B6CB49-7D73-4E4A-9AC1-1889536FFD67}"/>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6" name="Footer Placeholder 5">
            <a:extLst>
              <a:ext uri="{FF2B5EF4-FFF2-40B4-BE49-F238E27FC236}">
                <a16:creationId xmlns:a16="http://schemas.microsoft.com/office/drawing/2014/main" id="{CD82A41B-7099-4165-AC48-696321308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5C90C-F7B2-4BFB-A605-AAEC7E7CE497}"/>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39828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AFD9-6E9A-4791-8172-E806755E3D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3F99E3-853A-47FF-B91C-34E313258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37732-5E4D-4FFC-A8CD-52D76018C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EF349B-7950-43E6-99AA-AAA5BDD637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CF322-9911-432D-AA9A-A1F30D8FD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D8DFB5-F95D-40D5-8707-F611A1ADCCD5}"/>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8" name="Footer Placeholder 7">
            <a:extLst>
              <a:ext uri="{FF2B5EF4-FFF2-40B4-BE49-F238E27FC236}">
                <a16:creationId xmlns:a16="http://schemas.microsoft.com/office/drawing/2014/main" id="{285105B1-4908-4363-B83D-66444DF39F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5D414E-855F-4773-BEC2-1CAB44B4D25B}"/>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95726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80FA-D5BD-4A21-AD10-E088D1D730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759D13-D8C8-44C6-9EC4-45AD9468A12C}"/>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4" name="Footer Placeholder 3">
            <a:extLst>
              <a:ext uri="{FF2B5EF4-FFF2-40B4-BE49-F238E27FC236}">
                <a16:creationId xmlns:a16="http://schemas.microsoft.com/office/drawing/2014/main" id="{53BDAE27-D16C-4DBB-92FA-5DA099E68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0E0A9-D1A4-44C4-A9E6-D849E55139CB}"/>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203575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4759B-A229-402C-907B-2510DDC9A571}"/>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3" name="Footer Placeholder 2">
            <a:extLst>
              <a:ext uri="{FF2B5EF4-FFF2-40B4-BE49-F238E27FC236}">
                <a16:creationId xmlns:a16="http://schemas.microsoft.com/office/drawing/2014/main" id="{46358828-CE26-4EEA-A515-3A26B5CA8E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BC6BF0-50C8-4062-AE95-0A13394E08D9}"/>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154576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DF97-9C63-4AF9-ABA2-E6086571B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ED1B68-D53C-4EF2-BF4E-067745BF7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CE81A3-E028-4265-9D99-0257ED8B7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905D7-D9FC-4A97-83D9-97958AACDF97}"/>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6" name="Footer Placeholder 5">
            <a:extLst>
              <a:ext uri="{FF2B5EF4-FFF2-40B4-BE49-F238E27FC236}">
                <a16:creationId xmlns:a16="http://schemas.microsoft.com/office/drawing/2014/main" id="{77FBB1FC-019B-4E13-81F7-8677CCBD2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2B83C-9917-4B7C-984D-8E30E541B2BA}"/>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132173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E574-51EC-46BF-8E0A-03077BB69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34CA2F-DF3F-4A9A-9053-F2431687B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44E55-320C-464D-BD2E-B2E0328B7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EB5AF-660D-4672-857B-C9157EF206CC}"/>
              </a:ext>
            </a:extLst>
          </p:cNvPr>
          <p:cNvSpPr>
            <a:spLocks noGrp="1"/>
          </p:cNvSpPr>
          <p:nvPr>
            <p:ph type="dt" sz="half" idx="10"/>
          </p:nvPr>
        </p:nvSpPr>
        <p:spPr/>
        <p:txBody>
          <a:bodyPr/>
          <a:lstStyle/>
          <a:p>
            <a:fld id="{916E58D4-D8D1-44E9-89C1-2C30D5C7AA18}" type="datetimeFigureOut">
              <a:rPr lang="en-US" smtClean="0"/>
              <a:t>2/12/2024</a:t>
            </a:fld>
            <a:endParaRPr lang="en-US"/>
          </a:p>
        </p:txBody>
      </p:sp>
      <p:sp>
        <p:nvSpPr>
          <p:cNvPr id="6" name="Footer Placeholder 5">
            <a:extLst>
              <a:ext uri="{FF2B5EF4-FFF2-40B4-BE49-F238E27FC236}">
                <a16:creationId xmlns:a16="http://schemas.microsoft.com/office/drawing/2014/main" id="{75A27EF8-C16E-4657-91E9-BE1DC5749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5802D-D89F-4F8C-8F1C-60C77D8C125E}"/>
              </a:ext>
            </a:extLst>
          </p:cNvPr>
          <p:cNvSpPr>
            <a:spLocks noGrp="1"/>
          </p:cNvSpPr>
          <p:nvPr>
            <p:ph type="sldNum" sz="quarter" idx="12"/>
          </p:nvPr>
        </p:nvSpPr>
        <p:spPr/>
        <p:txBody>
          <a:bodyPr/>
          <a:lstStyle/>
          <a:p>
            <a:fld id="{73C04A86-45FC-4D82-A678-1D55DEBC1168}" type="slidenum">
              <a:rPr lang="en-US" smtClean="0"/>
              <a:t>‹N°›</a:t>
            </a:fld>
            <a:endParaRPr lang="en-US"/>
          </a:p>
        </p:txBody>
      </p:sp>
    </p:spTree>
    <p:extLst>
      <p:ext uri="{BB962C8B-B14F-4D97-AF65-F5344CB8AC3E}">
        <p14:creationId xmlns:p14="http://schemas.microsoft.com/office/powerpoint/2010/main" val="208091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23BA7-22AA-44D1-9653-72C9386D6E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BB6B8E-4817-492F-98BA-C726463E5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1659A-B673-49BD-B8B8-38B92DD10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E58D4-D8D1-44E9-89C1-2C30D5C7AA18}" type="datetimeFigureOut">
              <a:rPr lang="en-US" smtClean="0"/>
              <a:t>2/12/2024</a:t>
            </a:fld>
            <a:endParaRPr lang="en-US"/>
          </a:p>
        </p:txBody>
      </p:sp>
      <p:sp>
        <p:nvSpPr>
          <p:cNvPr id="5" name="Footer Placeholder 4">
            <a:extLst>
              <a:ext uri="{FF2B5EF4-FFF2-40B4-BE49-F238E27FC236}">
                <a16:creationId xmlns:a16="http://schemas.microsoft.com/office/drawing/2014/main" id="{4AEB6EE6-67D7-4CA8-9F89-FE7B0871D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3660FA-44AE-4E8D-8DC7-5DC4FA10F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04A86-45FC-4D82-A678-1D55DEBC1168}" type="slidenum">
              <a:rPr lang="en-US" smtClean="0"/>
              <a:t>‹N°›</a:t>
            </a:fld>
            <a:endParaRPr lang="en-US"/>
          </a:p>
        </p:txBody>
      </p:sp>
    </p:spTree>
    <p:extLst>
      <p:ext uri="{BB962C8B-B14F-4D97-AF65-F5344CB8AC3E}">
        <p14:creationId xmlns:p14="http://schemas.microsoft.com/office/powerpoint/2010/main" val="366467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AF93-64B1-496D-AD63-509C2DCCC9B8}"/>
              </a:ext>
            </a:extLst>
          </p:cNvPr>
          <p:cNvSpPr>
            <a:spLocks noGrp="1"/>
          </p:cNvSpPr>
          <p:nvPr>
            <p:ph type="ctrTitle"/>
          </p:nvPr>
        </p:nvSpPr>
        <p:spPr/>
        <p:txBody>
          <a:bodyPr>
            <a:normAutofit/>
          </a:bodyPr>
          <a:lstStyle/>
          <a:p>
            <a:r>
              <a:rPr lang="fr-FR" sz="7500" dirty="0"/>
              <a:t>M2L</a:t>
            </a:r>
            <a:endParaRPr lang="en-US" sz="7500" dirty="0"/>
          </a:p>
        </p:txBody>
      </p:sp>
      <p:sp>
        <p:nvSpPr>
          <p:cNvPr id="3" name="Subtitle 2">
            <a:extLst>
              <a:ext uri="{FF2B5EF4-FFF2-40B4-BE49-F238E27FC236}">
                <a16:creationId xmlns:a16="http://schemas.microsoft.com/office/drawing/2014/main" id="{EBB47DAD-DED9-4480-BCF8-3E8D796E74B0}"/>
              </a:ext>
            </a:extLst>
          </p:cNvPr>
          <p:cNvSpPr>
            <a:spLocks noGrp="1"/>
          </p:cNvSpPr>
          <p:nvPr>
            <p:ph type="subTitle" idx="1"/>
          </p:nvPr>
        </p:nvSpPr>
        <p:spPr/>
        <p:txBody>
          <a:bodyPr/>
          <a:lstStyle/>
          <a:p>
            <a:r>
              <a:rPr lang="fr-FR" dirty="0"/>
              <a:t>Documentation utilisateur</a:t>
            </a:r>
          </a:p>
          <a:p>
            <a:endParaRPr lang="fr-FR" dirty="0"/>
          </a:p>
          <a:p>
            <a:r>
              <a:rPr lang="fr-FR" sz="1800" dirty="0"/>
              <a:t>TRINH Marion</a:t>
            </a:r>
          </a:p>
          <a:p>
            <a:endParaRPr lang="en-US" dirty="0"/>
          </a:p>
        </p:txBody>
      </p:sp>
    </p:spTree>
    <p:extLst>
      <p:ext uri="{BB962C8B-B14F-4D97-AF65-F5344CB8AC3E}">
        <p14:creationId xmlns:p14="http://schemas.microsoft.com/office/powerpoint/2010/main" val="34579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08509-0AC8-4D5B-B837-52900D44A726}"/>
              </a:ext>
            </a:extLst>
          </p:cNvPr>
          <p:cNvSpPr>
            <a:spLocks noGrp="1"/>
          </p:cNvSpPr>
          <p:nvPr>
            <p:ph type="title"/>
          </p:nvPr>
        </p:nvSpPr>
        <p:spPr/>
        <p:txBody>
          <a:bodyPr/>
          <a:lstStyle/>
          <a:p>
            <a:r>
              <a:rPr lang="fr-FR" dirty="0"/>
              <a:t>Site web : page article</a:t>
            </a:r>
          </a:p>
        </p:txBody>
      </p:sp>
      <p:sp>
        <p:nvSpPr>
          <p:cNvPr id="3" name="Espace réservé du contenu 2">
            <a:extLst>
              <a:ext uri="{FF2B5EF4-FFF2-40B4-BE49-F238E27FC236}">
                <a16:creationId xmlns:a16="http://schemas.microsoft.com/office/drawing/2014/main" id="{91C219CC-7FEE-4A47-A6B9-685C919A8D33}"/>
              </a:ext>
            </a:extLst>
          </p:cNvPr>
          <p:cNvSpPr>
            <a:spLocks noGrp="1"/>
          </p:cNvSpPr>
          <p:nvPr>
            <p:ph idx="1"/>
          </p:nvPr>
        </p:nvSpPr>
        <p:spPr/>
        <p:txBody>
          <a:bodyPr/>
          <a:lstStyle/>
          <a:p>
            <a:endParaRPr lang="fr-FR" dirty="0"/>
          </a:p>
          <a:p>
            <a:endParaRPr lang="fr-FR" dirty="0"/>
          </a:p>
          <a:p>
            <a:endParaRPr lang="fr-FR" dirty="0"/>
          </a:p>
          <a:p>
            <a:endParaRPr lang="fr-FR" dirty="0"/>
          </a:p>
          <a:p>
            <a:endParaRPr lang="fr-FR" dirty="0"/>
          </a:p>
          <a:p>
            <a:endParaRPr lang="fr-FR" dirty="0"/>
          </a:p>
          <a:p>
            <a:r>
              <a:rPr lang="fr-FR" dirty="0"/>
              <a:t>Page avec une photo et une description de l’article</a:t>
            </a:r>
          </a:p>
          <a:p>
            <a:r>
              <a:rPr lang="fr-FR" dirty="0"/>
              <a:t>Possibilité de l’ajouter au panier</a:t>
            </a:r>
          </a:p>
        </p:txBody>
      </p:sp>
      <p:pic>
        <p:nvPicPr>
          <p:cNvPr id="5" name="Image 4">
            <a:extLst>
              <a:ext uri="{FF2B5EF4-FFF2-40B4-BE49-F238E27FC236}">
                <a16:creationId xmlns:a16="http://schemas.microsoft.com/office/drawing/2014/main" id="{8A853326-E698-4B0A-82ED-EB61080F5A06}"/>
              </a:ext>
            </a:extLst>
          </p:cNvPr>
          <p:cNvPicPr>
            <a:picLocks noChangeAspect="1"/>
          </p:cNvPicPr>
          <p:nvPr/>
        </p:nvPicPr>
        <p:blipFill>
          <a:blip r:embed="rId2"/>
          <a:stretch>
            <a:fillRect/>
          </a:stretch>
        </p:blipFill>
        <p:spPr>
          <a:xfrm>
            <a:off x="3228561" y="1702632"/>
            <a:ext cx="5734878" cy="2657027"/>
          </a:xfrm>
          <a:prstGeom prst="rect">
            <a:avLst/>
          </a:prstGeom>
        </p:spPr>
      </p:pic>
    </p:spTree>
    <p:extLst>
      <p:ext uri="{BB962C8B-B14F-4D97-AF65-F5344CB8AC3E}">
        <p14:creationId xmlns:p14="http://schemas.microsoft.com/office/powerpoint/2010/main" val="428046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44CE8-C27A-4403-B752-DE5984DD1C0E}"/>
              </a:ext>
            </a:extLst>
          </p:cNvPr>
          <p:cNvSpPr>
            <a:spLocks noGrp="1"/>
          </p:cNvSpPr>
          <p:nvPr>
            <p:ph type="title"/>
          </p:nvPr>
        </p:nvSpPr>
        <p:spPr/>
        <p:txBody>
          <a:bodyPr/>
          <a:lstStyle/>
          <a:p>
            <a:r>
              <a:rPr lang="fr-FR" dirty="0"/>
              <a:t>Site web : déconnexion</a:t>
            </a:r>
          </a:p>
        </p:txBody>
      </p:sp>
      <p:sp>
        <p:nvSpPr>
          <p:cNvPr id="3" name="Espace réservé du contenu 2">
            <a:extLst>
              <a:ext uri="{FF2B5EF4-FFF2-40B4-BE49-F238E27FC236}">
                <a16:creationId xmlns:a16="http://schemas.microsoft.com/office/drawing/2014/main" id="{BE2383FF-9E32-41B8-B8CF-3DC7C256C343}"/>
              </a:ext>
            </a:extLst>
          </p:cNvPr>
          <p:cNvSpPr>
            <a:spLocks noGrp="1"/>
          </p:cNvSpPr>
          <p:nvPr>
            <p:ph idx="1"/>
          </p:nvPr>
        </p:nvSpPr>
        <p:spPr/>
        <p:txBody>
          <a:bodyPr>
            <a:normAutofit lnSpcReduction="10000"/>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Se déconnecter de son compte M2L.</a:t>
            </a:r>
          </a:p>
          <a:p>
            <a:pPr marL="0" indent="0">
              <a:buNone/>
            </a:pPr>
            <a:r>
              <a:rPr lang="fr-FR" dirty="0"/>
              <a:t>Accessible pour tous les utilisateurs. </a:t>
            </a:r>
          </a:p>
        </p:txBody>
      </p:sp>
      <p:pic>
        <p:nvPicPr>
          <p:cNvPr id="5" name="Image 4">
            <a:extLst>
              <a:ext uri="{FF2B5EF4-FFF2-40B4-BE49-F238E27FC236}">
                <a16:creationId xmlns:a16="http://schemas.microsoft.com/office/drawing/2014/main" id="{4F132451-05AD-426B-A06B-E974282D5BFE}"/>
              </a:ext>
            </a:extLst>
          </p:cNvPr>
          <p:cNvPicPr>
            <a:picLocks noChangeAspect="1"/>
          </p:cNvPicPr>
          <p:nvPr/>
        </p:nvPicPr>
        <p:blipFill>
          <a:blip r:embed="rId2"/>
          <a:stretch>
            <a:fillRect/>
          </a:stretch>
        </p:blipFill>
        <p:spPr>
          <a:xfrm>
            <a:off x="3545903" y="2592249"/>
            <a:ext cx="5100194" cy="1673501"/>
          </a:xfrm>
          <a:prstGeom prst="rect">
            <a:avLst/>
          </a:prstGeom>
        </p:spPr>
      </p:pic>
    </p:spTree>
    <p:extLst>
      <p:ext uri="{BB962C8B-B14F-4D97-AF65-F5344CB8AC3E}">
        <p14:creationId xmlns:p14="http://schemas.microsoft.com/office/powerpoint/2010/main" val="60438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DCD8-B6FD-429B-AB5C-8E12C560B153}"/>
              </a:ext>
            </a:extLst>
          </p:cNvPr>
          <p:cNvSpPr>
            <a:spLocks noGrp="1"/>
          </p:cNvSpPr>
          <p:nvPr>
            <p:ph type="title"/>
          </p:nvPr>
        </p:nvSpPr>
        <p:spPr/>
        <p:txBody>
          <a:bodyPr/>
          <a:lstStyle/>
          <a:p>
            <a:r>
              <a:rPr lang="fr-FR" dirty="0"/>
              <a:t>Rappel contexte &amp; problématique</a:t>
            </a:r>
            <a:endParaRPr lang="en-US" dirty="0"/>
          </a:p>
        </p:txBody>
      </p:sp>
      <p:sp>
        <p:nvSpPr>
          <p:cNvPr id="3" name="Content Placeholder 2">
            <a:extLst>
              <a:ext uri="{FF2B5EF4-FFF2-40B4-BE49-F238E27FC236}">
                <a16:creationId xmlns:a16="http://schemas.microsoft.com/office/drawing/2014/main" id="{D7BC1567-C05E-43CA-91BB-36BC35C3DE76}"/>
              </a:ext>
            </a:extLst>
          </p:cNvPr>
          <p:cNvSpPr>
            <a:spLocks noGrp="1"/>
          </p:cNvSpPr>
          <p:nvPr>
            <p:ph idx="1"/>
          </p:nvPr>
        </p:nvSpPr>
        <p:spPr/>
        <p:txBody>
          <a:bodyPr>
            <a:normAutofit/>
          </a:bodyPr>
          <a:lstStyle/>
          <a:p>
            <a:r>
              <a:rPr lang="fr-FR" u="sng" dirty="0"/>
              <a:t>Contexte</a:t>
            </a:r>
            <a:r>
              <a:rPr lang="en-US" dirty="0"/>
              <a:t> : </a:t>
            </a:r>
            <a:r>
              <a:rPr lang="fr-FR" dirty="0"/>
              <a:t>La MAISON DES LIGUES DE LA LORAINNE, établissement du Conseil Régional de Lorraine, est responsable de la gestion du service des sports et en particulier des ligues sportives ainsi que d’autres structures hébergées. </a:t>
            </a:r>
            <a:endParaRPr lang="en-US" dirty="0"/>
          </a:p>
          <a:p>
            <a:r>
              <a:rPr lang="fr-FR" u="sng" dirty="0"/>
              <a:t>Problématique</a:t>
            </a:r>
            <a:r>
              <a:rPr lang="en-US" dirty="0"/>
              <a:t> de </a:t>
            </a:r>
            <a:r>
              <a:rPr lang="fr-FR" dirty="0"/>
              <a:t>l’entreprise</a:t>
            </a:r>
            <a:r>
              <a:rPr lang="en-US" dirty="0"/>
              <a:t> : </a:t>
            </a:r>
            <a:r>
              <a:rPr lang="fr-FR" dirty="0"/>
              <a:t>L’entreprise</a:t>
            </a:r>
            <a:r>
              <a:rPr lang="en-US" dirty="0"/>
              <a:t> M2L </a:t>
            </a:r>
            <a:r>
              <a:rPr lang="fr-FR" dirty="0"/>
              <a:t>souhaite promouvoir le sport dans sa région en mettant en vente des produits sportifs dans un but non-lucratif</a:t>
            </a:r>
          </a:p>
          <a:p>
            <a:r>
              <a:rPr lang="fr-FR" u="sng" dirty="0"/>
              <a:t>Solution</a:t>
            </a:r>
            <a:r>
              <a:rPr lang="en-US" u="sng" dirty="0"/>
              <a:t> </a:t>
            </a:r>
            <a:r>
              <a:rPr lang="fr-FR" u="sng" dirty="0"/>
              <a:t>proposée</a:t>
            </a:r>
            <a:r>
              <a:rPr lang="en-US" u="sng" dirty="0"/>
              <a:t> </a:t>
            </a:r>
            <a:r>
              <a:rPr lang="en-US" dirty="0"/>
              <a:t>: </a:t>
            </a:r>
            <a:r>
              <a:rPr lang="fr-FR" dirty="0"/>
              <a:t>Développement</a:t>
            </a:r>
            <a:r>
              <a:rPr lang="en-US" dirty="0"/>
              <a:t> d’un site e-commerce </a:t>
            </a:r>
            <a:r>
              <a:rPr lang="fr-FR" dirty="0"/>
              <a:t>en </a:t>
            </a:r>
            <a:r>
              <a:rPr lang="fr-FR" dirty="0" err="1"/>
              <a:t>ReactJs</a:t>
            </a:r>
            <a:endParaRPr lang="fr-FR" dirty="0"/>
          </a:p>
        </p:txBody>
      </p:sp>
    </p:spTree>
    <p:extLst>
      <p:ext uri="{BB962C8B-B14F-4D97-AF65-F5344CB8AC3E}">
        <p14:creationId xmlns:p14="http://schemas.microsoft.com/office/powerpoint/2010/main" val="396862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FC95C8-C56B-43A3-B572-195A39D62C06}"/>
              </a:ext>
            </a:extLst>
          </p:cNvPr>
          <p:cNvSpPr>
            <a:spLocks noGrp="1"/>
          </p:cNvSpPr>
          <p:nvPr>
            <p:ph type="title"/>
          </p:nvPr>
        </p:nvSpPr>
        <p:spPr/>
        <p:txBody>
          <a:bodyPr/>
          <a:lstStyle/>
          <a:p>
            <a:r>
              <a:rPr lang="fr-FR" dirty="0"/>
              <a:t>Site e-commerce - Concept</a:t>
            </a:r>
          </a:p>
        </p:txBody>
      </p:sp>
      <p:sp>
        <p:nvSpPr>
          <p:cNvPr id="3" name="Espace réservé du contenu 2">
            <a:extLst>
              <a:ext uri="{FF2B5EF4-FFF2-40B4-BE49-F238E27FC236}">
                <a16:creationId xmlns:a16="http://schemas.microsoft.com/office/drawing/2014/main" id="{917376D8-467D-4E75-870C-6152F677A651}"/>
              </a:ext>
            </a:extLst>
          </p:cNvPr>
          <p:cNvSpPr>
            <a:spLocks noGrp="1"/>
          </p:cNvSpPr>
          <p:nvPr>
            <p:ph idx="1"/>
          </p:nvPr>
        </p:nvSpPr>
        <p:spPr/>
        <p:txBody>
          <a:bodyPr/>
          <a:lstStyle/>
          <a:p>
            <a:r>
              <a:rPr lang="fr-FR" dirty="0"/>
              <a:t>Un site web e-commerce en </a:t>
            </a:r>
            <a:r>
              <a:rPr lang="fr-FR" dirty="0" err="1"/>
              <a:t>ReactJs</a:t>
            </a:r>
            <a:endParaRPr lang="fr-FR" dirty="0"/>
          </a:p>
          <a:p>
            <a:r>
              <a:rPr lang="fr-FR" dirty="0"/>
              <a:t>Une API </a:t>
            </a:r>
            <a:r>
              <a:rPr lang="fr-FR" dirty="0" err="1"/>
              <a:t>Rest</a:t>
            </a:r>
            <a:r>
              <a:rPr lang="fr-FR" dirty="0"/>
              <a:t> pour la gestion des données </a:t>
            </a:r>
          </a:p>
          <a:p>
            <a:r>
              <a:rPr lang="fr-FR" dirty="0"/>
              <a:t>Une base de données </a:t>
            </a:r>
            <a:r>
              <a:rPr lang="fr-FR" dirty="0" err="1"/>
              <a:t>MariaDB</a:t>
            </a:r>
            <a:r>
              <a:rPr lang="fr-FR" dirty="0"/>
              <a:t> </a:t>
            </a:r>
          </a:p>
          <a:p>
            <a:endParaRPr lang="fr-FR" dirty="0"/>
          </a:p>
        </p:txBody>
      </p:sp>
    </p:spTree>
    <p:extLst>
      <p:ext uri="{BB962C8B-B14F-4D97-AF65-F5344CB8AC3E}">
        <p14:creationId xmlns:p14="http://schemas.microsoft.com/office/powerpoint/2010/main" val="268536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760305-70E3-4743-BD64-3A6FC5352E81}"/>
              </a:ext>
            </a:extLst>
          </p:cNvPr>
          <p:cNvSpPr>
            <a:spLocks noGrp="1"/>
          </p:cNvSpPr>
          <p:nvPr>
            <p:ph type="title"/>
          </p:nvPr>
        </p:nvSpPr>
        <p:spPr/>
        <p:txBody>
          <a:bodyPr/>
          <a:lstStyle/>
          <a:p>
            <a:r>
              <a:rPr lang="fr-FR" dirty="0"/>
              <a:t>Site web : accueil</a:t>
            </a:r>
          </a:p>
        </p:txBody>
      </p:sp>
      <p:sp>
        <p:nvSpPr>
          <p:cNvPr id="3" name="Espace réservé du contenu 2">
            <a:extLst>
              <a:ext uri="{FF2B5EF4-FFF2-40B4-BE49-F238E27FC236}">
                <a16:creationId xmlns:a16="http://schemas.microsoft.com/office/drawing/2014/main" id="{97644BE3-E8CD-4DB6-A8C9-B4B46D48E7D1}"/>
              </a:ext>
            </a:extLst>
          </p:cNvPr>
          <p:cNvSpPr>
            <a:spLocks noGrp="1"/>
          </p:cNvSpPr>
          <p:nvPr>
            <p:ph idx="1"/>
          </p:nvPr>
        </p:nvSpPr>
        <p:spPr/>
        <p:txBody>
          <a:bodyPr>
            <a:normAutofit lnSpcReduction="10000"/>
          </a:bodyPr>
          <a:lstStyle/>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Cet onglet ouvre la page d’accueil du site.</a:t>
            </a:r>
          </a:p>
          <a:p>
            <a:pPr marL="0" indent="0">
              <a:buNone/>
            </a:pPr>
            <a:r>
              <a:rPr lang="fr-FR" dirty="0"/>
              <a:t>Accessible pour tous les utilisateurs.</a:t>
            </a:r>
          </a:p>
        </p:txBody>
      </p:sp>
      <p:pic>
        <p:nvPicPr>
          <p:cNvPr id="4" name="Image 3">
            <a:extLst>
              <a:ext uri="{FF2B5EF4-FFF2-40B4-BE49-F238E27FC236}">
                <a16:creationId xmlns:a16="http://schemas.microsoft.com/office/drawing/2014/main" id="{BF544227-A9D5-45B9-B2A9-AE2B7A37DD30}"/>
              </a:ext>
            </a:extLst>
          </p:cNvPr>
          <p:cNvPicPr>
            <a:picLocks noChangeAspect="1"/>
          </p:cNvPicPr>
          <p:nvPr/>
        </p:nvPicPr>
        <p:blipFill>
          <a:blip r:embed="rId2"/>
          <a:stretch>
            <a:fillRect/>
          </a:stretch>
        </p:blipFill>
        <p:spPr>
          <a:xfrm>
            <a:off x="2691848" y="1361831"/>
            <a:ext cx="6808304" cy="3228351"/>
          </a:xfrm>
          <a:prstGeom prst="rect">
            <a:avLst/>
          </a:prstGeom>
        </p:spPr>
      </p:pic>
    </p:spTree>
    <p:extLst>
      <p:ext uri="{BB962C8B-B14F-4D97-AF65-F5344CB8AC3E}">
        <p14:creationId xmlns:p14="http://schemas.microsoft.com/office/powerpoint/2010/main" val="206873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44CE8-C27A-4403-B752-DE5984DD1C0E}"/>
              </a:ext>
            </a:extLst>
          </p:cNvPr>
          <p:cNvSpPr>
            <a:spLocks noGrp="1"/>
          </p:cNvSpPr>
          <p:nvPr>
            <p:ph type="title"/>
          </p:nvPr>
        </p:nvSpPr>
        <p:spPr/>
        <p:txBody>
          <a:bodyPr/>
          <a:lstStyle/>
          <a:p>
            <a:r>
              <a:rPr lang="fr-FR" dirty="0"/>
              <a:t>Site web  : inscription</a:t>
            </a:r>
          </a:p>
        </p:txBody>
      </p:sp>
      <p:sp>
        <p:nvSpPr>
          <p:cNvPr id="3" name="Espace réservé du contenu 2">
            <a:extLst>
              <a:ext uri="{FF2B5EF4-FFF2-40B4-BE49-F238E27FC236}">
                <a16:creationId xmlns:a16="http://schemas.microsoft.com/office/drawing/2014/main" id="{BE2383FF-9E32-41B8-B8CF-3DC7C256C343}"/>
              </a:ext>
            </a:extLst>
          </p:cNvPr>
          <p:cNvSpPr>
            <a:spLocks noGrp="1"/>
          </p:cNvSpPr>
          <p:nvPr>
            <p:ph idx="1"/>
          </p:nvPr>
        </p:nvSpPr>
        <p:spPr/>
        <p:txBody>
          <a:bodyPr>
            <a:normAutofit lnSpcReduction="10000"/>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Créer un compte M2L.</a:t>
            </a:r>
          </a:p>
          <a:p>
            <a:pPr marL="0" indent="0">
              <a:buNone/>
            </a:pPr>
            <a:r>
              <a:rPr lang="fr-FR" dirty="0"/>
              <a:t>Accessible pour tous les utilisateurs. </a:t>
            </a:r>
          </a:p>
        </p:txBody>
      </p:sp>
      <p:pic>
        <p:nvPicPr>
          <p:cNvPr id="4" name="Image 3">
            <a:extLst>
              <a:ext uri="{FF2B5EF4-FFF2-40B4-BE49-F238E27FC236}">
                <a16:creationId xmlns:a16="http://schemas.microsoft.com/office/drawing/2014/main" id="{355C32CB-FF2E-4370-8A32-526BB34EF040}"/>
              </a:ext>
            </a:extLst>
          </p:cNvPr>
          <p:cNvPicPr>
            <a:picLocks noChangeAspect="1"/>
          </p:cNvPicPr>
          <p:nvPr/>
        </p:nvPicPr>
        <p:blipFill>
          <a:blip r:embed="rId2"/>
          <a:stretch>
            <a:fillRect/>
          </a:stretch>
        </p:blipFill>
        <p:spPr>
          <a:xfrm>
            <a:off x="4338637" y="1485722"/>
            <a:ext cx="3514725" cy="3446572"/>
          </a:xfrm>
          <a:prstGeom prst="rect">
            <a:avLst/>
          </a:prstGeom>
        </p:spPr>
      </p:pic>
    </p:spTree>
    <p:extLst>
      <p:ext uri="{BB962C8B-B14F-4D97-AF65-F5344CB8AC3E}">
        <p14:creationId xmlns:p14="http://schemas.microsoft.com/office/powerpoint/2010/main" val="275484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44CE8-C27A-4403-B752-DE5984DD1C0E}"/>
              </a:ext>
            </a:extLst>
          </p:cNvPr>
          <p:cNvSpPr>
            <a:spLocks noGrp="1"/>
          </p:cNvSpPr>
          <p:nvPr>
            <p:ph type="title"/>
          </p:nvPr>
        </p:nvSpPr>
        <p:spPr/>
        <p:txBody>
          <a:bodyPr/>
          <a:lstStyle/>
          <a:p>
            <a:r>
              <a:rPr lang="fr-FR" dirty="0"/>
              <a:t>Site web  : connexion</a:t>
            </a:r>
          </a:p>
        </p:txBody>
      </p:sp>
      <p:sp>
        <p:nvSpPr>
          <p:cNvPr id="3" name="Espace réservé du contenu 2">
            <a:extLst>
              <a:ext uri="{FF2B5EF4-FFF2-40B4-BE49-F238E27FC236}">
                <a16:creationId xmlns:a16="http://schemas.microsoft.com/office/drawing/2014/main" id="{BE2383FF-9E32-41B8-B8CF-3DC7C256C343}"/>
              </a:ext>
            </a:extLst>
          </p:cNvPr>
          <p:cNvSpPr>
            <a:spLocks noGrp="1"/>
          </p:cNvSpPr>
          <p:nvPr>
            <p:ph idx="1"/>
          </p:nvPr>
        </p:nvSpPr>
        <p:spPr/>
        <p:txBody>
          <a:bodyPr>
            <a:normAutofit fontScale="92500" lnSpcReduction="20000"/>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Se connecter à un compte M2L.</a:t>
            </a:r>
          </a:p>
          <a:p>
            <a:pPr marL="0" indent="0">
              <a:buNone/>
            </a:pPr>
            <a:r>
              <a:rPr lang="fr-FR" dirty="0"/>
              <a:t>Accessible pour tous les utilisateurs. </a:t>
            </a:r>
          </a:p>
          <a:p>
            <a:pPr marL="0" indent="0">
              <a:buNone/>
            </a:pPr>
            <a:r>
              <a:rPr lang="fr-FR" dirty="0"/>
              <a:t>Une fois connectés, les administrateurs ont accès à des fonctionnalités supplémentaires.</a:t>
            </a:r>
          </a:p>
        </p:txBody>
      </p:sp>
      <p:pic>
        <p:nvPicPr>
          <p:cNvPr id="4" name="Image 3">
            <a:extLst>
              <a:ext uri="{FF2B5EF4-FFF2-40B4-BE49-F238E27FC236}">
                <a16:creationId xmlns:a16="http://schemas.microsoft.com/office/drawing/2014/main" id="{12B611D4-161F-4ED2-AC76-3292992865DB}"/>
              </a:ext>
            </a:extLst>
          </p:cNvPr>
          <p:cNvPicPr>
            <a:picLocks noChangeAspect="1"/>
          </p:cNvPicPr>
          <p:nvPr/>
        </p:nvPicPr>
        <p:blipFill>
          <a:blip r:embed="rId2"/>
          <a:stretch>
            <a:fillRect/>
          </a:stretch>
        </p:blipFill>
        <p:spPr>
          <a:xfrm>
            <a:off x="4530587" y="1372634"/>
            <a:ext cx="3130826" cy="3087342"/>
          </a:xfrm>
          <a:prstGeom prst="rect">
            <a:avLst/>
          </a:prstGeom>
        </p:spPr>
      </p:pic>
    </p:spTree>
    <p:extLst>
      <p:ext uri="{BB962C8B-B14F-4D97-AF65-F5344CB8AC3E}">
        <p14:creationId xmlns:p14="http://schemas.microsoft.com/office/powerpoint/2010/main" val="356097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44CE8-C27A-4403-B752-DE5984DD1C0E}"/>
              </a:ext>
            </a:extLst>
          </p:cNvPr>
          <p:cNvSpPr>
            <a:spLocks noGrp="1"/>
          </p:cNvSpPr>
          <p:nvPr>
            <p:ph type="title"/>
          </p:nvPr>
        </p:nvSpPr>
        <p:spPr/>
        <p:txBody>
          <a:bodyPr/>
          <a:lstStyle/>
          <a:p>
            <a:r>
              <a:rPr lang="fr-FR" dirty="0"/>
              <a:t>Site web : interface admin</a:t>
            </a:r>
          </a:p>
        </p:txBody>
      </p:sp>
      <p:sp>
        <p:nvSpPr>
          <p:cNvPr id="3" name="Espace réservé du contenu 2">
            <a:extLst>
              <a:ext uri="{FF2B5EF4-FFF2-40B4-BE49-F238E27FC236}">
                <a16:creationId xmlns:a16="http://schemas.microsoft.com/office/drawing/2014/main" id="{BE2383FF-9E32-41B8-B8CF-3DC7C256C343}"/>
              </a:ext>
            </a:extLst>
          </p:cNvPr>
          <p:cNvSpPr>
            <a:spLocks noGrp="1"/>
          </p:cNvSpPr>
          <p:nvPr>
            <p:ph idx="1"/>
          </p:nvPr>
        </p:nvSpPr>
        <p:spPr/>
        <p:txBody>
          <a:bodyPr>
            <a:normAutofit fontScale="85000" lnSpcReduction="20000"/>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r>
              <a:rPr lang="fr-FR" dirty="0"/>
              <a:t>Uniquement accessible pour l’administrateur.</a:t>
            </a:r>
          </a:p>
          <a:p>
            <a:r>
              <a:rPr lang="fr-FR" dirty="0"/>
              <a:t>Affiche la liste des utilisateurs et des produits.</a:t>
            </a:r>
          </a:p>
          <a:p>
            <a:r>
              <a:rPr lang="fr-FR" dirty="0"/>
              <a:t>Possibilité de modifier les détails d’un produit.</a:t>
            </a:r>
          </a:p>
          <a:p>
            <a:r>
              <a:rPr lang="fr-FR" dirty="0"/>
              <a:t>Possibilité de supprimer un utilisateur ou un produit.</a:t>
            </a:r>
          </a:p>
        </p:txBody>
      </p:sp>
      <p:pic>
        <p:nvPicPr>
          <p:cNvPr id="10" name="Image 9">
            <a:extLst>
              <a:ext uri="{FF2B5EF4-FFF2-40B4-BE49-F238E27FC236}">
                <a16:creationId xmlns:a16="http://schemas.microsoft.com/office/drawing/2014/main" id="{EDBF093A-3E51-4474-9CB2-6A3E35BDB95A}"/>
              </a:ext>
            </a:extLst>
          </p:cNvPr>
          <p:cNvPicPr>
            <a:picLocks noChangeAspect="1"/>
          </p:cNvPicPr>
          <p:nvPr/>
        </p:nvPicPr>
        <p:blipFill>
          <a:blip r:embed="rId2"/>
          <a:stretch>
            <a:fillRect/>
          </a:stretch>
        </p:blipFill>
        <p:spPr>
          <a:xfrm>
            <a:off x="958090" y="1690688"/>
            <a:ext cx="4021095" cy="2248216"/>
          </a:xfrm>
          <a:prstGeom prst="rect">
            <a:avLst/>
          </a:prstGeom>
        </p:spPr>
      </p:pic>
      <p:pic>
        <p:nvPicPr>
          <p:cNvPr id="12" name="Image 11">
            <a:extLst>
              <a:ext uri="{FF2B5EF4-FFF2-40B4-BE49-F238E27FC236}">
                <a16:creationId xmlns:a16="http://schemas.microsoft.com/office/drawing/2014/main" id="{635A912B-553E-4E74-8772-BF527926456E}"/>
              </a:ext>
            </a:extLst>
          </p:cNvPr>
          <p:cNvPicPr>
            <a:picLocks noChangeAspect="1"/>
          </p:cNvPicPr>
          <p:nvPr/>
        </p:nvPicPr>
        <p:blipFill>
          <a:blip r:embed="rId3"/>
          <a:stretch>
            <a:fillRect/>
          </a:stretch>
        </p:blipFill>
        <p:spPr>
          <a:xfrm>
            <a:off x="5614366" y="1825625"/>
            <a:ext cx="4791903" cy="1491722"/>
          </a:xfrm>
          <a:prstGeom prst="rect">
            <a:avLst/>
          </a:prstGeom>
        </p:spPr>
      </p:pic>
    </p:spTree>
    <p:extLst>
      <p:ext uri="{BB962C8B-B14F-4D97-AF65-F5344CB8AC3E}">
        <p14:creationId xmlns:p14="http://schemas.microsoft.com/office/powerpoint/2010/main" val="394892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39EB5-C450-4F50-8F1F-357200470C7A}"/>
              </a:ext>
            </a:extLst>
          </p:cNvPr>
          <p:cNvSpPr>
            <a:spLocks noGrp="1"/>
          </p:cNvSpPr>
          <p:nvPr>
            <p:ph type="title"/>
          </p:nvPr>
        </p:nvSpPr>
        <p:spPr/>
        <p:txBody>
          <a:bodyPr/>
          <a:lstStyle/>
          <a:p>
            <a:r>
              <a:rPr lang="fr-FR" dirty="0"/>
              <a:t>Site web : page produits</a:t>
            </a:r>
          </a:p>
        </p:txBody>
      </p:sp>
      <p:sp>
        <p:nvSpPr>
          <p:cNvPr id="3" name="Espace réservé du contenu 2">
            <a:extLst>
              <a:ext uri="{FF2B5EF4-FFF2-40B4-BE49-F238E27FC236}">
                <a16:creationId xmlns:a16="http://schemas.microsoft.com/office/drawing/2014/main" id="{F38F750F-DD3F-460A-9DB6-7AE663F1266C}"/>
              </a:ext>
            </a:extLst>
          </p:cNvPr>
          <p:cNvSpPr>
            <a:spLocks noGrp="1"/>
          </p:cNvSpPr>
          <p:nvPr>
            <p:ph idx="1"/>
          </p:nvPr>
        </p:nvSpPr>
        <p:spPr/>
        <p:txBody>
          <a:bodyPr>
            <a:normAutofit lnSpcReduction="10000"/>
          </a:bodyPr>
          <a:lstStyle/>
          <a:p>
            <a:endParaRPr lang="fr-FR" dirty="0"/>
          </a:p>
          <a:p>
            <a:endParaRPr lang="fr-FR" dirty="0"/>
          </a:p>
          <a:p>
            <a:endParaRPr lang="fr-FR" dirty="0"/>
          </a:p>
          <a:p>
            <a:endParaRPr lang="fr-FR" dirty="0"/>
          </a:p>
          <a:p>
            <a:endParaRPr lang="fr-FR" dirty="0"/>
          </a:p>
          <a:p>
            <a:endParaRPr lang="fr-FR" dirty="0"/>
          </a:p>
          <a:p>
            <a:endParaRPr lang="fr-FR" dirty="0"/>
          </a:p>
          <a:p>
            <a:r>
              <a:rPr lang="fr-FR" dirty="0"/>
              <a:t>Page accessible à tous les utilisateurs</a:t>
            </a:r>
          </a:p>
          <a:p>
            <a:r>
              <a:rPr lang="fr-FR" dirty="0"/>
              <a:t>Permet de voir l’ensemble </a:t>
            </a:r>
            <a:r>
              <a:rPr lang="fr-FR"/>
              <a:t>des produits</a:t>
            </a:r>
            <a:endParaRPr lang="fr-FR" dirty="0"/>
          </a:p>
        </p:txBody>
      </p:sp>
      <p:pic>
        <p:nvPicPr>
          <p:cNvPr id="7" name="Image 6">
            <a:extLst>
              <a:ext uri="{FF2B5EF4-FFF2-40B4-BE49-F238E27FC236}">
                <a16:creationId xmlns:a16="http://schemas.microsoft.com/office/drawing/2014/main" id="{2A956399-3F7E-4CAB-B885-2A7D2017290E}"/>
              </a:ext>
            </a:extLst>
          </p:cNvPr>
          <p:cNvPicPr>
            <a:picLocks noChangeAspect="1"/>
          </p:cNvPicPr>
          <p:nvPr/>
        </p:nvPicPr>
        <p:blipFill>
          <a:blip r:embed="rId2"/>
          <a:stretch>
            <a:fillRect/>
          </a:stretch>
        </p:blipFill>
        <p:spPr>
          <a:xfrm>
            <a:off x="2786269" y="2140080"/>
            <a:ext cx="6619461" cy="2577840"/>
          </a:xfrm>
          <a:prstGeom prst="rect">
            <a:avLst/>
          </a:prstGeom>
        </p:spPr>
      </p:pic>
    </p:spTree>
    <p:extLst>
      <p:ext uri="{BB962C8B-B14F-4D97-AF65-F5344CB8AC3E}">
        <p14:creationId xmlns:p14="http://schemas.microsoft.com/office/powerpoint/2010/main" val="203953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5B3272-8AF7-4FA8-B653-DC19010656D9}"/>
              </a:ext>
            </a:extLst>
          </p:cNvPr>
          <p:cNvSpPr>
            <a:spLocks noGrp="1"/>
          </p:cNvSpPr>
          <p:nvPr>
            <p:ph type="title"/>
          </p:nvPr>
        </p:nvSpPr>
        <p:spPr/>
        <p:txBody>
          <a:bodyPr/>
          <a:lstStyle/>
          <a:p>
            <a:r>
              <a:rPr lang="fr-FR" dirty="0"/>
              <a:t>Site web : panier</a:t>
            </a:r>
          </a:p>
        </p:txBody>
      </p:sp>
      <p:sp>
        <p:nvSpPr>
          <p:cNvPr id="3" name="Espace réservé du contenu 2">
            <a:extLst>
              <a:ext uri="{FF2B5EF4-FFF2-40B4-BE49-F238E27FC236}">
                <a16:creationId xmlns:a16="http://schemas.microsoft.com/office/drawing/2014/main" id="{15F32AC6-5379-4D54-8470-9561A228C2D2}"/>
              </a:ext>
            </a:extLst>
          </p:cNvPr>
          <p:cNvSpPr>
            <a:spLocks noGrp="1"/>
          </p:cNvSpPr>
          <p:nvPr>
            <p:ph idx="1"/>
          </p:nvPr>
        </p:nvSpPr>
        <p:spPr/>
        <p:txBody>
          <a:bodyPr>
            <a:normAutofit fontScale="92500"/>
          </a:bodyPr>
          <a:lstStyle/>
          <a:p>
            <a:endParaRPr lang="fr-FR" dirty="0"/>
          </a:p>
          <a:p>
            <a:endParaRPr lang="fr-FR" dirty="0"/>
          </a:p>
          <a:p>
            <a:endParaRPr lang="fr-FR" dirty="0"/>
          </a:p>
          <a:p>
            <a:endParaRPr lang="fr-FR" dirty="0"/>
          </a:p>
          <a:p>
            <a:endParaRPr lang="fr-FR" dirty="0"/>
          </a:p>
          <a:p>
            <a:endParaRPr lang="fr-FR" dirty="0"/>
          </a:p>
          <a:p>
            <a:r>
              <a:rPr lang="fr-FR" dirty="0"/>
              <a:t>Page montrant les articles ajoutés au panier, leur quantité le montant total de tout le panier.</a:t>
            </a:r>
          </a:p>
          <a:p>
            <a:r>
              <a:rPr lang="fr-FR" dirty="0"/>
              <a:t>Possibilité de modifier la quantité d’un article ou de le supprimer du panier</a:t>
            </a:r>
          </a:p>
        </p:txBody>
      </p:sp>
      <p:pic>
        <p:nvPicPr>
          <p:cNvPr id="7" name="Image 6">
            <a:extLst>
              <a:ext uri="{FF2B5EF4-FFF2-40B4-BE49-F238E27FC236}">
                <a16:creationId xmlns:a16="http://schemas.microsoft.com/office/drawing/2014/main" id="{3F4FB2C9-9822-4E6C-833D-EB16F29548AF}"/>
              </a:ext>
            </a:extLst>
          </p:cNvPr>
          <p:cNvPicPr>
            <a:picLocks noChangeAspect="1"/>
          </p:cNvPicPr>
          <p:nvPr/>
        </p:nvPicPr>
        <p:blipFill>
          <a:blip r:embed="rId2"/>
          <a:stretch>
            <a:fillRect/>
          </a:stretch>
        </p:blipFill>
        <p:spPr>
          <a:xfrm>
            <a:off x="2787421" y="1591298"/>
            <a:ext cx="6617157" cy="3028729"/>
          </a:xfrm>
          <a:prstGeom prst="rect">
            <a:avLst/>
          </a:prstGeom>
        </p:spPr>
      </p:pic>
    </p:spTree>
    <p:extLst>
      <p:ext uri="{BB962C8B-B14F-4D97-AF65-F5344CB8AC3E}">
        <p14:creationId xmlns:p14="http://schemas.microsoft.com/office/powerpoint/2010/main" val="3946542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291</Words>
  <Application>Microsoft Office PowerPoint</Application>
  <PresentationFormat>Grand écran</PresentationFormat>
  <Paragraphs>93</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Office Theme</vt:lpstr>
      <vt:lpstr>M2L</vt:lpstr>
      <vt:lpstr>Rappel contexte &amp; problématique</vt:lpstr>
      <vt:lpstr>Site e-commerce - Concept</vt:lpstr>
      <vt:lpstr>Site web : accueil</vt:lpstr>
      <vt:lpstr>Site web  : inscription</vt:lpstr>
      <vt:lpstr>Site web  : connexion</vt:lpstr>
      <vt:lpstr>Site web : interface admin</vt:lpstr>
      <vt:lpstr>Site web : page produits</vt:lpstr>
      <vt:lpstr>Site web : panier</vt:lpstr>
      <vt:lpstr>Site web : page article</vt:lpstr>
      <vt:lpstr>Site web : déconnexion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M2L</dc:title>
  <dc:creator>Marion TRINH</dc:creator>
  <cp:lastModifiedBy>Marion TRINH</cp:lastModifiedBy>
  <cp:revision>5</cp:revision>
  <dcterms:created xsi:type="dcterms:W3CDTF">2024-02-12T09:57:00Z</dcterms:created>
  <dcterms:modified xsi:type="dcterms:W3CDTF">2024-02-12T11:17:44Z</dcterms:modified>
</cp:coreProperties>
</file>