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A9FC4-9A09-2384-A9A7-33A105D4D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Adobe </a:t>
            </a:r>
            <a:r>
              <a:rPr lang="es-ES" dirty="0" err="1"/>
              <a:t>premiere</a:t>
            </a:r>
            <a:r>
              <a:rPr lang="es-ES" dirty="0"/>
              <a:t> pro y </a:t>
            </a:r>
            <a:r>
              <a:rPr lang="es-ES" dirty="0" err="1"/>
              <a:t>filmora</a:t>
            </a:r>
            <a:r>
              <a:rPr lang="es-ES" dirty="0"/>
              <a:t> 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6181E5-C7BF-80C2-90D8-0ED9F9DA8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546468"/>
          </a:xfrm>
        </p:spPr>
        <p:txBody>
          <a:bodyPr>
            <a:normAutofit/>
          </a:bodyPr>
          <a:lstStyle/>
          <a:p>
            <a:r>
              <a:rPr lang="es-ES" dirty="0"/>
              <a:t>Carlos Antonio Tarqui Guillen  </a:t>
            </a:r>
          </a:p>
          <a:p>
            <a:r>
              <a:rPr lang="es-BO" dirty="0"/>
              <a:t>Dilan Elmer Poma Mamani</a:t>
            </a:r>
          </a:p>
          <a:p>
            <a:r>
              <a:rPr lang="es-BO" dirty="0"/>
              <a:t>Brian Juan Carlos </a:t>
            </a:r>
            <a:r>
              <a:rPr lang="es-BO" dirty="0" err="1"/>
              <a:t>Oyardo</a:t>
            </a:r>
            <a:r>
              <a:rPr lang="es-BO" dirty="0"/>
              <a:t> Poma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6780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555174-1036-512D-8C86-3BFA263F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2" y="1605380"/>
            <a:ext cx="8644170" cy="52526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E4D0CB-84BF-BA04-4773-C95C83F06787}"/>
              </a:ext>
            </a:extLst>
          </p:cNvPr>
          <p:cNvSpPr txBox="1"/>
          <p:nvPr/>
        </p:nvSpPr>
        <p:spPr>
          <a:xfrm>
            <a:off x="4009294" y="712149"/>
            <a:ext cx="66293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ADOBE PREMIERE PRO</a:t>
            </a:r>
          </a:p>
        </p:txBody>
      </p:sp>
    </p:spTree>
    <p:extLst>
      <p:ext uri="{BB962C8B-B14F-4D97-AF65-F5344CB8AC3E}">
        <p14:creationId xmlns:p14="http://schemas.microsoft.com/office/powerpoint/2010/main" val="416088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444E88-C779-2CBC-CB73-DED81862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51" y="1459552"/>
            <a:ext cx="8854265" cy="46862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4CA95F1-B47D-2C63-0757-C2ED0A71EBBA}"/>
              </a:ext>
            </a:extLst>
          </p:cNvPr>
          <p:cNvSpPr txBox="1"/>
          <p:nvPr/>
        </p:nvSpPr>
        <p:spPr>
          <a:xfrm>
            <a:off x="4009294" y="712149"/>
            <a:ext cx="66293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FILMORA</a:t>
            </a:r>
          </a:p>
        </p:txBody>
      </p:sp>
    </p:spTree>
    <p:extLst>
      <p:ext uri="{BB962C8B-B14F-4D97-AF65-F5344CB8AC3E}">
        <p14:creationId xmlns:p14="http://schemas.microsoft.com/office/powerpoint/2010/main" val="176502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D432BC8-225E-087A-1CE7-6A8CB6EE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70" y="4523499"/>
            <a:ext cx="3508130" cy="23345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86455A-2F57-85C2-1772-AA4A4381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5" y="1501436"/>
            <a:ext cx="6737838" cy="42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791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37</TotalTime>
  <Words>22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Estela de condensación</vt:lpstr>
      <vt:lpstr>Adobe premiere pro y filmora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premiere pro y filmora </dc:title>
  <dc:creator>USUARIO1-5</dc:creator>
  <cp:lastModifiedBy>USUARIO1-5</cp:lastModifiedBy>
  <cp:revision>1</cp:revision>
  <dcterms:created xsi:type="dcterms:W3CDTF">2023-10-14T14:01:16Z</dcterms:created>
  <dcterms:modified xsi:type="dcterms:W3CDTF">2023-10-14T14:39:02Z</dcterms:modified>
</cp:coreProperties>
</file>