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59" r:id="rId4"/>
    <p:sldId id="258" r:id="rId5"/>
    <p:sldId id="257"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110"/>
              <a:t>Bước 1: Tạo hàm giả lập giá xe máy bằng python với việc sử dụng fastAPI tạo ra API</a:t>
            </a:r>
            <a:endParaRPr lang="en-US"/>
          </a:p>
        </p:txBody>
      </p:sp>
      <p:pic>
        <p:nvPicPr>
          <p:cNvPr id="4" name="Content Placeholder 3"/>
          <p:cNvPicPr>
            <a:picLocks noChangeAspect="1"/>
          </p:cNvPicPr>
          <p:nvPr>
            <p:ph idx="1"/>
          </p:nvPr>
        </p:nvPicPr>
        <p:blipFill>
          <a:blip r:embed="rId1"/>
          <a:stretch>
            <a:fillRect/>
          </a:stretch>
        </p:blipFill>
        <p:spPr>
          <a:xfrm>
            <a:off x="1638935" y="1825625"/>
            <a:ext cx="8913495" cy="4351655"/>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sz="3600"/>
              <a:t>Dữ liệu đã được hiển thị</a:t>
            </a:r>
            <a:endParaRPr lang="vi-VN" altLang="en-US" sz="3600"/>
          </a:p>
        </p:txBody>
      </p:sp>
      <p:pic>
        <p:nvPicPr>
          <p:cNvPr id="4" name="Content Placeholder 3"/>
          <p:cNvPicPr>
            <a:picLocks noChangeAspect="1"/>
          </p:cNvPicPr>
          <p:nvPr>
            <p:ph idx="1"/>
          </p:nvPr>
        </p:nvPicPr>
        <p:blipFill>
          <a:blip r:embed="rId1"/>
          <a:stretch>
            <a:fillRect/>
          </a:stretch>
        </p:blipFill>
        <p:spPr>
          <a:xfrm>
            <a:off x="2151380" y="1825625"/>
            <a:ext cx="7888605"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910455" y="939165"/>
            <a:ext cx="4064000" cy="368300"/>
          </a:xfrm>
          <a:prstGeom prst="rect">
            <a:avLst/>
          </a:prstGeom>
          <a:noFill/>
        </p:spPr>
        <p:txBody>
          <a:bodyPr wrap="square" rtlCol="0">
            <a:spAutoFit/>
          </a:bodyPr>
          <a:p>
            <a:r>
              <a:rPr lang="vi-VN" altLang="en-US"/>
              <a:t>Kết luận </a:t>
            </a:r>
            <a:endParaRPr lang="vi-VN" altLang="en-US"/>
          </a:p>
        </p:txBody>
      </p:sp>
      <p:sp>
        <p:nvSpPr>
          <p:cNvPr id="6" name="Text Box 5"/>
          <p:cNvSpPr txBox="1"/>
          <p:nvPr/>
        </p:nvSpPr>
        <p:spPr>
          <a:xfrm>
            <a:off x="889000" y="1814195"/>
            <a:ext cx="8942705" cy="2030095"/>
          </a:xfrm>
          <a:prstGeom prst="rect">
            <a:avLst/>
          </a:prstGeom>
          <a:noFill/>
        </p:spPr>
        <p:txBody>
          <a:bodyPr wrap="square" rtlCol="0">
            <a:spAutoFit/>
          </a:bodyPr>
          <a:p>
            <a:r>
              <a:rPr lang="vi-VN" altLang="en-US"/>
              <a:t>Việc Kết hợp ba công nghệ này có thể tạo ra các giải pháp mạnh mẽ và linh hoạt cho nhiều loại dự án. Python có thể được sử dụng để xây dựng các ứng dụng và phân tích dữ liệu phức tạp, trong khi Node-RED giúp đơn giản hóa việc tích hợp các hệ thống và tự động hóa. SQL, với khả năng quản lý dữ liệu mạnh mẽ, sẽ đảm bảo rằng dữ liệu được tổ chức và truy vấn một cách hiệu quả. Sự kết hợp này không chỉ tăng cường khả năng phát triển mà còn mở ra nhiều cơ hội cho sự sáng tạo và tối ưu hóa quy trình làm việc trong các dự án công nghệ hiện đại.</a:t>
            </a:r>
            <a:endParaRPr lang="vi-V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Bước </a:t>
            </a:r>
            <a:r>
              <a:rPr lang="vi-VN" altLang="en-US"/>
              <a:t>2: Sử dụng node-red để nhận dữ liệu từ API</a:t>
            </a:r>
            <a:endParaRPr lang="vi-VN" altLang="en-US"/>
          </a:p>
        </p:txBody>
      </p:sp>
      <p:pic>
        <p:nvPicPr>
          <p:cNvPr id="4" name="Content Placeholder 3"/>
          <p:cNvPicPr>
            <a:picLocks noChangeAspect="1"/>
          </p:cNvPicPr>
          <p:nvPr>
            <p:ph idx="1"/>
          </p:nvPr>
        </p:nvPicPr>
        <p:blipFill>
          <a:blip r:embed="rId1"/>
          <a:stretch>
            <a:fillRect/>
          </a:stretch>
        </p:blipFill>
        <p:spPr>
          <a:xfrm>
            <a:off x="2224405" y="1825625"/>
            <a:ext cx="7741920" cy="4351655"/>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vi-VN" altLang="en-US"/>
              <a:t>Tạo node-red bằng cách sử dụng câu lệnh node-red chạy trên cmd</a:t>
            </a:r>
            <a:endParaRPr lang="vi-VN" altLang="en-US"/>
          </a:p>
        </p:txBody>
      </p:sp>
      <p:pic>
        <p:nvPicPr>
          <p:cNvPr id="4" name="Content Placeholder 3"/>
          <p:cNvPicPr>
            <a:picLocks noChangeAspect="1"/>
          </p:cNvPicPr>
          <p:nvPr>
            <p:ph idx="1"/>
          </p:nvPr>
        </p:nvPicPr>
        <p:blipFill>
          <a:blip r:embed="rId1"/>
          <a:stretch>
            <a:fillRect/>
          </a:stretch>
        </p:blipFill>
        <p:spPr>
          <a:xfrm>
            <a:off x="2394585" y="1825625"/>
            <a:ext cx="7674610" cy="4351655"/>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b="100000"/>
              </a:path>
              <a:tileRect t="-100000" r="-100000"/>
            </a:gra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sz="3600"/>
              <a:t>Thiết lập các luồng làm việc của node-red</a:t>
            </a:r>
            <a:endParaRPr lang="vi-VN" altLang="en-US" sz="3600"/>
          </a:p>
        </p:txBody>
      </p:sp>
      <p:pic>
        <p:nvPicPr>
          <p:cNvPr id="4" name="Content Placeholder 3"/>
          <p:cNvPicPr>
            <a:picLocks noChangeAspect="1"/>
          </p:cNvPicPr>
          <p:nvPr>
            <p:ph idx="1"/>
          </p:nvPr>
        </p:nvPicPr>
        <p:blipFill>
          <a:blip r:embed="rId1"/>
          <a:stretch>
            <a:fillRect/>
          </a:stretch>
        </p:blipFill>
        <p:spPr>
          <a:xfrm>
            <a:off x="1127760" y="1825625"/>
            <a:ext cx="9935845" cy="4351655"/>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b="100000"/>
              </a:path>
              <a:tileRect t="-100000" r="-100000"/>
            </a:gra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sz="3600"/>
              <a:t>Gán đường dẫn URL của API đã tạo</a:t>
            </a:r>
            <a:endParaRPr lang="vi-VN" altLang="en-US" sz="3600"/>
          </a:p>
        </p:txBody>
      </p:sp>
      <p:pic>
        <p:nvPicPr>
          <p:cNvPr id="4" name="Content Placeholder 3"/>
          <p:cNvPicPr>
            <a:picLocks noChangeAspect="1"/>
          </p:cNvPicPr>
          <p:nvPr>
            <p:ph idx="1"/>
          </p:nvPr>
        </p:nvPicPr>
        <p:blipFill>
          <a:blip r:embed="rId1"/>
          <a:stretch>
            <a:fillRect/>
          </a:stretch>
        </p:blipFill>
        <p:spPr>
          <a:xfrm>
            <a:off x="952500" y="1825625"/>
            <a:ext cx="8844915" cy="4351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a:t>Bước 3: Thêm dữ liệu vào SQL sever</a:t>
            </a:r>
            <a:endParaRPr lang="vi-VN" altLang="en-US"/>
          </a:p>
        </p:txBody>
      </p:sp>
      <p:pic>
        <p:nvPicPr>
          <p:cNvPr id="4" name="Content Placeholder 3"/>
          <p:cNvPicPr>
            <a:picLocks noChangeAspect="1"/>
          </p:cNvPicPr>
          <p:nvPr>
            <p:ph idx="1"/>
          </p:nvPr>
        </p:nvPicPr>
        <p:blipFill>
          <a:blip r:embed="rId1"/>
          <a:stretch>
            <a:fillRect/>
          </a:stretch>
        </p:blipFill>
        <p:spPr>
          <a:xfrm>
            <a:off x="1656080" y="1825625"/>
            <a:ext cx="8878570"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sz="4000"/>
              <a:t>Lấy dữ liệu từ SQL sever đẩy lên web</a:t>
            </a:r>
            <a:endParaRPr lang="vi-VN" altLang="en-US" sz="4000"/>
          </a:p>
        </p:txBody>
      </p:sp>
      <p:pic>
        <p:nvPicPr>
          <p:cNvPr id="4" name="Content Placeholder 3"/>
          <p:cNvPicPr>
            <a:picLocks noChangeAspect="1"/>
          </p:cNvPicPr>
          <p:nvPr>
            <p:ph idx="1"/>
          </p:nvPr>
        </p:nvPicPr>
        <p:blipFill>
          <a:blip r:embed="rId1"/>
          <a:stretch>
            <a:fillRect/>
          </a:stretch>
        </p:blipFill>
        <p:spPr>
          <a:xfrm>
            <a:off x="2451735" y="1825625"/>
            <a:ext cx="7287895" cy="4351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sz="3600"/>
              <a:t>Tạo a.py để kết nối với SQL sever</a:t>
            </a:r>
            <a:endParaRPr lang="vi-VN" altLang="en-US" sz="3600"/>
          </a:p>
        </p:txBody>
      </p:sp>
      <p:pic>
        <p:nvPicPr>
          <p:cNvPr id="4" name="Content Placeholder 3"/>
          <p:cNvPicPr>
            <a:picLocks noChangeAspect="1"/>
          </p:cNvPicPr>
          <p:nvPr>
            <p:ph idx="1"/>
          </p:nvPr>
        </p:nvPicPr>
        <p:blipFill>
          <a:blip r:embed="rId1"/>
          <a:stretch>
            <a:fillRect/>
          </a:stretch>
        </p:blipFill>
        <p:spPr>
          <a:xfrm>
            <a:off x="2123440" y="1825625"/>
            <a:ext cx="7943850"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sz="3600"/>
              <a:t>add 1file index.html để hiển thị</a:t>
            </a:r>
            <a:endParaRPr lang="vi-VN" altLang="en-US" sz="3600"/>
          </a:p>
        </p:txBody>
      </p:sp>
      <p:pic>
        <p:nvPicPr>
          <p:cNvPr id="4" name="Content Placeholder 3"/>
          <p:cNvPicPr>
            <a:picLocks noChangeAspect="1"/>
          </p:cNvPicPr>
          <p:nvPr>
            <p:ph idx="1"/>
          </p:nvPr>
        </p:nvPicPr>
        <p:blipFill>
          <a:blip r:embed="rId1"/>
          <a:stretch>
            <a:fillRect/>
          </a:stretch>
        </p:blipFill>
        <p:spPr>
          <a:xfrm>
            <a:off x="2048510" y="1825625"/>
            <a:ext cx="8093710" cy="43516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973</Words>
  <Application>WPS Presentation</Application>
  <PresentationFormat>Widescreen</PresentationFormat>
  <Paragraphs>24</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 Unicode MS</vt:lpstr>
      <vt:lpstr>Calibri Light</vt:lpstr>
      <vt:lpstr>Calibri</vt:lpstr>
      <vt:lpstr>Microsoft YaHei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Bước 1: Tạo hàm giả lập giá xe máy bằng python với việc sử dụng fastAPI tạo ra API</dc:title>
  <dc:creator>ngoct</dc:creator>
  <cp:lastModifiedBy>ngoct</cp:lastModifiedBy>
  <cp:revision>1</cp:revision>
  <dcterms:created xsi:type="dcterms:W3CDTF">2024-05-28T07:23:36Z</dcterms:created>
  <dcterms:modified xsi:type="dcterms:W3CDTF">2024-05-28T07:23:36Z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ECA98E24068E47DA80B2E5E413DA352A_11</vt:lpwstr>
  </property>
  <property fmtid="{D5CDD505-2E9C-101B-9397-08002B2CF9AE}" pid="3" name="KSOProductBuildVer">
    <vt:lpwstr>1033-12.2.0.16909</vt:lpwstr>
  </property>
</Properties>
</file>