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23875" y="4191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NGUYỄN NGỌC THÁI</a:t>
            </a:r>
            <a:endParaRPr lang="en-US"/>
          </a:p>
          <a:p>
            <a:r>
              <a:rPr lang="en-US"/>
              <a:t>MSSV: K205480106039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87375" y="146812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Lấy nhiệt độ và độ ẩm vẽ biểu đồ</a:t>
            </a:r>
            <a:endParaRPr lang="en-US"/>
          </a:p>
          <a:p>
            <a:r>
              <a:rPr lang="en-US"/>
              <a:t>Các bước làm</a:t>
            </a:r>
            <a:endParaRPr lang="en-US"/>
          </a:p>
          <a:p>
            <a:r>
              <a:rPr lang="en-US"/>
              <a:t>- cài các ứng dụng cần thiết</a:t>
            </a:r>
            <a:endParaRPr lang="en-US"/>
          </a:p>
          <a:p>
            <a:r>
              <a:rPr lang="en-US"/>
              <a:t>- sử dụng Note js kết nối SQL saver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2870835"/>
            <a:ext cx="9117330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89025" y="6286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Viết kết nối NODE red để lấy dữ liệu từ web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1877695"/>
            <a:ext cx="9196705" cy="4980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05155" y="438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viết code fastAPI để kết nối với node - red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1407795"/>
            <a:ext cx="10897235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Presentation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NNT Thái</cp:lastModifiedBy>
  <cp:revision>1</cp:revision>
  <dcterms:created xsi:type="dcterms:W3CDTF">2024-05-14T13:47:57Z</dcterms:created>
  <dcterms:modified xsi:type="dcterms:W3CDTF">2024-05-14T13:47:57Z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2B9F2B604C314E4986D959539950CBA1_11</vt:lpwstr>
  </property>
  <property fmtid="{D5CDD505-2E9C-101B-9397-08002B2CF9AE}" pid="3" name="KSOProductBuildVer">
    <vt:lpwstr>1033-12.2.0.16909</vt:lpwstr>
  </property>
</Properties>
</file>