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 showGuides="1">
      <p:cViewPr varScale="1">
        <p:scale>
          <a:sx n="82" d="100"/>
          <a:sy n="82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E1C4F-F7E2-4135-A20D-83FF940A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C483DF-A7AC-470F-B70B-E14A03EA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31B33F-DC86-4C95-AEAC-F37A0720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6BDC88-3A5A-4CDD-833E-6B400CFA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6D728-71BE-48CC-B8D0-8E1EE226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2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B680-82E3-4A07-BFEB-6C1C51C9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9B142C-8612-49E8-84EA-40652E7A5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64777-0F84-4A79-930B-D0ECC14E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0C9086-B362-4851-BC86-85C41ECF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1C5C05-438A-4923-9F80-DF7FCBB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43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8A8991-1498-40B2-9ED0-63D219230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35CB44-1E9E-4612-A6FA-9B8316360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C3CA1-0DEA-4FE0-9F45-E40547BA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F4BFE9-B886-41BC-8ADC-297B9891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C9C46-A7BF-4FFA-A43D-0CE9DE4E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13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0B986-E3E9-45D6-B5F3-B2EE124E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FBC36-6E0A-441F-A7FF-7273F8D0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2075C-04C1-4968-B31A-5BCB075B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DF356-4502-4B5A-B32D-4FD94EAD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FC632-C869-4F8E-A047-BC41A611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9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A2BAF-F6A2-4C08-9EE4-7F289078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30C9DC-DB1D-4A4F-85BA-7CB6AF7D9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5D043-7C30-49E2-B071-54E0720B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C1E15-9888-476A-A993-0CDD1D78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4F3B6-37AF-4C6C-8767-F5869084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9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867C3-D6DA-4252-BE47-D87C1EE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D0A8A-255F-4E39-A128-D221BD169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4C00FA-365D-4F25-9530-FEE63B636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1E12A5-A69C-40D1-B470-15EBC227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DC4590-8129-4998-9728-B0D78B5F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9598B9-A88D-4AF4-B2CA-66203CC6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43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F3FE8-218F-4B7C-B293-09DE561C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411AFD-2612-4341-91C1-6A8FA19D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DE9275-A429-4499-93D7-74A55D7B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8890E0-AA64-474C-9CE1-362E84A1C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D05BA6-CFF0-4F85-93AD-6E82A414F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9DC3B0-E217-46ED-AA79-4E4BB93B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B91720-C9E4-475C-A21C-2370E911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33D425-3AD7-4D69-B696-8B326E8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A456C-9567-44D8-B292-2C65F400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B3BF87-4BD3-482C-9231-2F643AF7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BB104-E01E-44A0-8C58-F0910FEC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4A385-909D-44D9-BD46-57E7AD8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8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1D642-BC2F-47AE-B8ED-2DFC8B5F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B703C3-3104-46A5-94A8-0685D2FE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4F669-D33E-4215-ABA9-1C101B89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1B4B6-8251-4856-ACC4-BE2C3FDF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484AA-AB50-4B94-BD93-44FC037A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A4A2B5-7698-4F0A-930B-AB56215E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F22F-D1B7-47C6-B3FB-915855C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5F6CA-BEEF-4135-9115-04C93B32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374B2B-F1CA-43D3-84F2-028964A0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7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B4B4F-D4B7-459C-94FB-357B1388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C9D0FD-D740-437E-AA18-6E24C2E0A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3C3B-F46C-4385-A41F-7887B3C0A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EF025D-D9B9-447F-80A5-8E7EB36A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CF108C-0B6D-4444-92A8-73BD6CEA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B851EE-D299-4E48-94AE-5796717A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1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40A04-B123-4F32-B520-3449A7D3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F301B9-D5BC-4945-A202-0B9FE8B9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9603DE-34C0-4995-A915-57111CEC5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2110-4767-47F7-886C-6D2EF70109F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B2B4FB-7E15-4B24-91DB-DFF59D75D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359468-D803-43D0-8F45-5341F0687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9823-9429-4A45-BF4B-FE0EAA3EC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0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3AC2F-8831-48BF-9465-333395ACF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603" y="-99625"/>
            <a:ext cx="10200442" cy="157225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ascadia Mono" panose="020B0609020000020004" pitchFamily="49" charset="0"/>
              </a:rPr>
              <a:t>Приложение бронирования в индустрии гостеприимства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93BBC7-2CA2-42D4-BF40-793C0DCFF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80744"/>
            <a:ext cx="11386395" cy="66131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/>
              <a:t>Запекин Никита Андреевич</a:t>
            </a:r>
            <a:endParaRPr lang="en-US" dirty="0"/>
          </a:p>
          <a:p>
            <a:pPr algn="r"/>
            <a:r>
              <a:rPr lang="ru-RU" dirty="0"/>
              <a:t>ФСК (веб-программирование и компьютерный дизайн)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BB771-2211-4827-9E2D-532174A813A4}"/>
              </a:ext>
            </a:extLst>
          </p:cNvPr>
          <p:cNvSpPr txBox="1"/>
          <p:nvPr/>
        </p:nvSpPr>
        <p:spPr>
          <a:xfrm>
            <a:off x="8292672" y="4642662"/>
            <a:ext cx="4305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Руководитель проекта</a:t>
            </a:r>
          </a:p>
          <a:p>
            <a:r>
              <a:rPr lang="ru-RU" sz="2400" dirty="0" err="1"/>
              <a:t>Кветко</a:t>
            </a:r>
            <a:r>
              <a:rPr lang="ru-RU" sz="2400" dirty="0"/>
              <a:t> Оксана Михайловна</a:t>
            </a:r>
          </a:p>
        </p:txBody>
      </p:sp>
      <p:pic>
        <p:nvPicPr>
          <p:cNvPr id="1026" name="Picture 2" descr="Изображение">
            <a:extLst>
              <a:ext uri="{FF2B5EF4-FFF2-40B4-BE49-F238E27FC236}">
                <a16:creationId xmlns:a16="http://schemas.microsoft.com/office/drawing/2014/main" id="{B9F1AF48-C7B9-4D08-808B-7A2AFBE1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6620">
            <a:off x="-554310" y="1855602"/>
            <a:ext cx="4364117" cy="436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FC012A-ECD6-403C-87E2-337D7EA9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346">
            <a:off x="6992610" y="2304890"/>
            <a:ext cx="3639256" cy="181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Изображение">
            <a:extLst>
              <a:ext uri="{FF2B5EF4-FFF2-40B4-BE49-F238E27FC236}">
                <a16:creationId xmlns:a16="http://schemas.microsoft.com/office/drawing/2014/main" id="{5E2B714B-FF05-4E1C-947F-08B1E5B7D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582985" y="3229025"/>
            <a:ext cx="13759372" cy="38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0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C7865-CDB9-4CD2-8846-05C1E2FD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62" y="449630"/>
            <a:ext cx="8321674" cy="5653935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  <p:pic>
        <p:nvPicPr>
          <p:cNvPr id="4" name="Picture 8" descr="Изображение">
            <a:extLst>
              <a:ext uri="{FF2B5EF4-FFF2-40B4-BE49-F238E27FC236}">
                <a16:creationId xmlns:a16="http://schemas.microsoft.com/office/drawing/2014/main" id="{83D0DF5D-D4C4-4844-99F7-356B0A9E8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783686" y="3059470"/>
            <a:ext cx="13759372" cy="38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Изображение">
            <a:extLst>
              <a:ext uri="{FF2B5EF4-FFF2-40B4-BE49-F238E27FC236}">
                <a16:creationId xmlns:a16="http://schemas.microsoft.com/office/drawing/2014/main" id="{E28C839B-BD1A-4E7E-AEDA-B961E7BFD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2437" y="-3358224"/>
            <a:ext cx="5936593" cy="124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Изображение">
            <a:extLst>
              <a:ext uri="{FF2B5EF4-FFF2-40B4-BE49-F238E27FC236}">
                <a16:creationId xmlns:a16="http://schemas.microsoft.com/office/drawing/2014/main" id="{3EA7C81E-A799-4ECF-8137-B92E33EE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087406" y="1777309"/>
            <a:ext cx="4241751" cy="424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>
            <a:extLst>
              <a:ext uri="{FF2B5EF4-FFF2-40B4-BE49-F238E27FC236}">
                <a16:creationId xmlns:a16="http://schemas.microsoft.com/office/drawing/2014/main" id="{0FD0B23F-24FA-4856-8378-D6ABCE3B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16275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67F5203E-2CEA-4FC0-AF57-B49A3744C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E42B7B-AECF-4B21-844E-85A1ADEFF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5" y="1601938"/>
            <a:ext cx="2693275" cy="4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0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7258E-3C46-49A6-B656-8D3EB267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92608"/>
            <a:ext cx="10869168" cy="2652903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F15EA-3E60-45B3-9BA0-3F9E111F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944" y="1938528"/>
            <a:ext cx="8065008" cy="50474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Целью работы является задача научиться формировать набор предложений клиенту по выбору элемента туристической инфраструктуры (гостиницы, семейного кафе, ресторана и т д) для оптимального выбора. Разработать возможность выбора услуги, питания и числа дней, месторасположения). Внедрить реализацию выборки и сортировки </a:t>
            </a:r>
          </a:p>
        </p:txBody>
      </p:sp>
      <p:pic>
        <p:nvPicPr>
          <p:cNvPr id="2050" name="Picture 2" descr="Изображение">
            <a:extLst>
              <a:ext uri="{FF2B5EF4-FFF2-40B4-BE49-F238E27FC236}">
                <a16:creationId xmlns:a16="http://schemas.microsoft.com/office/drawing/2014/main" id="{809A0235-BFBC-47D1-9B22-F3C12A06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735" y="2682968"/>
            <a:ext cx="6331076" cy="413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Изображение">
            <a:extLst>
              <a:ext uri="{FF2B5EF4-FFF2-40B4-BE49-F238E27FC236}">
                <a16:creationId xmlns:a16="http://schemas.microsoft.com/office/drawing/2014/main" id="{C2CB6B75-58DE-43DA-814F-6355E193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875"/>
            <a:ext cx="12182856" cy="476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7FFF3BC-BC25-4588-8775-67946A07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056" y="4644681"/>
            <a:ext cx="2805303" cy="207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97B3D-CD27-4023-B920-3FDEF80E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C1D39-F2AA-480A-9011-5AE9126C1E08}"/>
              </a:ext>
            </a:extLst>
          </p:cNvPr>
          <p:cNvSpPr txBox="1"/>
          <p:nvPr/>
        </p:nvSpPr>
        <p:spPr>
          <a:xfrm>
            <a:off x="3266982" y="1950299"/>
            <a:ext cx="6752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Представить разработанный функционал приложения со стороны клиента</a:t>
            </a:r>
          </a:p>
          <a:p>
            <a:r>
              <a:rPr lang="ru-RU" dirty="0"/>
              <a:t>2) При разработке проекта учесть варианты введенных данных так, чтобы функционал не ломался при некорректном вводе.</a:t>
            </a:r>
          </a:p>
          <a:p>
            <a:r>
              <a:rPr lang="ru-RU" dirty="0"/>
              <a:t>3) Разработать динамическую загрузку базы данных после изменений в списке</a:t>
            </a:r>
          </a:p>
          <a:p>
            <a:r>
              <a:rPr lang="ru-RU" dirty="0"/>
              <a:t>4) Разработать гибкое меню приложения, которое будет работать до завершения программы</a:t>
            </a:r>
          </a:p>
          <a:p>
            <a:r>
              <a:rPr lang="ru-RU" dirty="0"/>
              <a:t>5) Разработать различные  сортировки по определенным критериям   </a:t>
            </a:r>
          </a:p>
          <a:p>
            <a:r>
              <a:rPr lang="ru-RU" dirty="0"/>
              <a:t>6) Разработать поиск по типу заведения и по названию</a:t>
            </a:r>
          </a:p>
        </p:txBody>
      </p:sp>
      <p:pic>
        <p:nvPicPr>
          <p:cNvPr id="3074" name="Picture 2" descr="Изображение">
            <a:extLst>
              <a:ext uri="{FF2B5EF4-FFF2-40B4-BE49-F238E27FC236}">
                <a16:creationId xmlns:a16="http://schemas.microsoft.com/office/drawing/2014/main" id="{74677139-6CF0-45AB-867D-F96C75E1C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28" y="1207961"/>
            <a:ext cx="4531233" cy="339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Изображение">
            <a:extLst>
              <a:ext uri="{FF2B5EF4-FFF2-40B4-BE49-F238E27FC236}">
                <a16:creationId xmlns:a16="http://schemas.microsoft.com/office/drawing/2014/main" id="{535E1756-F4FD-44AB-BC34-21E2D35D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020" y="1341398"/>
            <a:ext cx="1219200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7DF16A5-B0C4-464C-9DFD-A7657CB6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46" y="1443069"/>
            <a:ext cx="2828701" cy="27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9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CC140-D762-47F5-B975-D9249024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23E64-0B23-4717-8EFC-2CC2B086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1825625"/>
            <a:ext cx="979932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 descr="Изображение">
            <a:extLst>
              <a:ext uri="{FF2B5EF4-FFF2-40B4-BE49-F238E27FC236}">
                <a16:creationId xmlns:a16="http://schemas.microsoft.com/office/drawing/2014/main" id="{DCD398F5-E863-444D-AD9C-186942CC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265" y="0"/>
            <a:ext cx="7439025" cy="69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240E2BE-3D49-48C1-80DD-A4B4D107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726" y="3215628"/>
            <a:ext cx="6381587" cy="371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2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A31A6-E30A-4AF2-8A69-DFB3D3E6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69A-0854-44CF-BB4F-B7DF449D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 descr="Изображение">
            <a:extLst>
              <a:ext uri="{FF2B5EF4-FFF2-40B4-BE49-F238E27FC236}">
                <a16:creationId xmlns:a16="http://schemas.microsoft.com/office/drawing/2014/main" id="{7E28999B-E28B-49B0-9424-4DF2ECD5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700" y="-77653"/>
            <a:ext cx="8977313" cy="67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Изображение">
            <a:extLst>
              <a:ext uri="{FF2B5EF4-FFF2-40B4-BE49-F238E27FC236}">
                <a16:creationId xmlns:a16="http://schemas.microsoft.com/office/drawing/2014/main" id="{A52E8ADC-5050-40E4-BE9D-5ED11B51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395" y="3429000"/>
            <a:ext cx="3424809" cy="342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0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DE085-8AFB-4DD7-A5D5-3CE3B83C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177553"/>
            <a:ext cx="10599198" cy="3102745"/>
          </a:xfrm>
        </p:spPr>
        <p:txBody>
          <a:bodyPr>
            <a:normAutofit/>
          </a:bodyPr>
          <a:lstStyle/>
          <a:p>
            <a:r>
              <a:rPr lang="ru-RU" dirty="0"/>
              <a:t>Структура программы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0924CFA-9D8F-4721-8254-682EF2690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61" y="110970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Изображение">
            <a:extLst>
              <a:ext uri="{FF2B5EF4-FFF2-40B4-BE49-F238E27FC236}">
                <a16:creationId xmlns:a16="http://schemas.microsoft.com/office/drawing/2014/main" id="{DEB6ADF0-6CD5-4D17-86F9-0986261E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0625" y="-3260523"/>
            <a:ext cx="5936593" cy="122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зображение">
            <a:extLst>
              <a:ext uri="{FF2B5EF4-FFF2-40B4-BE49-F238E27FC236}">
                <a16:creationId xmlns:a16="http://schemas.microsoft.com/office/drawing/2014/main" id="{C8C86087-ADB3-475B-A0AB-25B9E1C8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730765" y="3181862"/>
            <a:ext cx="13759372" cy="38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6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54654-E84E-44B5-8ECE-DA8CA0FB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-62143"/>
            <a:ext cx="11158491" cy="1752832"/>
          </a:xfrm>
        </p:spPr>
        <p:txBody>
          <a:bodyPr/>
          <a:lstStyle/>
          <a:p>
            <a:r>
              <a:rPr lang="ru-RU" dirty="0"/>
              <a:t>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2B87B-91B3-4011-B096-7E5A2349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2" y="1120166"/>
            <a:ext cx="748017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Перед запуском программы пользователю предлагается  команды просмотра базы данных, поиска по определенному, просмотр личного кабинета и выход из программы.</a:t>
            </a:r>
          </a:p>
          <a:p>
            <a:pPr marL="0" indent="0">
              <a:buNone/>
            </a:pPr>
            <a:r>
              <a:rPr lang="ru-RU" dirty="0"/>
              <a:t>При переходе  в команду поиска пользователю предлагается ряд способов нахождения индустрии.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284E22-689A-4E9D-90AA-ED36F344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98" y="393872"/>
            <a:ext cx="4845570" cy="19852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69B9CE-1901-43C2-901E-5C3937276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45" y="2528824"/>
            <a:ext cx="4062719" cy="2100539"/>
          </a:xfrm>
          <a:prstGeom prst="rect">
            <a:avLst/>
          </a:prstGeom>
        </p:spPr>
      </p:pic>
      <p:pic>
        <p:nvPicPr>
          <p:cNvPr id="9" name="Picture 2" descr="Изображение">
            <a:extLst>
              <a:ext uri="{FF2B5EF4-FFF2-40B4-BE49-F238E27FC236}">
                <a16:creationId xmlns:a16="http://schemas.microsoft.com/office/drawing/2014/main" id="{99C7E8C9-E7FF-4FCB-B7F2-97552A60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7703" y="-1794129"/>
            <a:ext cx="5936593" cy="122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3FCFD89-531E-4C23-B355-797414570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44" y="3668512"/>
            <a:ext cx="1962659" cy="26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01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54654-E84E-44B5-8ECE-DA8CA0FB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-62143"/>
            <a:ext cx="11158491" cy="1752832"/>
          </a:xfrm>
        </p:spPr>
        <p:txBody>
          <a:bodyPr/>
          <a:lstStyle/>
          <a:p>
            <a:r>
              <a:rPr lang="ru-RU" dirty="0"/>
              <a:t>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2B87B-91B3-4011-B096-7E5A2349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2" y="1120166"/>
            <a:ext cx="748017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Объект индустрии представляет собой</a:t>
            </a:r>
            <a:r>
              <a:rPr lang="en-US" dirty="0"/>
              <a:t> type </a:t>
            </a:r>
            <a:r>
              <a:rPr lang="ru-RU" dirty="0"/>
              <a:t>- область индустрии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title</a:t>
            </a:r>
            <a:r>
              <a:rPr lang="ru-RU" dirty="0"/>
              <a:t> -название</a:t>
            </a:r>
            <a:r>
              <a:rPr lang="en-US" dirty="0"/>
              <a:t>, </a:t>
            </a:r>
            <a:r>
              <a:rPr lang="ru-RU" dirty="0"/>
              <a:t> </a:t>
            </a:r>
            <a:r>
              <a:rPr lang="en-US" dirty="0"/>
              <a:t>rate-</a:t>
            </a:r>
            <a:r>
              <a:rPr lang="ru-RU" dirty="0"/>
              <a:t>рейтинг заведения, </a:t>
            </a:r>
            <a:r>
              <a:rPr lang="en-US" dirty="0"/>
              <a:t>accessibility –</a:t>
            </a:r>
            <a:r>
              <a:rPr lang="ru-RU" dirty="0"/>
              <a:t>доступность бронирования, </a:t>
            </a:r>
            <a:r>
              <a:rPr lang="en-US" dirty="0"/>
              <a:t>price –</a:t>
            </a:r>
            <a:r>
              <a:rPr lang="ru-RU" dirty="0"/>
              <a:t> стоимость бронирования,  </a:t>
            </a:r>
            <a:r>
              <a:rPr lang="en-US" dirty="0"/>
              <a:t>id –</a:t>
            </a:r>
            <a:r>
              <a:rPr lang="ru-RU" dirty="0"/>
              <a:t>уникальный номер объекта, </a:t>
            </a:r>
            <a:r>
              <a:rPr lang="en-US" dirty="0"/>
              <a:t>feeding – </a:t>
            </a:r>
            <a:r>
              <a:rPr lang="ru-RU" dirty="0"/>
              <a:t>тип питания, </a:t>
            </a:r>
            <a:r>
              <a:rPr lang="en-US" dirty="0"/>
              <a:t>data –</a:t>
            </a:r>
            <a:r>
              <a:rPr lang="ru-RU" dirty="0"/>
              <a:t>дата бронирования, </a:t>
            </a:r>
            <a:r>
              <a:rPr lang="en-US" dirty="0"/>
              <a:t>country –</a:t>
            </a:r>
            <a:r>
              <a:rPr lang="ru-RU" dirty="0"/>
              <a:t> геолокация объекта.</a:t>
            </a:r>
          </a:p>
          <a:p>
            <a:pPr marL="0" indent="0">
              <a:buNone/>
            </a:pPr>
            <a:r>
              <a:rPr lang="ru-RU" dirty="0"/>
              <a:t>Файл </a:t>
            </a:r>
            <a:r>
              <a:rPr lang="en-US" dirty="0"/>
              <a:t> favourite.txt – </a:t>
            </a:r>
            <a:r>
              <a:rPr lang="ru-RU" dirty="0"/>
              <a:t>личный кабинет клиента в который добавляются/удаляются индустрии. </a:t>
            </a:r>
          </a:p>
        </p:txBody>
      </p:sp>
      <p:pic>
        <p:nvPicPr>
          <p:cNvPr id="9" name="Picture 2" descr="Изображение">
            <a:extLst>
              <a:ext uri="{FF2B5EF4-FFF2-40B4-BE49-F238E27FC236}">
                <a16:creationId xmlns:a16="http://schemas.microsoft.com/office/drawing/2014/main" id="{99C7E8C9-E7FF-4FCB-B7F2-97552A60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7703" y="-2358158"/>
            <a:ext cx="5936593" cy="122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4C577D-9CCC-483F-9D9D-17C70C9F3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90" y="139815"/>
            <a:ext cx="3834331" cy="36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143A8-5EE0-446C-9AE0-E279E10B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390617"/>
            <a:ext cx="10608076" cy="1300071"/>
          </a:xfrm>
        </p:spPr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DD3D2-0DCD-45CA-B56A-4E0D3A07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97" y="1296139"/>
            <a:ext cx="6942338" cy="48364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помощью этого приложения можно динамически бронировать/удалять в локальной базе данных </a:t>
            </a:r>
            <a:r>
              <a:rPr lang="en-US" dirty="0"/>
              <a:t>favourite.txt</a:t>
            </a:r>
            <a:r>
              <a:rPr lang="ru-RU" dirty="0"/>
              <a:t>  различные индустрии, реализовывать различный поиск по критериям, стоимости, рейтингу, названию, типу питания.</a:t>
            </a:r>
          </a:p>
        </p:txBody>
      </p:sp>
      <p:pic>
        <p:nvPicPr>
          <p:cNvPr id="4" name="Picture 8" descr="Изображение">
            <a:extLst>
              <a:ext uri="{FF2B5EF4-FFF2-40B4-BE49-F238E27FC236}">
                <a16:creationId xmlns:a16="http://schemas.microsoft.com/office/drawing/2014/main" id="{63B50FDC-3525-43A9-98E4-14680ADB5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582985" y="3062404"/>
            <a:ext cx="13759372" cy="38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7527B84-46C3-4D36-8C5D-63B5F2DF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0" y="1296139"/>
            <a:ext cx="5934052" cy="393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697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285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Тема Office</vt:lpstr>
      <vt:lpstr>Приложение бронирования в индустрии гостеприимства</vt:lpstr>
      <vt:lpstr>Цель работы</vt:lpstr>
      <vt:lpstr>Задача работы</vt:lpstr>
      <vt:lpstr>Раздел 1</vt:lpstr>
      <vt:lpstr>Раздел 2</vt:lpstr>
      <vt:lpstr>Структура программы </vt:lpstr>
      <vt:lpstr>О приложении</vt:lpstr>
      <vt:lpstr>О приложении</vt:lpstr>
      <vt:lpstr>Вывод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бронирования в индустрии гостеприимства</dc:title>
  <dc:creator>Запекин</dc:creator>
  <cp:lastModifiedBy>Запекин</cp:lastModifiedBy>
  <cp:revision>2</cp:revision>
  <dcterms:created xsi:type="dcterms:W3CDTF">2023-06-30T06:15:30Z</dcterms:created>
  <dcterms:modified xsi:type="dcterms:W3CDTF">2023-07-01T18:03:36Z</dcterms:modified>
</cp:coreProperties>
</file>