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Мекка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 err="1"/>
              <a:t>Кулмамбетов</a:t>
            </a:r>
            <a:r>
              <a:rPr dirty="0"/>
              <a:t> </a:t>
            </a:r>
            <a:r>
              <a:rPr dirty="0" err="1"/>
              <a:t>Нурдин</a:t>
            </a:r>
            <a:endParaRPr dirty="0"/>
          </a:p>
          <a:p>
            <a:r>
              <a:rPr dirty="0" err="1"/>
              <a:t>Группа</a:t>
            </a:r>
            <a:r>
              <a:rPr dirty="0"/>
              <a:t> 13-25</a:t>
            </a:r>
          </a:p>
          <a:p>
            <a:r>
              <a:rPr dirty="0" err="1"/>
              <a:t>Презентация</a:t>
            </a:r>
            <a:r>
              <a:rPr dirty="0"/>
              <a:t> о </a:t>
            </a:r>
            <a:r>
              <a:rPr dirty="0" err="1"/>
              <a:t>святом</a:t>
            </a:r>
            <a:r>
              <a:rPr dirty="0"/>
              <a:t> </a:t>
            </a:r>
            <a:r>
              <a:rPr dirty="0" err="1"/>
              <a:t>городе</a:t>
            </a:r>
            <a:r>
              <a:rPr dirty="0"/>
              <a:t> </a:t>
            </a:r>
            <a:r>
              <a:rPr dirty="0" err="1"/>
              <a:t>ислама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Модернизация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Город активно развивается, строятся отели и транспортные системы.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E2915-1454-49BD-9D89-07BD8BA9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235"/>
            <a:ext cx="9144000" cy="4308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Расположение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Мекка</a:t>
            </a:r>
            <a:r>
              <a:rPr dirty="0"/>
              <a:t> </a:t>
            </a:r>
            <a:r>
              <a:rPr dirty="0" err="1"/>
              <a:t>находится</a:t>
            </a:r>
            <a:r>
              <a:rPr dirty="0"/>
              <a:t> в </a:t>
            </a:r>
            <a:r>
              <a:rPr dirty="0" err="1"/>
              <a:t>западной</a:t>
            </a:r>
            <a:r>
              <a:rPr dirty="0"/>
              <a:t> </a:t>
            </a:r>
            <a:r>
              <a:rPr dirty="0" err="1"/>
              <a:t>части</a:t>
            </a:r>
            <a:r>
              <a:rPr dirty="0"/>
              <a:t> </a:t>
            </a:r>
            <a:r>
              <a:rPr dirty="0" err="1"/>
              <a:t>Саудовской</a:t>
            </a:r>
            <a:r>
              <a:rPr dirty="0"/>
              <a:t> </a:t>
            </a:r>
            <a:r>
              <a:rPr dirty="0" err="1"/>
              <a:t>Аравии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C62361-18E3-4571-8718-763E0D49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2927927"/>
            <a:ext cx="7887854" cy="3198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Главная</a:t>
            </a:r>
            <a:r>
              <a:rPr dirty="0"/>
              <a:t> </a:t>
            </a:r>
            <a:r>
              <a:rPr dirty="0" err="1"/>
              <a:t>святыня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lang="ru-RU" dirty="0"/>
              <a:t>В </a:t>
            </a:r>
            <a:r>
              <a:rPr dirty="0" err="1"/>
              <a:t>ислама</a:t>
            </a:r>
            <a:r>
              <a:rPr dirty="0"/>
              <a:t>.</a:t>
            </a:r>
            <a:r>
              <a:rPr lang="ru-RU" dirty="0"/>
              <a:t> В центре города находится Кааба — главное святое место 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B9BA4-1E3D-41FF-ACFA-EC8F2E21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5450"/>
            <a:ext cx="2751456" cy="399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05D96-0CEC-49B8-8566-D16343126C50}"/>
              </a:ext>
            </a:extLst>
          </p:cNvPr>
          <p:cNvSpPr txBox="1"/>
          <p:nvPr/>
        </p:nvSpPr>
        <p:spPr>
          <a:xfrm>
            <a:off x="4128655" y="2927927"/>
            <a:ext cx="4193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Многие восхищаются красотой города </a:t>
            </a:r>
          </a:p>
          <a:p>
            <a:r>
              <a:rPr lang="ru-RU" dirty="0"/>
              <a:t>и многие мечтают съездить в эту страну 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072FB-F01C-43C1-A3B2-B6E91186FBC4}"/>
              </a:ext>
            </a:extLst>
          </p:cNvPr>
          <p:cNvSpPr txBox="1"/>
          <p:nvPr/>
        </p:nvSpPr>
        <p:spPr>
          <a:xfrm>
            <a:off x="3208657" y="4243163"/>
            <a:ext cx="5861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Кааба — главная святыня ислама, расположена в Мекке, </a:t>
            </a:r>
          </a:p>
          <a:p>
            <a:r>
              <a:rPr lang="ru-RU" dirty="0"/>
              <a:t>в мечети Аль-Масджид аль-Харам. Это кубическое</a:t>
            </a:r>
          </a:p>
          <a:p>
            <a:r>
              <a:rPr lang="ru-RU" dirty="0"/>
              <a:t>здание, покрытое чёрной тканью — </a:t>
            </a:r>
            <a:r>
              <a:rPr lang="ru-RU" dirty="0" err="1"/>
              <a:t>кисвой</a:t>
            </a:r>
            <a:r>
              <a:rPr lang="ru-RU" dirty="0"/>
              <a:t>. По</a:t>
            </a:r>
          </a:p>
          <a:p>
            <a:r>
              <a:rPr lang="ru-RU" dirty="0"/>
              <a:t>преданию, Каабу построили пророк Ибрахим (Авраам) и его сын Исмаил. Мусульмане совершают вокруг неё обход (таваф) во время хаджа и обращаются к ней лицом во время молитвы.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Паломничество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Каждый мусульманин должен совершить хадж хотя бы раз в жизни.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74A3A1-6D17-4CEF-80EC-04A889B3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2743200"/>
            <a:ext cx="8691417" cy="3840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Запрет на въезд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Въезд в Мекку разрешён только мусульманам.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CDA8F9-C63F-420C-BE4D-4B6839FF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50" y="2772494"/>
            <a:ext cx="6097389" cy="3810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Историческое значение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Мекка — родина пророка Мухаммеда.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A8C45-5A4F-481C-AB73-D48AC667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2" y="2652683"/>
            <a:ext cx="4064926" cy="40649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26D848-3F64-4C9B-824A-A05062DB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94" y="2652683"/>
            <a:ext cx="4039520" cy="40649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Масджид аль-Харам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Это крупнейшая мечеть в мире, окружающая Каабу.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B613BD-5932-4559-9C02-E2592684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764"/>
            <a:ext cx="91440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Число паломников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Ежегодно Мекку посещают миллионы верующих.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3EBCB5-3A39-4245-BC45-5175CC70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473"/>
            <a:ext cx="9144000" cy="4299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Экономика города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Основной</a:t>
            </a:r>
            <a:r>
              <a:rPr dirty="0"/>
              <a:t> </a:t>
            </a:r>
            <a:r>
              <a:rPr dirty="0" err="1"/>
              <a:t>источник</a:t>
            </a:r>
            <a:r>
              <a:rPr dirty="0"/>
              <a:t> </a:t>
            </a:r>
            <a:r>
              <a:rPr dirty="0" err="1"/>
              <a:t>дохода</a:t>
            </a:r>
            <a:r>
              <a:rPr dirty="0"/>
              <a:t> — </a:t>
            </a:r>
            <a:r>
              <a:rPr dirty="0" err="1"/>
              <a:t>религиозный</a:t>
            </a:r>
            <a:r>
              <a:rPr dirty="0"/>
              <a:t> </a:t>
            </a:r>
            <a:r>
              <a:rPr dirty="0" err="1"/>
              <a:t>туризм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76D563-72BA-42FE-B7C9-38312BE0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582"/>
            <a:ext cx="9144000" cy="4373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195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Мекка</vt:lpstr>
      <vt:lpstr>1. Расположение</vt:lpstr>
      <vt:lpstr>2. Главная святыня</vt:lpstr>
      <vt:lpstr>3. Паломничество</vt:lpstr>
      <vt:lpstr>4. Запрет на въезд</vt:lpstr>
      <vt:lpstr>5. Историческое значение</vt:lpstr>
      <vt:lpstr>6. Масджид аль-Харам</vt:lpstr>
      <vt:lpstr>7. Число паломников</vt:lpstr>
      <vt:lpstr>8. Экономика города</vt:lpstr>
      <vt:lpstr>9. Модернизация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Мекка</dc:title>
  <dc:subject/>
  <dc:creator/>
  <cp:keywords/>
  <dc:description>generated using python-pptx</dc:description>
  <cp:lastModifiedBy>Nurdin kulmambetov</cp:lastModifiedBy>
  <cp:revision>6</cp:revision>
  <dcterms:created xsi:type="dcterms:W3CDTF">2013-01-27T09:14:16Z</dcterms:created>
  <dcterms:modified xsi:type="dcterms:W3CDTF">2025-10-24T01:38:52Z</dcterms:modified>
  <cp:category/>
</cp:coreProperties>
</file>