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6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09903"/>
            <a:ext cx="10934974" cy="867103"/>
          </a:xfrm>
        </p:spPr>
        <p:txBody>
          <a:bodyPr>
            <a:noAutofit/>
          </a:bodyPr>
          <a:lstStyle/>
          <a:p>
            <a:pPr algn="ctr"/>
            <a:r>
              <a:rPr lang="en-US" sz="5400" smtClean="0"/>
              <a:t>Database representation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647" y="2077820"/>
            <a:ext cx="6400800" cy="1947333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 4</a:t>
            </a:r>
          </a:p>
          <a:p>
            <a:pPr marL="457200" indent="-457200">
              <a:buAutoNum type="arabicPeriod"/>
            </a:pPr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 Đức Anh</a:t>
            </a:r>
          </a:p>
          <a:p>
            <a:pPr marL="457200" indent="-457200">
              <a:buAutoNum type="arabicPeriod"/>
            </a:pPr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Đặng Sỹ Duy</a:t>
            </a:r>
          </a:p>
          <a:p>
            <a:pPr marL="457200" indent="-457200">
              <a:buAutoNum type="arabicPeriod"/>
            </a:pPr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Bùi Minh Thành</a:t>
            </a:r>
            <a:endParaRPr lang="en-US" sz="3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3788" y="259976"/>
            <a:ext cx="8534401" cy="1114694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INTRODUCTION</a:t>
            </a:r>
            <a:endParaRPr lang="en-US" sz="54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8000" y="2057400"/>
            <a:ext cx="10745787" cy="2846294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</a:rPr>
              <a:t>Inspired by Netflix website, our website was released to help users find and watch movies/shows with some example videos included. 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The name Chilix was inspired by the famous original motto: “Chill with Netflix</a:t>
            </a:r>
            <a:r>
              <a:rPr lang="en-US" sz="2800" smtClean="0">
                <a:solidFill>
                  <a:schemeClr val="tx1"/>
                </a:solidFill>
              </a:rPr>
              <a:t>”</a:t>
            </a:r>
          </a:p>
          <a:p>
            <a:endParaRPr lang="en-US" sz="2800" smtClean="0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94" y="143436"/>
            <a:ext cx="8870956" cy="1613646"/>
          </a:xfrm>
        </p:spPr>
        <p:txBody>
          <a:bodyPr>
            <a:normAutofit/>
          </a:bodyPr>
          <a:lstStyle/>
          <a:p>
            <a:pPr algn="ctr"/>
            <a:r>
              <a:rPr lang="en-US" sz="5300" smtClean="0"/>
              <a:t>some main functions: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21" y="1452282"/>
            <a:ext cx="10459503" cy="509195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Login / Sign in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Register / Create new account / Sign up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Search movie/show to watch (Videos can be played by clicking buttons)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TV shows or Movies button to categorize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Profile section for user information and update passwords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 out to sign in a differnet account</a:t>
            </a:r>
          </a:p>
          <a:p>
            <a:pPr marL="342900" indent="-342900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some more functions coming soon in the future such as physical DVDS for rental, so we will create a new button “Rent” in every movie/TV show for users to rent. When users decide to rent a DVD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they click “Rent” button and then get to a store to rent. The store information is in `store` table.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ome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tables which are not in use at the moment this website was shown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(`rental` , `payment`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`store`,…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will be used to record infotmation related to user’s rental =&gt;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737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847" y="295835"/>
            <a:ext cx="8001000" cy="995080"/>
          </a:xfrm>
        </p:spPr>
        <p:txBody>
          <a:bodyPr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424" y="1640542"/>
            <a:ext cx="10261694" cy="3657600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/>
                </a:solidFill>
              </a:rPr>
              <a:t>- Database name: netflix_clone</a:t>
            </a:r>
          </a:p>
          <a:p>
            <a:pPr marL="342900" indent="-342900">
              <a:buFontTx/>
              <a:buChar char="-"/>
            </a:pPr>
            <a:r>
              <a:rPr lang="en-US" sz="2800" smtClean="0">
                <a:solidFill>
                  <a:schemeClr val="tx1"/>
                </a:solidFill>
              </a:rPr>
              <a:t>With some main tables which are used: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`users`: includes users records who are signed up to get into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`entities`: includes movie/show-related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`category`, `videos`, `videoprogress`,...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- With some more tables that we learned from Sakila database, most of them will be used for future work (which I mentioned before): `rental`, `payment`, `store`,…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1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937" y="0"/>
            <a:ext cx="8534400" cy="1001059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Relational database</a:t>
            </a:r>
            <a:endParaRPr lang="en-US" sz="4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5" y="860611"/>
            <a:ext cx="10285775" cy="5898777"/>
          </a:xfrm>
        </p:spPr>
      </p:pic>
    </p:spTree>
    <p:extLst>
      <p:ext uri="{BB962C8B-B14F-4D97-AF65-F5344CB8AC3E}">
        <p14:creationId xmlns:p14="http://schemas.microsoft.com/office/powerpoint/2010/main" val="6426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8419" y="236482"/>
            <a:ext cx="8001000" cy="788276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Preview pages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46216"/>
            <a:ext cx="11174695" cy="53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3" y="204952"/>
            <a:ext cx="11654927" cy="63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8015"/>
            <a:ext cx="11366938" cy="62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9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3" y="299545"/>
            <a:ext cx="11209282" cy="62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42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294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Tahoma</vt:lpstr>
      <vt:lpstr>Times New Roman</vt:lpstr>
      <vt:lpstr>Wingdings 3</vt:lpstr>
      <vt:lpstr>Slice</vt:lpstr>
      <vt:lpstr>Database representation</vt:lpstr>
      <vt:lpstr>INTRODUCTION</vt:lpstr>
      <vt:lpstr>some main functions: </vt:lpstr>
      <vt:lpstr>DATABASE</vt:lpstr>
      <vt:lpstr>Relational database</vt:lpstr>
      <vt:lpstr>Preview pages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representation</dc:title>
  <dc:creator>Microsoft account</dc:creator>
  <cp:lastModifiedBy>Microsoft account</cp:lastModifiedBy>
  <cp:revision>33</cp:revision>
  <dcterms:created xsi:type="dcterms:W3CDTF">2022-12-09T15:18:31Z</dcterms:created>
  <dcterms:modified xsi:type="dcterms:W3CDTF">2022-12-09T16:27:35Z</dcterms:modified>
</cp:coreProperties>
</file>