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2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6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8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9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7/6/21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12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2F5AA-BAB2-4063-BC26-65F022BB49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6872" r="-1" b="36875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351495-1707-524B-A1C2-E55FDAC4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1841" y="726641"/>
            <a:ext cx="5998193" cy="3187427"/>
          </a:xfrm>
        </p:spPr>
        <p:txBody>
          <a:bodyPr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Diamond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E6124-C9F3-564B-887B-7FC5EF6BE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025" y="4069781"/>
            <a:ext cx="5993576" cy="2043305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solidFill>
                  <a:srgbClr val="FFFFFF"/>
                </a:solidFill>
              </a:rPr>
              <a:t>Understanding Controls on Diamond Price and Diamond Price Prediction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10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0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2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3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AC39-0931-324D-87A3-473D0629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Diamond Genesis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B9BAE-C353-784B-B686-43C00615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834"/>
            <a:ext cx="10515600" cy="4433943"/>
          </a:xfrm>
        </p:spPr>
        <p:txBody>
          <a:bodyPr>
            <a:normAutofit/>
          </a:bodyPr>
          <a:lstStyle/>
          <a:p>
            <a:r>
              <a:rPr lang="en-US" sz="1800" dirty="0"/>
              <a:t>Diamonds created billions of years ago</a:t>
            </a:r>
          </a:p>
          <a:p>
            <a:r>
              <a:rPr lang="en-US" sz="1800" dirty="0"/>
              <a:t>Brought to surface through deep source eruptions</a:t>
            </a:r>
          </a:p>
          <a:p>
            <a:r>
              <a:rPr lang="en-US" sz="1800" dirty="0"/>
              <a:t>Mined in open pits, diamonds come out ‘rough’</a:t>
            </a:r>
          </a:p>
          <a:p>
            <a:r>
              <a:rPr lang="en-US" sz="1800" dirty="0"/>
              <a:t>Diamonds are cut into desired shape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0B3E38B-D7AF-7847-A52F-BB3085E5F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" y="4187738"/>
            <a:ext cx="6028250" cy="25466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picture containing outdoor, sky, nature, shore&#10;&#10;Description automatically generated">
            <a:extLst>
              <a:ext uri="{FF2B5EF4-FFF2-40B4-BE49-F238E27FC236}">
                <a16:creationId xmlns:a16="http://schemas.microsoft.com/office/drawing/2014/main" id="{DAF05501-8384-484D-A434-6405F4A98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113" y="1741107"/>
            <a:ext cx="3139501" cy="23546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Diagram, schematic&#10;&#10;Description automatically generated">
            <a:extLst>
              <a:ext uri="{FF2B5EF4-FFF2-40B4-BE49-F238E27FC236}">
                <a16:creationId xmlns:a16="http://schemas.microsoft.com/office/drawing/2014/main" id="{F96F5976-0D02-C54E-9710-D4AA6A422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639" y="1741108"/>
            <a:ext cx="1948297" cy="2354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 descr="A picture containing ground, rock, stone&#10;&#10;Description automatically generated">
            <a:extLst>
              <a:ext uri="{FF2B5EF4-FFF2-40B4-BE49-F238E27FC236}">
                <a16:creationId xmlns:a16="http://schemas.microsoft.com/office/drawing/2014/main" id="{492336B5-8F49-6742-BF4F-12D576A60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113" y="1741107"/>
            <a:ext cx="1220203" cy="812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Chart, radar chart&#10;&#10;Description automatically generated">
            <a:extLst>
              <a:ext uri="{FF2B5EF4-FFF2-40B4-BE49-F238E27FC236}">
                <a16:creationId xmlns:a16="http://schemas.microsoft.com/office/drawing/2014/main" id="{41022B60-9E67-0841-9D67-DAF60C363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778" y="86946"/>
            <a:ext cx="4217813" cy="1533750"/>
          </a:xfrm>
          <a:prstGeom prst="rect">
            <a:avLst/>
          </a:prstGeom>
        </p:spPr>
      </p:pic>
      <p:pic>
        <p:nvPicPr>
          <p:cNvPr id="19" name="Picture 18" descr="Map&#10;&#10;Description automatically generated">
            <a:extLst>
              <a:ext uri="{FF2B5EF4-FFF2-40B4-BE49-F238E27FC236}">
                <a16:creationId xmlns:a16="http://schemas.microsoft.com/office/drawing/2014/main" id="{251E1394-225C-AF4A-8D2D-A0CFCAE16E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4757" y="4182549"/>
            <a:ext cx="4701442" cy="255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34C4-B4FB-BB4E-A549-84CE9C61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"/>
            <a:ext cx="10515600" cy="1325563"/>
          </a:xfrm>
        </p:spPr>
        <p:txBody>
          <a:bodyPr/>
          <a:lstStyle/>
          <a:p>
            <a:r>
              <a:rPr lang="en-US" dirty="0"/>
              <a:t>The “Four C’s” of Diamond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2452-ED0A-EA42-8A6C-64112E61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3" y="1150694"/>
            <a:ext cx="1692876" cy="645726"/>
          </a:xfrm>
        </p:spPr>
        <p:txBody>
          <a:bodyPr/>
          <a:lstStyle/>
          <a:p>
            <a:r>
              <a:rPr lang="en-US" dirty="0"/>
              <a:t>Carat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E142D5-F881-014B-BB84-8C7BA83BAE2B}"/>
              </a:ext>
            </a:extLst>
          </p:cNvPr>
          <p:cNvSpPr txBox="1">
            <a:spLocks/>
          </p:cNvSpPr>
          <p:nvPr/>
        </p:nvSpPr>
        <p:spPr>
          <a:xfrm>
            <a:off x="1499613" y="4034449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1CDE1-B184-3C48-8F4F-55D041269032}"/>
              </a:ext>
            </a:extLst>
          </p:cNvPr>
          <p:cNvSpPr txBox="1">
            <a:spLocks/>
          </p:cNvSpPr>
          <p:nvPr/>
        </p:nvSpPr>
        <p:spPr>
          <a:xfrm>
            <a:off x="7088654" y="1147914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AB6BC8-60BB-9D4E-9996-9F94489917A0}"/>
              </a:ext>
            </a:extLst>
          </p:cNvPr>
          <p:cNvSpPr txBox="1">
            <a:spLocks/>
          </p:cNvSpPr>
          <p:nvPr/>
        </p:nvSpPr>
        <p:spPr>
          <a:xfrm>
            <a:off x="7088654" y="4034449"/>
            <a:ext cx="1692876" cy="64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Colour</a:t>
            </a:r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043E7B3-B3AA-2F46-8A8E-B4DAF1E4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3" y="1606380"/>
            <a:ext cx="3202308" cy="2084836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465E8E-C7E0-9145-8E9F-D9E83AC8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54" y="1606380"/>
            <a:ext cx="3281054" cy="2084836"/>
          </a:xfrm>
          <a:prstGeom prst="rect">
            <a:avLst/>
          </a:prstGeom>
        </p:spPr>
      </p:pic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BC1F9AF-4C3C-2240-9800-5A3BC2271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653" y="4463685"/>
            <a:ext cx="3281053" cy="211046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A4B16EF6-C29D-6D46-BD60-1730CC00A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613" y="4514336"/>
            <a:ext cx="3202308" cy="205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4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controls on diamond pricing</a:t>
            </a:r>
          </a:p>
          <a:p>
            <a:r>
              <a:rPr lang="en-US" dirty="0"/>
              <a:t>Identifying any significant outliers in size or symmetry</a:t>
            </a:r>
          </a:p>
          <a:p>
            <a:r>
              <a:rPr lang="en-US" dirty="0"/>
              <a:t>Create a model to predict diamond price</a:t>
            </a:r>
          </a:p>
        </p:txBody>
      </p:sp>
    </p:spTree>
    <p:extLst>
      <p:ext uri="{BB962C8B-B14F-4D97-AF65-F5344CB8AC3E}">
        <p14:creationId xmlns:p14="http://schemas.microsoft.com/office/powerpoint/2010/main" val="31924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16" y="2787697"/>
            <a:ext cx="4650556" cy="1573952"/>
          </a:xfrm>
        </p:spPr>
        <p:txBody>
          <a:bodyPr/>
          <a:lstStyle/>
          <a:p>
            <a:r>
              <a:rPr lang="en-US" dirty="0"/>
              <a:t>Diamond dataset</a:t>
            </a:r>
          </a:p>
          <a:p>
            <a:r>
              <a:rPr lang="en-US" dirty="0"/>
              <a:t>53,940 diamond records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B145F55-D5E5-384E-A693-BDA96FF7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56" y="2636191"/>
            <a:ext cx="6438900" cy="392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able&#10;&#10;Description automatically generated with low confidence">
            <a:extLst>
              <a:ext uri="{FF2B5EF4-FFF2-40B4-BE49-F238E27FC236}">
                <a16:creationId xmlns:a16="http://schemas.microsoft.com/office/drawing/2014/main" id="{1009817A-42EF-2A40-9D1C-647FA23B7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6" y="4361795"/>
            <a:ext cx="1780574" cy="2199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410C25C2-D7EC-1B4B-89E6-71C6154C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246" y="4361649"/>
            <a:ext cx="1666491" cy="21988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F3F6C45-ADE4-E44F-BA95-F4C0C0003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050" y="665348"/>
            <a:ext cx="3088312" cy="17488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910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Training and Testing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4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E52E-B227-DB4D-A8BF-BFEDBC25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32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1DBC-F319-3040-840F-86648825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2290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BAF84"/>
      </a:accent1>
      <a:accent2>
        <a:srgbClr val="5FB09F"/>
      </a:accent2>
      <a:accent3>
        <a:srgbClr val="5FADC1"/>
      </a:accent3>
      <a:accent4>
        <a:srgbClr val="6E91CB"/>
      </a:accent4>
      <a:accent5>
        <a:srgbClr val="8B88D4"/>
      </a:accent5>
      <a:accent6>
        <a:srgbClr val="986ECB"/>
      </a:accent6>
      <a:hlink>
        <a:srgbClr val="AE699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95</Words>
  <Application>Microsoft Macintosh PowerPoint</Application>
  <PresentationFormat>Widescreen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AvenirNext LT Pro Medium</vt:lpstr>
      <vt:lpstr>Posterama</vt:lpstr>
      <vt:lpstr>ExploreVTI</vt:lpstr>
      <vt:lpstr>Diamond Price Prediction</vt:lpstr>
      <vt:lpstr>Diamond Genesis</vt:lpstr>
      <vt:lpstr>The “Four C’s” of Diamond Quality</vt:lpstr>
      <vt:lpstr>Objectives</vt:lpstr>
      <vt:lpstr>Dataset</vt:lpstr>
      <vt:lpstr>Training and Testing Considerations</vt:lpstr>
      <vt:lpstr>Objectives</vt:lpstr>
      <vt:lpstr>Objectives</vt:lpstr>
      <vt:lpstr>Objectives</vt:lpstr>
      <vt:lpstr>Objectives</vt:lpstr>
      <vt:lpstr>Objectives</vt:lpstr>
      <vt:lpstr>Objectives</vt:lpstr>
      <vt:lpstr>Objectives</vt:lpstr>
      <vt:lpstr>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 Price Prediction</dc:title>
  <dc:creator>Nathan Nushart</dc:creator>
  <cp:lastModifiedBy>Nathan Nushart</cp:lastModifiedBy>
  <cp:revision>13</cp:revision>
  <dcterms:created xsi:type="dcterms:W3CDTF">2021-07-06T19:45:32Z</dcterms:created>
  <dcterms:modified xsi:type="dcterms:W3CDTF">2021-07-07T01:51:16Z</dcterms:modified>
</cp:coreProperties>
</file>