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329" r:id="rId2"/>
    <p:sldId id="330" r:id="rId3"/>
    <p:sldId id="331" r:id="rId4"/>
    <p:sldId id="332" r:id="rId5"/>
  </p:sldIdLst>
  <p:sldSz cx="12192000" cy="6858000"/>
  <p:notesSz cx="9363075" cy="7077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1" d="100"/>
          <a:sy n="71" d="100"/>
        </p:scale>
        <p:origin x="72" y="74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57333" cy="355083"/>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5303576" y="1"/>
            <a:ext cx="4057333" cy="355083"/>
          </a:xfrm>
          <a:prstGeom prst="rect">
            <a:avLst/>
          </a:prstGeom>
        </p:spPr>
        <p:txBody>
          <a:bodyPr vert="horz" lIns="93936" tIns="46968" rIns="93936" bIns="46968" rtlCol="0"/>
          <a:lstStyle>
            <a:lvl1pPr algn="r">
              <a:defRPr sz="1200"/>
            </a:lvl1pPr>
          </a:lstStyle>
          <a:p>
            <a:fld id="{D68E761C-A2C8-45BE-BB3C-56E152BAD543}" type="datetimeFigureOut">
              <a:rPr lang="en-US" smtClean="0"/>
              <a:t>8/18/2020</a:t>
            </a:fld>
            <a:endParaRPr lang="en-US"/>
          </a:p>
        </p:txBody>
      </p:sp>
      <p:sp>
        <p:nvSpPr>
          <p:cNvPr id="4" name="Footer Placeholder 3"/>
          <p:cNvSpPr>
            <a:spLocks noGrp="1"/>
          </p:cNvSpPr>
          <p:nvPr>
            <p:ph type="ftr" sz="quarter" idx="2"/>
          </p:nvPr>
        </p:nvSpPr>
        <p:spPr>
          <a:xfrm>
            <a:off x="0" y="6721993"/>
            <a:ext cx="4057333" cy="355082"/>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5303576" y="6721993"/>
            <a:ext cx="4057333" cy="355082"/>
          </a:xfrm>
          <a:prstGeom prst="rect">
            <a:avLst/>
          </a:prstGeom>
        </p:spPr>
        <p:txBody>
          <a:bodyPr vert="horz" lIns="93936" tIns="46968" rIns="93936" bIns="46968" rtlCol="0" anchor="b"/>
          <a:lstStyle>
            <a:lvl1pPr algn="r">
              <a:defRPr sz="1200"/>
            </a:lvl1pPr>
          </a:lstStyle>
          <a:p>
            <a:fld id="{6FF2D1C5-4641-487F-9D76-57A5745B367A}" type="slidenum">
              <a:rPr lang="en-US" smtClean="0"/>
              <a:t>‹#›</a:t>
            </a:fld>
            <a:endParaRPr lang="en-US"/>
          </a:p>
        </p:txBody>
      </p:sp>
    </p:spTree>
    <p:extLst>
      <p:ext uri="{BB962C8B-B14F-4D97-AF65-F5344CB8AC3E}">
        <p14:creationId xmlns:p14="http://schemas.microsoft.com/office/powerpoint/2010/main" val="352181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333" cy="355492"/>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5304117" y="0"/>
            <a:ext cx="4057333" cy="355492"/>
          </a:xfrm>
          <a:prstGeom prst="rect">
            <a:avLst/>
          </a:prstGeom>
        </p:spPr>
        <p:txBody>
          <a:bodyPr vert="horz" lIns="93936" tIns="46968" rIns="93936" bIns="46968" rtlCol="0"/>
          <a:lstStyle>
            <a:lvl1pPr algn="r">
              <a:defRPr sz="1200"/>
            </a:lvl1pPr>
          </a:lstStyle>
          <a:p>
            <a:fld id="{0165471D-55B4-4033-8AE4-0B8F1C8BA672}" type="datetimeFigureOut">
              <a:rPr lang="en-US" smtClean="0"/>
              <a:t>8/18/2020</a:t>
            </a:fld>
            <a:endParaRPr lang="en-US"/>
          </a:p>
        </p:txBody>
      </p:sp>
      <p:sp>
        <p:nvSpPr>
          <p:cNvPr id="4" name="Slide Image Placeholder 3"/>
          <p:cNvSpPr>
            <a:spLocks noGrp="1" noRot="1" noChangeAspect="1"/>
          </p:cNvSpPr>
          <p:nvPr>
            <p:ph type="sldImg" idx="2"/>
          </p:nvPr>
        </p:nvSpPr>
        <p:spPr>
          <a:xfrm>
            <a:off x="2559050" y="884238"/>
            <a:ext cx="4244975" cy="2389187"/>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936308" y="3405843"/>
            <a:ext cx="7490460" cy="2786598"/>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21584"/>
            <a:ext cx="4057333" cy="355491"/>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5304117" y="6721584"/>
            <a:ext cx="4057333" cy="355491"/>
          </a:xfrm>
          <a:prstGeom prst="rect">
            <a:avLst/>
          </a:prstGeom>
        </p:spPr>
        <p:txBody>
          <a:bodyPr vert="horz" lIns="93936" tIns="46968" rIns="93936" bIns="46968" rtlCol="0" anchor="b"/>
          <a:lstStyle>
            <a:lvl1pPr algn="r">
              <a:defRPr sz="1200"/>
            </a:lvl1pPr>
          </a:lstStyle>
          <a:p>
            <a:fld id="{16F46243-90D9-405C-AFE1-936283D59E9B}" type="slidenum">
              <a:rPr lang="en-US" smtClean="0"/>
              <a:t>‹#›</a:t>
            </a:fld>
            <a:endParaRPr lang="en-US"/>
          </a:p>
        </p:txBody>
      </p:sp>
    </p:spTree>
    <p:extLst>
      <p:ext uri="{BB962C8B-B14F-4D97-AF65-F5344CB8AC3E}">
        <p14:creationId xmlns:p14="http://schemas.microsoft.com/office/powerpoint/2010/main" val="236662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3759200" y="1066800"/>
            <a:ext cx="8432800" cy="297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rgbClr val="255DA0"/>
                </a:solidFill>
                <a:latin typeface="Verdana" panose="020B0604030504040204" pitchFamily="34" charset="0"/>
                <a:ea typeface="MS PGothic" panose="020B0600070205080204" pitchFamily="34" charset="-128"/>
              </a:defRPr>
            </a:lvl1pPr>
            <a:lvl2pPr marL="742950" indent="-285750" eaLnBrk="0" hangingPunct="0">
              <a:defRPr sz="3600">
                <a:solidFill>
                  <a:srgbClr val="255DA0"/>
                </a:solidFill>
                <a:latin typeface="Verdana" panose="020B0604030504040204" pitchFamily="34" charset="0"/>
                <a:ea typeface="MS PGothic" panose="020B0600070205080204" pitchFamily="34" charset="-128"/>
              </a:defRPr>
            </a:lvl2pPr>
            <a:lvl3pPr marL="1143000" indent="-228600" eaLnBrk="0" hangingPunct="0">
              <a:defRPr sz="3600">
                <a:solidFill>
                  <a:srgbClr val="255DA0"/>
                </a:solidFill>
                <a:latin typeface="Verdana" panose="020B0604030504040204" pitchFamily="34" charset="0"/>
                <a:ea typeface="MS PGothic" panose="020B0600070205080204" pitchFamily="34" charset="-128"/>
              </a:defRPr>
            </a:lvl3pPr>
            <a:lvl4pPr marL="1600200" indent="-228600" eaLnBrk="0" hangingPunct="0">
              <a:defRPr sz="3600">
                <a:solidFill>
                  <a:srgbClr val="255DA0"/>
                </a:solidFill>
                <a:latin typeface="Verdana" panose="020B0604030504040204" pitchFamily="34" charset="0"/>
                <a:ea typeface="MS PGothic" panose="020B0600070205080204" pitchFamily="34" charset="-128"/>
              </a:defRPr>
            </a:lvl4pPr>
            <a:lvl5pPr marL="2057400" indent="-228600" eaLnBrk="0" hangingPunct="0">
              <a:defRPr sz="3600">
                <a:solidFill>
                  <a:srgbClr val="255DA0"/>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9pPr>
          </a:lstStyle>
          <a:p>
            <a:pPr algn="ctr" eaLnBrk="1" hangingPunct="1">
              <a:defRPr/>
            </a:pPr>
            <a:endParaRPr lang="en-US" sz="3600"/>
          </a:p>
        </p:txBody>
      </p:sp>
      <p:sp>
        <p:nvSpPr>
          <p:cNvPr id="5" name="Rectangle 7"/>
          <p:cNvSpPr>
            <a:spLocks noChangeArrowheads="1"/>
          </p:cNvSpPr>
          <p:nvPr userDrawn="1"/>
        </p:nvSpPr>
        <p:spPr bwMode="auto">
          <a:xfrm>
            <a:off x="0" y="990600"/>
            <a:ext cx="12192000" cy="152400"/>
          </a:xfrm>
          <a:prstGeom prst="rect">
            <a:avLst/>
          </a:prstGeom>
          <a:solidFill>
            <a:srgbClr val="255D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rgbClr val="255DA0"/>
                </a:solidFill>
                <a:latin typeface="Verdana" panose="020B0604030504040204" pitchFamily="34" charset="0"/>
                <a:ea typeface="MS PGothic" panose="020B0600070205080204" pitchFamily="34" charset="-128"/>
              </a:defRPr>
            </a:lvl1pPr>
            <a:lvl2pPr marL="742950" indent="-285750" eaLnBrk="0" hangingPunct="0">
              <a:defRPr sz="3600">
                <a:solidFill>
                  <a:srgbClr val="255DA0"/>
                </a:solidFill>
                <a:latin typeface="Verdana" panose="020B0604030504040204" pitchFamily="34" charset="0"/>
                <a:ea typeface="MS PGothic" panose="020B0600070205080204" pitchFamily="34" charset="-128"/>
              </a:defRPr>
            </a:lvl2pPr>
            <a:lvl3pPr marL="1143000" indent="-228600" eaLnBrk="0" hangingPunct="0">
              <a:defRPr sz="3600">
                <a:solidFill>
                  <a:srgbClr val="255DA0"/>
                </a:solidFill>
                <a:latin typeface="Verdana" panose="020B0604030504040204" pitchFamily="34" charset="0"/>
                <a:ea typeface="MS PGothic" panose="020B0600070205080204" pitchFamily="34" charset="-128"/>
              </a:defRPr>
            </a:lvl3pPr>
            <a:lvl4pPr marL="1600200" indent="-228600" eaLnBrk="0" hangingPunct="0">
              <a:defRPr sz="3600">
                <a:solidFill>
                  <a:srgbClr val="255DA0"/>
                </a:solidFill>
                <a:latin typeface="Verdana" panose="020B0604030504040204" pitchFamily="34" charset="0"/>
                <a:ea typeface="MS PGothic" panose="020B0600070205080204" pitchFamily="34" charset="-128"/>
              </a:defRPr>
            </a:lvl4pPr>
            <a:lvl5pPr marL="2057400" indent="-228600" eaLnBrk="0" hangingPunct="0">
              <a:defRPr sz="3600">
                <a:solidFill>
                  <a:srgbClr val="255DA0"/>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3600">
                <a:solidFill>
                  <a:srgbClr val="255DA0"/>
                </a:solidFill>
                <a:latin typeface="Verdana" panose="020B0604030504040204" pitchFamily="34" charset="0"/>
                <a:ea typeface="MS PGothic" panose="020B0600070205080204" pitchFamily="34" charset="-128"/>
              </a:defRPr>
            </a:lvl9pPr>
          </a:lstStyle>
          <a:p>
            <a:pPr algn="ctr" eaLnBrk="1" hangingPunct="1">
              <a:defRPr/>
            </a:pPr>
            <a:endParaRPr lang="en-US" sz="3200">
              <a:solidFill>
                <a:schemeClr val="tx1"/>
              </a:solidFill>
              <a:latin typeface="Arial" panose="020B0604020202020204" pitchFamily="34" charset="0"/>
            </a:endParaRPr>
          </a:p>
        </p:txBody>
      </p:sp>
      <p:pic>
        <p:nvPicPr>
          <p:cNvPr id="6" name="Picture 13" descr="Horizontal-Clea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884" y="109539"/>
            <a:ext cx="10606616"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txBox="1">
            <a:spLocks/>
          </p:cNvSpPr>
          <p:nvPr userDrawn="1"/>
        </p:nvSpPr>
        <p:spPr bwMode="auto">
          <a:xfrm>
            <a:off x="5257800" y="-82550"/>
            <a:ext cx="5471584" cy="823913"/>
          </a:xfrm>
          <a:prstGeom prst="rect">
            <a:avLst/>
          </a:prstGeom>
          <a:noFill/>
          <a:ln>
            <a:noFill/>
          </a:ln>
        </p:spPr>
        <p:txBody>
          <a:bodyPr/>
          <a:lstStyle>
            <a:lvl1pPr marL="342900" indent="-342900" algn="l" rtl="0" eaLnBrk="0" fontAlgn="base" hangingPunct="0">
              <a:spcBef>
                <a:spcPct val="20000"/>
              </a:spcBef>
              <a:spcAft>
                <a:spcPct val="0"/>
              </a:spcAft>
              <a:buChar char="•"/>
              <a:defRPr sz="2000" b="1">
                <a:solidFill>
                  <a:srgbClr val="222268"/>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rgbClr val="C00000"/>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defRPr/>
            </a:pPr>
            <a:r>
              <a:rPr lang="en-US" sz="3600" b="0" dirty="0">
                <a:solidFill>
                  <a:srgbClr val="0F6CB6"/>
                </a:solidFill>
                <a:latin typeface="Edwardian Script ITC" pitchFamily="66" charset="0"/>
                <a:ea typeface="+mj-ea"/>
                <a:cs typeface="+mj-cs"/>
              </a:rPr>
              <a:t>We Engineer Excellence</a:t>
            </a:r>
          </a:p>
        </p:txBody>
      </p:sp>
      <p:sp>
        <p:nvSpPr>
          <p:cNvPr id="198658" name="Rectangle 2"/>
          <p:cNvSpPr>
            <a:spLocks noGrp="1" noChangeArrowheads="1"/>
          </p:cNvSpPr>
          <p:nvPr>
            <p:ph type="ctrTitle"/>
          </p:nvPr>
        </p:nvSpPr>
        <p:spPr>
          <a:xfrm>
            <a:off x="914400" y="2130426"/>
            <a:ext cx="10363200" cy="1470025"/>
          </a:xfrm>
        </p:spPr>
        <p:txBody>
          <a:bodyPr/>
          <a:lstStyle>
            <a:lvl1pPr>
              <a:defRPr/>
            </a:lvl1pPr>
          </a:lstStyle>
          <a:p>
            <a:r>
              <a:rPr lang="en-US"/>
              <a:t>Click to edit Master title style</a:t>
            </a:r>
          </a:p>
        </p:txBody>
      </p:sp>
      <p:sp>
        <p:nvSpPr>
          <p:cNvPr id="19865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F8D1999B-7D98-42BD-8742-E60772D25188}" type="slidenum">
              <a:rPr lang="en-US" altLang="en-US"/>
              <a:pPr>
                <a:defRPr/>
              </a:pPr>
              <a:t>‹#›</a:t>
            </a:fld>
            <a:endParaRPr lang="en-US" altLang="en-US"/>
          </a:p>
        </p:txBody>
      </p:sp>
    </p:spTree>
    <p:extLst>
      <p:ext uri="{BB962C8B-B14F-4D97-AF65-F5344CB8AC3E}">
        <p14:creationId xmlns:p14="http://schemas.microsoft.com/office/powerpoint/2010/main" val="166322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65DDE863-C165-456D-B50C-FE630F4F3625}" type="slidenum">
              <a:rPr lang="en-US" altLang="en-US"/>
              <a:pPr>
                <a:defRPr/>
              </a:pPr>
              <a:t>‹#›</a:t>
            </a:fld>
            <a:endParaRPr lang="en-US" altLang="en-US"/>
          </a:p>
        </p:txBody>
      </p:sp>
    </p:spTree>
    <p:extLst>
      <p:ext uri="{BB962C8B-B14F-4D97-AF65-F5344CB8AC3E}">
        <p14:creationId xmlns:p14="http://schemas.microsoft.com/office/powerpoint/2010/main" val="427182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04801"/>
            <a:ext cx="27432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1"/>
            <a:ext cx="80264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C265722F-AEE0-405B-88EE-F867619E8168}" type="slidenum">
              <a:rPr lang="en-US" altLang="en-US"/>
              <a:pPr>
                <a:defRPr/>
              </a:pPr>
              <a:t>‹#›</a:t>
            </a:fld>
            <a:endParaRPr lang="en-US" altLang="en-US"/>
          </a:p>
        </p:txBody>
      </p:sp>
    </p:spTree>
    <p:extLst>
      <p:ext uri="{BB962C8B-B14F-4D97-AF65-F5344CB8AC3E}">
        <p14:creationId xmlns:p14="http://schemas.microsoft.com/office/powerpoint/2010/main" val="87165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94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0DA66DAF-F25B-463A-8124-B8373817C619}" type="slidenum">
              <a:rPr lang="en-US" altLang="en-US"/>
              <a:pPr>
                <a:defRPr/>
              </a:pPr>
              <a:t>‹#›</a:t>
            </a:fld>
            <a:endParaRPr lang="en-US" altLang="en-US"/>
          </a:p>
        </p:txBody>
      </p:sp>
    </p:spTree>
    <p:extLst>
      <p:ext uri="{BB962C8B-B14F-4D97-AF65-F5344CB8AC3E}">
        <p14:creationId xmlns:p14="http://schemas.microsoft.com/office/powerpoint/2010/main" val="122795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C5DC74EB-0409-402C-9CE6-CFF9E1C8B43A}" type="slidenum">
              <a:rPr lang="en-US" altLang="en-US"/>
              <a:pPr>
                <a:defRPr/>
              </a:pPr>
              <a:t>‹#›</a:t>
            </a:fld>
            <a:endParaRPr lang="en-US" altLang="en-US"/>
          </a:p>
        </p:txBody>
      </p:sp>
    </p:spTree>
    <p:extLst>
      <p:ext uri="{BB962C8B-B14F-4D97-AF65-F5344CB8AC3E}">
        <p14:creationId xmlns:p14="http://schemas.microsoft.com/office/powerpoint/2010/main" val="205163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68B407F1-E61F-4681-93AD-ECC29EA51AE6}" type="slidenum">
              <a:rPr lang="en-US" altLang="en-US"/>
              <a:pPr>
                <a:defRPr/>
              </a:pPr>
              <a:t>‹#›</a:t>
            </a:fld>
            <a:endParaRPr lang="en-US" altLang="en-US"/>
          </a:p>
        </p:txBody>
      </p:sp>
    </p:spTree>
    <p:extLst>
      <p:ext uri="{BB962C8B-B14F-4D97-AF65-F5344CB8AC3E}">
        <p14:creationId xmlns:p14="http://schemas.microsoft.com/office/powerpoint/2010/main" val="248216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81B157E8-3968-4108-8CED-1C5D3B73C9FB}" type="slidenum">
              <a:rPr lang="en-US" altLang="en-US"/>
              <a:pPr>
                <a:defRPr/>
              </a:pPr>
              <a:t>‹#›</a:t>
            </a:fld>
            <a:endParaRPr lang="en-US" altLang="en-US"/>
          </a:p>
        </p:txBody>
      </p:sp>
    </p:spTree>
    <p:extLst>
      <p:ext uri="{BB962C8B-B14F-4D97-AF65-F5344CB8AC3E}">
        <p14:creationId xmlns:p14="http://schemas.microsoft.com/office/powerpoint/2010/main" val="17770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56C5F110-D341-4403-AC80-D3BFFF01A479}" type="slidenum">
              <a:rPr lang="en-US" altLang="en-US"/>
              <a:pPr>
                <a:defRPr/>
              </a:pPr>
              <a:t>‹#›</a:t>
            </a:fld>
            <a:endParaRPr lang="en-US" altLang="en-US"/>
          </a:p>
        </p:txBody>
      </p:sp>
    </p:spTree>
    <p:extLst>
      <p:ext uri="{BB962C8B-B14F-4D97-AF65-F5344CB8AC3E}">
        <p14:creationId xmlns:p14="http://schemas.microsoft.com/office/powerpoint/2010/main" val="133488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D569C079-833F-483E-8A8B-06196589D788}" type="slidenum">
              <a:rPr lang="en-US" altLang="en-US"/>
              <a:pPr>
                <a:defRPr/>
              </a:pPr>
              <a:t>‹#›</a:t>
            </a:fld>
            <a:endParaRPr lang="en-US" altLang="en-US"/>
          </a:p>
        </p:txBody>
      </p:sp>
    </p:spTree>
    <p:extLst>
      <p:ext uri="{BB962C8B-B14F-4D97-AF65-F5344CB8AC3E}">
        <p14:creationId xmlns:p14="http://schemas.microsoft.com/office/powerpoint/2010/main" val="63530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anose="020B0600070205080204" pitchFamily="34" charset="-128"/>
              </a:defRPr>
            </a:lvl1pPr>
          </a:lstStyle>
          <a:p>
            <a:pPr>
              <a:defRPr/>
            </a:pPr>
            <a:fld id="{83EE6598-7C8B-4621-A10D-C507C8BBE2F8}" type="slidenum">
              <a:rPr lang="en-US" altLang="en-US"/>
              <a:pPr>
                <a:defRPr/>
              </a:pPr>
              <a:t>‹#›</a:t>
            </a:fld>
            <a:endParaRPr lang="en-US" altLang="en-US"/>
          </a:p>
        </p:txBody>
      </p:sp>
    </p:spTree>
    <p:extLst>
      <p:ext uri="{BB962C8B-B14F-4D97-AF65-F5344CB8AC3E}">
        <p14:creationId xmlns:p14="http://schemas.microsoft.com/office/powerpoint/2010/main" val="28628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330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tx1"/>
                </a:solidFill>
                <a:latin typeface="Arial" pitchFamily="34" charset="0"/>
                <a:ea typeface="+mn-ea"/>
              </a:defRPr>
            </a:lvl1pPr>
          </a:lstStyle>
          <a:p>
            <a:pPr>
              <a:defRPr/>
            </a:pPr>
            <a:endParaRPr lang="en-US"/>
          </a:p>
        </p:txBody>
      </p:sp>
      <p:sp>
        <p:nvSpPr>
          <p:cNvPr id="1833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pitchFamily="34" charset="0"/>
                <a:ea typeface="+mn-ea"/>
              </a:defRPr>
            </a:lvl1pPr>
          </a:lstStyle>
          <a:p>
            <a:pPr>
              <a:defRPr/>
            </a:pPr>
            <a:endParaRPr lang="en-US"/>
          </a:p>
        </p:txBody>
      </p:sp>
      <p:pic>
        <p:nvPicPr>
          <p:cNvPr id="1030" name="Picture 10" descr="Monogram-clear-bac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1" y="6235700"/>
            <a:ext cx="139276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1"/>
          <p:cNvSpPr txBox="1">
            <a:spLocks noChangeArrowheads="1"/>
          </p:cNvSpPr>
          <p:nvPr/>
        </p:nvSpPr>
        <p:spPr bwMode="auto">
          <a:xfrm>
            <a:off x="7763962" y="6353175"/>
            <a:ext cx="4229043" cy="369332"/>
          </a:xfrm>
          <a:prstGeom prst="rect">
            <a:avLst/>
          </a:prstGeom>
          <a:noFill/>
          <a:ln>
            <a:noFill/>
          </a:ln>
        </p:spPr>
        <p:txBody>
          <a:bodyPr wrap="none">
            <a:spAutoFit/>
          </a:bodyPr>
          <a:lstStyle>
            <a:lvl1pPr eaLnBrk="0" hangingPunct="0">
              <a:defRPr sz="3600">
                <a:solidFill>
                  <a:srgbClr val="255DA0"/>
                </a:solidFill>
                <a:latin typeface="Verdana" pitchFamily="34" charset="0"/>
              </a:defRPr>
            </a:lvl1pPr>
            <a:lvl2pPr marL="742950" indent="-285750" eaLnBrk="0" hangingPunct="0">
              <a:defRPr sz="3600">
                <a:solidFill>
                  <a:srgbClr val="255DA0"/>
                </a:solidFill>
                <a:latin typeface="Verdana" pitchFamily="34" charset="0"/>
              </a:defRPr>
            </a:lvl2pPr>
            <a:lvl3pPr marL="1143000" indent="-228600" eaLnBrk="0" hangingPunct="0">
              <a:defRPr sz="3600">
                <a:solidFill>
                  <a:srgbClr val="255DA0"/>
                </a:solidFill>
                <a:latin typeface="Verdana" pitchFamily="34" charset="0"/>
              </a:defRPr>
            </a:lvl3pPr>
            <a:lvl4pPr marL="1600200" indent="-228600" eaLnBrk="0" hangingPunct="0">
              <a:defRPr sz="3600">
                <a:solidFill>
                  <a:srgbClr val="255DA0"/>
                </a:solidFill>
                <a:latin typeface="Verdana" pitchFamily="34" charset="0"/>
              </a:defRPr>
            </a:lvl4pPr>
            <a:lvl5pPr marL="2057400" indent="-228600" eaLnBrk="0" hangingPunct="0">
              <a:defRPr sz="3600">
                <a:solidFill>
                  <a:srgbClr val="255DA0"/>
                </a:solidFill>
                <a:latin typeface="Verdana" pitchFamily="34" charset="0"/>
              </a:defRPr>
            </a:lvl5pPr>
            <a:lvl6pPr marL="2514600" indent="-228600" eaLnBrk="0" fontAlgn="base" hangingPunct="0">
              <a:spcBef>
                <a:spcPct val="0"/>
              </a:spcBef>
              <a:spcAft>
                <a:spcPct val="0"/>
              </a:spcAft>
              <a:defRPr sz="3600">
                <a:solidFill>
                  <a:srgbClr val="255DA0"/>
                </a:solidFill>
                <a:latin typeface="Verdana" pitchFamily="34" charset="0"/>
              </a:defRPr>
            </a:lvl6pPr>
            <a:lvl7pPr marL="2971800" indent="-228600" eaLnBrk="0" fontAlgn="base" hangingPunct="0">
              <a:spcBef>
                <a:spcPct val="0"/>
              </a:spcBef>
              <a:spcAft>
                <a:spcPct val="0"/>
              </a:spcAft>
              <a:defRPr sz="3600">
                <a:solidFill>
                  <a:srgbClr val="255DA0"/>
                </a:solidFill>
                <a:latin typeface="Verdana" pitchFamily="34" charset="0"/>
              </a:defRPr>
            </a:lvl7pPr>
            <a:lvl8pPr marL="3429000" indent="-228600" eaLnBrk="0" fontAlgn="base" hangingPunct="0">
              <a:spcBef>
                <a:spcPct val="0"/>
              </a:spcBef>
              <a:spcAft>
                <a:spcPct val="0"/>
              </a:spcAft>
              <a:defRPr sz="3600">
                <a:solidFill>
                  <a:srgbClr val="255DA0"/>
                </a:solidFill>
                <a:latin typeface="Verdana" pitchFamily="34" charset="0"/>
              </a:defRPr>
            </a:lvl8pPr>
            <a:lvl9pPr marL="3886200" indent="-228600" eaLnBrk="0" fontAlgn="base" hangingPunct="0">
              <a:spcBef>
                <a:spcPct val="0"/>
              </a:spcBef>
              <a:spcAft>
                <a:spcPct val="0"/>
              </a:spcAft>
              <a:defRPr sz="3600">
                <a:solidFill>
                  <a:srgbClr val="255DA0"/>
                </a:solidFill>
                <a:latin typeface="Verdana" pitchFamily="34" charset="0"/>
              </a:defRPr>
            </a:lvl9pPr>
          </a:lstStyle>
          <a:p>
            <a:pPr algn="ctr" eaLnBrk="1" hangingPunct="1">
              <a:defRPr/>
            </a:pPr>
            <a:r>
              <a:rPr lang="en-US" sz="1800" dirty="0">
                <a:latin typeface="Trade Gothic LT Std Bold" pitchFamily="50" charset="0"/>
                <a:ea typeface="+mn-ea"/>
              </a:rPr>
              <a:t>Bourns College of Engineering</a:t>
            </a:r>
          </a:p>
        </p:txBody>
      </p:sp>
    </p:spTree>
    <p:extLst>
      <p:ext uri="{BB962C8B-B14F-4D97-AF65-F5344CB8AC3E}">
        <p14:creationId xmlns:p14="http://schemas.microsoft.com/office/powerpoint/2010/main" val="2488144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600" b="1">
          <a:solidFill>
            <a:srgbClr val="255DA0"/>
          </a:solidFill>
          <a:latin typeface="+mj-lt"/>
          <a:ea typeface="MS PGothic" panose="020B0600070205080204" pitchFamily="34" charset="-128"/>
          <a:cs typeface="+mj-cs"/>
        </a:defRPr>
      </a:lvl1pPr>
      <a:lvl2pPr algn="ctr" rtl="0" eaLnBrk="0" fontAlgn="base" hangingPunct="0">
        <a:spcBef>
          <a:spcPct val="0"/>
        </a:spcBef>
        <a:spcAft>
          <a:spcPct val="0"/>
        </a:spcAft>
        <a:defRPr sz="3600" b="1">
          <a:solidFill>
            <a:srgbClr val="255DA0"/>
          </a:solidFill>
          <a:latin typeface="Century Gothic" pitchFamily="34" charset="0"/>
          <a:ea typeface="MS PGothic" panose="020B0600070205080204" pitchFamily="34" charset="-128"/>
        </a:defRPr>
      </a:lvl2pPr>
      <a:lvl3pPr algn="ctr" rtl="0" eaLnBrk="0" fontAlgn="base" hangingPunct="0">
        <a:spcBef>
          <a:spcPct val="0"/>
        </a:spcBef>
        <a:spcAft>
          <a:spcPct val="0"/>
        </a:spcAft>
        <a:defRPr sz="3600" b="1">
          <a:solidFill>
            <a:srgbClr val="255DA0"/>
          </a:solidFill>
          <a:latin typeface="Century Gothic" pitchFamily="34" charset="0"/>
          <a:ea typeface="MS PGothic" panose="020B0600070205080204" pitchFamily="34" charset="-128"/>
        </a:defRPr>
      </a:lvl3pPr>
      <a:lvl4pPr algn="ctr" rtl="0" eaLnBrk="0" fontAlgn="base" hangingPunct="0">
        <a:spcBef>
          <a:spcPct val="0"/>
        </a:spcBef>
        <a:spcAft>
          <a:spcPct val="0"/>
        </a:spcAft>
        <a:defRPr sz="3600" b="1">
          <a:solidFill>
            <a:srgbClr val="255DA0"/>
          </a:solidFill>
          <a:latin typeface="Century Gothic" pitchFamily="34" charset="0"/>
          <a:ea typeface="MS PGothic" panose="020B0600070205080204" pitchFamily="34" charset="-128"/>
        </a:defRPr>
      </a:lvl4pPr>
      <a:lvl5pPr algn="ctr" rtl="0" eaLnBrk="0" fontAlgn="base" hangingPunct="0">
        <a:spcBef>
          <a:spcPct val="0"/>
        </a:spcBef>
        <a:spcAft>
          <a:spcPct val="0"/>
        </a:spcAft>
        <a:defRPr sz="3600" b="1">
          <a:solidFill>
            <a:srgbClr val="255DA0"/>
          </a:solidFill>
          <a:latin typeface="Century Gothic" pitchFamily="34" charset="0"/>
          <a:ea typeface="MS PGothic" panose="020B0600070205080204" pitchFamily="34" charset="-128"/>
        </a:defRPr>
      </a:lvl5pPr>
      <a:lvl6pPr marL="457200" algn="ctr" rtl="0" fontAlgn="base">
        <a:spcBef>
          <a:spcPct val="0"/>
        </a:spcBef>
        <a:spcAft>
          <a:spcPct val="0"/>
        </a:spcAft>
        <a:defRPr sz="3600">
          <a:solidFill>
            <a:srgbClr val="255DA0"/>
          </a:solidFill>
          <a:latin typeface="Verdana" pitchFamily="34" charset="0"/>
        </a:defRPr>
      </a:lvl6pPr>
      <a:lvl7pPr marL="914400" algn="ctr" rtl="0" fontAlgn="base">
        <a:spcBef>
          <a:spcPct val="0"/>
        </a:spcBef>
        <a:spcAft>
          <a:spcPct val="0"/>
        </a:spcAft>
        <a:defRPr sz="3600">
          <a:solidFill>
            <a:srgbClr val="255DA0"/>
          </a:solidFill>
          <a:latin typeface="Verdana" pitchFamily="34" charset="0"/>
        </a:defRPr>
      </a:lvl7pPr>
      <a:lvl8pPr marL="1371600" algn="ctr" rtl="0" fontAlgn="base">
        <a:spcBef>
          <a:spcPct val="0"/>
        </a:spcBef>
        <a:spcAft>
          <a:spcPct val="0"/>
        </a:spcAft>
        <a:defRPr sz="3600">
          <a:solidFill>
            <a:srgbClr val="255DA0"/>
          </a:solidFill>
          <a:latin typeface="Verdana" pitchFamily="34" charset="0"/>
        </a:defRPr>
      </a:lvl8pPr>
      <a:lvl9pPr marL="1828800" algn="ctr" rtl="0" fontAlgn="base">
        <a:spcBef>
          <a:spcPct val="0"/>
        </a:spcBef>
        <a:spcAft>
          <a:spcPct val="0"/>
        </a:spcAft>
        <a:defRPr sz="3600">
          <a:solidFill>
            <a:srgbClr val="255DA0"/>
          </a:solidFill>
          <a:latin typeface="Verdana" pitchFamily="34" charset="0"/>
        </a:defRPr>
      </a:lvl9pPr>
    </p:titleStyle>
    <p:bodyStyle>
      <a:lvl1pPr marL="342900" indent="-342900" algn="l" rtl="0" eaLnBrk="0" fontAlgn="base" hangingPunct="0">
        <a:spcBef>
          <a:spcPct val="20000"/>
        </a:spcBef>
        <a:spcAft>
          <a:spcPct val="0"/>
        </a:spcAft>
        <a:buChar char="•"/>
        <a:defRPr sz="2000" b="1">
          <a:solidFill>
            <a:srgbClr val="222268"/>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C00000"/>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nvan/CS2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0B7F-DD31-451B-99BD-AE64F30BB01D}"/>
              </a:ext>
            </a:extLst>
          </p:cNvPr>
          <p:cNvSpPr>
            <a:spLocks noGrp="1"/>
          </p:cNvSpPr>
          <p:nvPr>
            <p:ph type="ctrTitle"/>
          </p:nvPr>
        </p:nvSpPr>
        <p:spPr/>
        <p:txBody>
          <a:bodyPr/>
          <a:lstStyle/>
          <a:p>
            <a:r>
              <a:rPr lang="en-US" dirty="0"/>
              <a:t>ENGR 296 Final Project</a:t>
            </a:r>
            <a:br>
              <a:rPr lang="en-US" dirty="0"/>
            </a:br>
            <a:r>
              <a:rPr lang="en-US" dirty="0"/>
              <a:t>Machine Learning Algorithms for Intrusion Detection in Legacy and Modern Systems</a:t>
            </a:r>
          </a:p>
        </p:txBody>
      </p:sp>
      <p:sp>
        <p:nvSpPr>
          <p:cNvPr id="3" name="Subtitle 2">
            <a:extLst>
              <a:ext uri="{FF2B5EF4-FFF2-40B4-BE49-F238E27FC236}">
                <a16:creationId xmlns:a16="http://schemas.microsoft.com/office/drawing/2014/main" id="{35F39584-E600-4C53-AC5C-B7379BFD5CEA}"/>
              </a:ext>
            </a:extLst>
          </p:cNvPr>
          <p:cNvSpPr>
            <a:spLocks noGrp="1"/>
          </p:cNvSpPr>
          <p:nvPr>
            <p:ph type="subTitle" idx="1"/>
          </p:nvPr>
        </p:nvSpPr>
        <p:spPr/>
        <p:txBody>
          <a:bodyPr/>
          <a:lstStyle/>
          <a:p>
            <a:r>
              <a:rPr lang="en-US" dirty="0"/>
              <a:t>Van N. Nguyen, MSOL Graduate Student</a:t>
            </a:r>
          </a:p>
          <a:p>
            <a:r>
              <a:rPr lang="en-US" dirty="0"/>
              <a:t>University of California, Riverside</a:t>
            </a:r>
          </a:p>
          <a:p>
            <a:r>
              <a:rPr lang="en-US" dirty="0"/>
              <a:t>Summer 2020</a:t>
            </a:r>
          </a:p>
          <a:p>
            <a:endParaRPr lang="en-US" dirty="0"/>
          </a:p>
        </p:txBody>
      </p:sp>
    </p:spTree>
    <p:extLst>
      <p:ext uri="{BB962C8B-B14F-4D97-AF65-F5344CB8AC3E}">
        <p14:creationId xmlns:p14="http://schemas.microsoft.com/office/powerpoint/2010/main" val="1619851941"/>
      </p:ext>
    </p:extLst>
  </p:cSld>
  <p:clrMapOvr>
    <a:masterClrMapping/>
  </p:clrMapOvr>
  <mc:AlternateContent xmlns:mc="http://schemas.openxmlformats.org/markup-compatibility/2006" xmlns:p14="http://schemas.microsoft.com/office/powerpoint/2010/main">
    <mc:Choice Requires="p14">
      <p:transition spd="slow" p14:dur="2000" advTm="7630"/>
    </mc:Choice>
    <mc:Fallback xmlns="">
      <p:transition spd="slow" advTm="76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ECEC-6379-434A-8105-81C21F520A2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04B3499-9FB3-422A-9A57-BE81FE8EBBD8}"/>
              </a:ext>
            </a:extLst>
          </p:cNvPr>
          <p:cNvSpPr>
            <a:spLocks noGrp="1"/>
          </p:cNvSpPr>
          <p:nvPr>
            <p:ph idx="1"/>
          </p:nvPr>
        </p:nvSpPr>
        <p:spPr/>
        <p:txBody>
          <a:bodyPr/>
          <a:lstStyle/>
          <a:p>
            <a:r>
              <a:rPr lang="en-US" dirty="0"/>
              <a:t>Problem Statement</a:t>
            </a:r>
          </a:p>
          <a:p>
            <a:r>
              <a:rPr lang="en-US" dirty="0"/>
              <a:t>Background</a:t>
            </a:r>
          </a:p>
          <a:p>
            <a:r>
              <a:rPr lang="en-US" dirty="0"/>
              <a:t>Experimental Setup</a:t>
            </a:r>
          </a:p>
          <a:p>
            <a:r>
              <a:rPr lang="en-US" dirty="0"/>
              <a:t>Results</a:t>
            </a:r>
          </a:p>
          <a:p>
            <a:r>
              <a:rPr lang="en-US" dirty="0"/>
              <a:t>Discussion</a:t>
            </a:r>
          </a:p>
          <a:p>
            <a:r>
              <a:rPr lang="en-US" dirty="0"/>
              <a:t>Summary</a:t>
            </a:r>
          </a:p>
          <a:p>
            <a:r>
              <a:rPr lang="en-US" dirty="0"/>
              <a:t>References</a:t>
            </a:r>
          </a:p>
        </p:txBody>
      </p:sp>
    </p:spTree>
    <p:extLst>
      <p:ext uri="{BB962C8B-B14F-4D97-AF65-F5344CB8AC3E}">
        <p14:creationId xmlns:p14="http://schemas.microsoft.com/office/powerpoint/2010/main" val="245034078"/>
      </p:ext>
    </p:extLst>
  </p:cSld>
  <p:clrMapOvr>
    <a:masterClrMapping/>
  </p:clrMapOvr>
  <mc:AlternateContent xmlns:mc="http://schemas.openxmlformats.org/markup-compatibility/2006" xmlns:p14="http://schemas.microsoft.com/office/powerpoint/2010/main">
    <mc:Choice Requires="p14">
      <p:transition spd="slow" p14:dur="2000" advTm="16284"/>
    </mc:Choice>
    <mc:Fallback xmlns="">
      <p:transition spd="slow" advTm="162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CC2C-8BEC-4732-B028-2F1A7D55B3F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867E137-04F7-47EB-B7CB-6233926DB2EA}"/>
              </a:ext>
            </a:extLst>
          </p:cNvPr>
          <p:cNvSpPr>
            <a:spLocks noGrp="1"/>
          </p:cNvSpPr>
          <p:nvPr>
            <p:ph idx="1"/>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KDD Cup 1999 Data has been used extensively in academic literature to prove machine learning techniques for network intrusion detection. But is it relevant today? And how will the same machine learning algorithms perform on modern data?</a:t>
            </a:r>
            <a:endParaRPr lang="en-US" dirty="0"/>
          </a:p>
        </p:txBody>
      </p:sp>
    </p:spTree>
    <p:extLst>
      <p:ext uri="{BB962C8B-B14F-4D97-AF65-F5344CB8AC3E}">
        <p14:creationId xmlns:p14="http://schemas.microsoft.com/office/powerpoint/2010/main" val="3225402375"/>
      </p:ext>
    </p:extLst>
  </p:cSld>
  <p:clrMapOvr>
    <a:masterClrMapping/>
  </p:clrMapOvr>
  <mc:AlternateContent xmlns:mc="http://schemas.openxmlformats.org/markup-compatibility/2006" xmlns:p14="http://schemas.microsoft.com/office/powerpoint/2010/main">
    <mc:Choice Requires="p14">
      <p:transition spd="slow" p14:dur="2000" advTm="2205"/>
    </mc:Choice>
    <mc:Fallback xmlns="">
      <p:transition spd="slow" advTm="22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9A83-5303-4477-B9DA-A9E950BD74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ECB0C3-9609-4ECE-A752-74BBD444A8B1}"/>
              </a:ext>
            </a:extLst>
          </p:cNvPr>
          <p:cNvSpPr>
            <a:spLocks noGrp="1"/>
          </p:cNvSpPr>
          <p:nvPr>
            <p:ph idx="1"/>
          </p:nvPr>
        </p:nvSpPr>
        <p:spPr/>
        <p:txBody>
          <a:bodyPr/>
          <a:lstStyle/>
          <a:p>
            <a:r>
              <a:rPr lang="en-US" dirty="0"/>
              <a:t>Repository for this project: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https://github.com/nnvan/CS296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00411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COE them">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255DA0"/>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255DA0"/>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98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Century Gothic</vt:lpstr>
      <vt:lpstr>Edwardian Script ITC</vt:lpstr>
      <vt:lpstr>Trade Gothic LT Std Bold</vt:lpstr>
      <vt:lpstr>Verdana</vt:lpstr>
      <vt:lpstr>Default Design</vt:lpstr>
      <vt:lpstr>ENGR 296 Final Project Machine Learning Algorithms for Intrusion Detection in Legacy and Modern Systems</vt:lpstr>
      <vt:lpstr>Outline</vt:lpstr>
      <vt:lpstr>Problem Statement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 Nguyen</cp:lastModifiedBy>
  <cp:revision>6</cp:revision>
  <cp:lastPrinted>2017-05-25T18:23:55Z</cp:lastPrinted>
  <dcterms:created xsi:type="dcterms:W3CDTF">2017-03-12T03:28:33Z</dcterms:created>
  <dcterms:modified xsi:type="dcterms:W3CDTF">2020-08-19T02:35:51Z</dcterms:modified>
</cp:coreProperties>
</file>