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7" r:id="rId5"/>
    <p:sldId id="278" r:id="rId6"/>
    <p:sldId id="258" r:id="rId7"/>
    <p:sldId id="259" r:id="rId8"/>
    <p:sldId id="260" r:id="rId9"/>
    <p:sldId id="279" r:id="rId10"/>
    <p:sldId id="261" r:id="rId11"/>
    <p:sldId id="262" r:id="rId12"/>
    <p:sldId id="263" r:id="rId13"/>
    <p:sldId id="265" r:id="rId14"/>
    <p:sldId id="273" r:id="rId15"/>
    <p:sldId id="274" r:id="rId16"/>
    <p:sldId id="264" r:id="rId17"/>
    <p:sldId id="281" r:id="rId18"/>
    <p:sldId id="27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0A12-CE76-42E2-B255-2DA2C99A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06AF3-6A2E-4A58-9EE1-5EC68BE73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6846-A0D6-4E9D-ABEC-DCAB029D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450A-45A8-4F3C-BC39-CBFFA224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0BEF-3BA4-43D9-BDF5-FE84AEF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A367-789F-4D4F-A919-48ECEC9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3E6F3-C592-42CE-9E8C-35BBBD26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36D8-D113-4DD3-8FB4-23897866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1913-95A4-47A8-98F4-189DC9CA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C4A1-447D-4FF5-8BB5-5585510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5C1C-4F8A-44BB-BA3A-AC57EF5E9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477D8-3A1A-4459-8D5B-1D22A23A5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8B0D-AB38-452D-A117-7B701108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111C-8DE9-4558-A1C6-673182D3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195F-E26F-4B55-BD56-D71C8F74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C9DC-F28B-4791-9E16-02BD342C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494E-38FD-4580-9167-67370504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0FE7-6CBB-4CFE-84E3-D2D1F724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7093-18E8-48A7-9CB6-B0EFA588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032E9-52E3-4DA6-A5D8-5F11027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32-1639-406D-BF35-4A5CA1F5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D1C78-1ED2-4FC4-A59D-5C84A75E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04A7-C202-4896-B78F-CAD2D819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E728-066C-43DD-B953-446FA450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5B7D-F4BA-4E68-A383-31BFAE51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826F-B8E2-46AC-9CA9-484C2D91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2B9A-415B-4D2F-B826-DA0407187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F0E22-C642-43CC-8551-E1758520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8881-04EA-4E95-BD54-31D2D38B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8104-6DA4-4095-B1EF-E47D57F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857C-AFF8-40A4-8A76-17348514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399-A3E1-49A6-9050-1F927B11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53B4-632E-43DE-BD25-BC83CC30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8FC8-A964-47D6-BDD5-D35CF3C0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54624-453A-4265-9BC1-D5703BAAD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199BB-2382-4509-A129-832761B2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E06D6-B2F9-42FE-8F82-44ACC46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D8A60-031F-4C96-8150-7ECA2823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24457-D5A6-4B08-8733-E45BF98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B27C-838F-449B-B893-20F6CC6C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EBB49-C22A-4058-8050-98C5DC49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2383D-1FEC-46C5-82D2-58C481D0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6F1FA-7DAB-46EE-BBFD-C371C610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4C6BB-38FD-4759-9C99-3A4EBD4C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90016-6985-40AD-8409-BAEB3EE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9629-5088-42DF-AF0F-48971D6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F8D2-D111-48B1-B9D1-41A3AC9D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14E9-9D93-4364-A7FC-D6513A76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BAAF-E50D-4ABF-B9D5-C6957DA0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199F-55BC-4CF9-A15C-26C4C2F3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D12B-82AD-40EA-B203-1A7E91AB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EAED-FEF2-46DF-BF95-CD7FCF6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2AF-A1E9-4EA0-BA48-F62E6D8A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C7059-9557-445E-BCF0-547FC9D61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AB84C-AB9B-441C-B15F-2EF4DFCF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B811-C7B0-4E22-B6FE-89F7A5A4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B14C-7145-430C-BF64-856BDF8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8DFAB-3A18-400A-8AA0-F8ECCC4C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0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DEDC4-7141-4C89-B8A1-48DD6848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1159-AB01-430C-B71A-F3449C22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F39C-6014-48F8-ACB6-C5130410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6F03-BB68-4763-82FB-3632C8155528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E315-7504-4828-AD08-95C7A6B09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6D49-AFDE-4276-8897-2FEF96331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BB37-A619-43F3-8EFA-EDD003C9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u/1/project/hris-project-9b070/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ZiRryGIO-P6wBrgX15H9ibOp6ZuKEoSJh8Oe2fP-sds/edit#respon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73AD-D9F4-4E39-8FA2-70351A7DB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72" y="2699125"/>
            <a:ext cx="8174931" cy="3284423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W.A.D.N.N Wijesuriya</a:t>
            </a:r>
            <a:b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Number: 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10674049</a:t>
            </a:r>
            <a:b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PRCO303SL Computing Project </a:t>
            </a:r>
            <a:b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 (Hons) Software Engineering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E3D3-A132-4294-BFE2-6C35AED0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 &amp; Method Of Implementation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94D36F-CBE0-4DF8-B0FE-4514D188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12344"/>
              </p:ext>
            </p:extLst>
          </p:nvPr>
        </p:nvGraphicFramePr>
        <p:xfrm>
          <a:off x="5220070" y="1420427"/>
          <a:ext cx="6880194" cy="53311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3398">
                  <a:extLst>
                    <a:ext uri="{9D8B030D-6E8A-4147-A177-3AD203B41FA5}">
                      <a16:colId xmlns:a16="http://schemas.microsoft.com/office/drawing/2014/main" val="2612491443"/>
                    </a:ext>
                  </a:extLst>
                </a:gridCol>
                <a:gridCol w="2293398">
                  <a:extLst>
                    <a:ext uri="{9D8B030D-6E8A-4147-A177-3AD203B41FA5}">
                      <a16:colId xmlns:a16="http://schemas.microsoft.com/office/drawing/2014/main" val="419812831"/>
                    </a:ext>
                  </a:extLst>
                </a:gridCol>
                <a:gridCol w="2293398">
                  <a:extLst>
                    <a:ext uri="{9D8B030D-6E8A-4147-A177-3AD203B41FA5}">
                      <a16:colId xmlns:a16="http://schemas.microsoft.com/office/drawing/2014/main" val="796049969"/>
                    </a:ext>
                  </a:extLst>
                </a:gridCol>
              </a:tblGrid>
              <a:tr h="57507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Project Plan</a:t>
                      </a:r>
                      <a:endParaRPr lang="en-US" sz="2000" dirty="0"/>
                    </a:p>
                  </a:txBody>
                  <a:tcPr marL="101617" marR="101617" marT="50808" marB="5080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617" marR="101617" marT="50808" marB="5080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617" marR="101617" marT="50808" marB="50808"/>
                </a:tc>
                <a:extLst>
                  <a:ext uri="{0D108BD9-81ED-4DB2-BD59-A6C34878D82A}">
                    <a16:rowId xmlns:a16="http://schemas.microsoft.com/office/drawing/2014/main" val="3097256227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Products/deliverables / outcome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42171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Project Initiation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03/11/2020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initiation document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965919"/>
                  </a:ext>
                </a:extLst>
              </a:tr>
              <a:tr h="730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Research on the development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05/11/2020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clear understanding of what human resource managers need and the short comings of the current HRIS systems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606955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Level designs of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10/11/2020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Design documents that are needed for the project and graphical user interface layouts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019902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Increment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10/02/2021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of the functionalities for human resource managers in the web and mobile 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43497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Increment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15/03/2021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of the functionalities for employees in the web and mobile 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014485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Increment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15/04/2021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Integration of machine learning and some of the other functionalities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7327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29/04/2021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the entire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40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85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9793-7BD2-435C-A714-D28E87B9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Benefits From The Project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E6D6B2-D979-4495-9F41-4DD1845F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736" y="2057399"/>
            <a:ext cx="6594410" cy="281644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88B97-68F9-448A-8269-6522A9153C3A}"/>
              </a:ext>
            </a:extLst>
          </p:cNvPr>
          <p:cNvSpPr txBox="1">
            <a:spLocks/>
          </p:cNvSpPr>
          <p:nvPr/>
        </p:nvSpPr>
        <p:spPr>
          <a:xfrm>
            <a:off x="4880694" y="1571348"/>
            <a:ext cx="6594410" cy="40215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HR Managers to do certain task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 mundane tasks done by HR Managers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Improves communication between managers and employees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monitor and manage employees effectively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Motivate employees and provide a good working environment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Automate some of the tasks done by employees and HR mangers to make them more efficient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human resource managers with informational data on the business to make important decisions for the betterment of the business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 accurate data within the organization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0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018C0-0A7A-4A88-9116-8ADC72FD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Difficulties Faced During Development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CC3E1-44CA-4222-815B-DB639E18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419" y="2781717"/>
            <a:ext cx="6594410" cy="1294566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Covid-19 pandemic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Schedule Over Run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Difficulties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76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F0773-0F94-45E6-881B-8C9EECC9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b="1"/>
              <a:t>Reviews Done On the Project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87A734-3967-40D8-892B-29776A54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24" y="2382222"/>
            <a:ext cx="6327775" cy="2367331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 Meetings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Reviews from fellow batchmates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from undergraduates studying in HR Management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Reviews from HR Managers working in organizations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C81F8-55AC-4F0D-995E-4D2512FB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b="1"/>
              <a:t>Changes Made Based On Reviews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B6FC43-076E-4B3A-B1AB-A4FF5E5F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447" y="2213546"/>
            <a:ext cx="6327775" cy="326397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attendance management of the application was improved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presence system of the application was improved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management of the application was improved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functionalities of the employees was improved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employee and HR managers review system was also improved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1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2FED-8D63-46DD-B673-595728A3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85000"/>
                    <a:lumOff val="15000"/>
                  </a:schemeClr>
                </a:solidFill>
              </a:rPr>
              <a:t>Quality Plan For The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8E1074-130A-4730-901E-D3BC29DEB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758064"/>
              </p:ext>
            </p:extLst>
          </p:nvPr>
        </p:nvGraphicFramePr>
        <p:xfrm>
          <a:off x="5157694" y="1578202"/>
          <a:ext cx="6929531" cy="51470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90150">
                  <a:extLst>
                    <a:ext uri="{9D8B030D-6E8A-4147-A177-3AD203B41FA5}">
                      <a16:colId xmlns:a16="http://schemas.microsoft.com/office/drawing/2014/main" val="1083497026"/>
                    </a:ext>
                  </a:extLst>
                </a:gridCol>
                <a:gridCol w="4139381">
                  <a:extLst>
                    <a:ext uri="{9D8B030D-6E8A-4147-A177-3AD203B41FA5}">
                      <a16:colId xmlns:a16="http://schemas.microsoft.com/office/drawing/2014/main" val="1524800427"/>
                    </a:ext>
                  </a:extLst>
                </a:gridCol>
              </a:tblGrid>
              <a:tr h="2450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Quality Plan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43419"/>
                  </a:ext>
                </a:extLst>
              </a:tr>
              <a:tr h="24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Quality check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Strategy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3461908755"/>
                  </a:ext>
                </a:extLst>
              </a:tr>
              <a:tr h="882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Major deliverables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ensure that the major deliverables are met a plan is made on the work process so it is not rushed this will also ensure that the system has the functionalities mentioned and nothing will be missed.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3665145602"/>
                  </a:ext>
                </a:extLst>
              </a:tr>
              <a:tr h="66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Quality control activities throughout the project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ensure the quality I will get a review from my supervisor after each increment of the project and during the testing period of the system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2851651805"/>
                  </a:ext>
                </a:extLst>
              </a:tr>
              <a:tr h="457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Sub system usability and validation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This will be done after each increment to ensure quality is maintained in the project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2472595311"/>
                  </a:ext>
                </a:extLst>
              </a:tr>
              <a:tr h="66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Quality assurance activities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ensure that the quality of the application is maintained I will get the review of the quality from my supervisor after each stage.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2357802559"/>
                  </a:ext>
                </a:extLst>
              </a:tr>
              <a:tr h="66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Feasibility study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feasibility study will be done on the project to ensure that the project is worth the time and effort and to show how it will benefit the business.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2575101968"/>
                  </a:ext>
                </a:extLst>
              </a:tr>
              <a:tr h="1307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validation and user acceptance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ensure that the human resource managers accept the product and is also helpful to them a questioner was conducted of what they need and what they want from a human resource information system. So, it could be delivered to them. In addition, I will also get the option of my supervisor.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50" marR="64750" marT="0" marB="0"/>
                </a:tc>
                <a:extLst>
                  <a:ext uri="{0D108BD9-81ED-4DB2-BD59-A6C34878D82A}">
                    <a16:rowId xmlns:a16="http://schemas.microsoft.com/office/drawing/2014/main" val="397472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8FAA8-37AA-4F44-9026-6F5AEC89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sz="4100"/>
              <a:t>Future Improvements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DD261-9FF7-482A-815C-D5669AB4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94" y="3495119"/>
            <a:ext cx="6529296" cy="2979594"/>
          </a:xfrm>
        </p:spPr>
        <p:txBody>
          <a:bodyPr anchor="t">
            <a:normAutofit/>
          </a:bodyPr>
          <a:lstStyle/>
          <a:p>
            <a:r>
              <a:rPr lang="en-US" sz="2400" dirty="0"/>
              <a:t>Improve the Analytics section of the application by adding machine learning </a:t>
            </a:r>
          </a:p>
          <a:p>
            <a:r>
              <a:rPr lang="en-US" sz="2400" dirty="0"/>
              <a:t>Taking the PWA technology further and creating a desktop application</a:t>
            </a:r>
          </a:p>
          <a:p>
            <a:r>
              <a:rPr lang="en-US" sz="2400" dirty="0"/>
              <a:t>Using facial recognition for attendance section of the application</a:t>
            </a:r>
          </a:p>
          <a:p>
            <a:r>
              <a:rPr lang="en-US" sz="2400" dirty="0"/>
              <a:t>Adding more functionalities for the employees </a:t>
            </a:r>
          </a:p>
        </p:txBody>
      </p:sp>
    </p:spTree>
    <p:extLst>
      <p:ext uri="{BB962C8B-B14F-4D97-AF65-F5344CB8AC3E}">
        <p14:creationId xmlns:p14="http://schemas.microsoft.com/office/powerpoint/2010/main" val="196435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BFCA-6C6C-4E76-BC92-37DC9D55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Commits Through Out The Year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A8C83D-6C3F-4735-8EAC-C6BA98C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433670"/>
            <a:ext cx="6436548" cy="39906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4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3BA8-C9FE-4E8B-8159-B15F8E9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55" y="2326264"/>
            <a:ext cx="6074592" cy="12691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 Of The Application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A2CBEB-7F1E-44ED-A5B2-457B505CBEE6}"/>
              </a:ext>
            </a:extLst>
          </p:cNvPr>
          <p:cNvSpPr txBox="1">
            <a:spLocks/>
          </p:cNvSpPr>
          <p:nvPr/>
        </p:nvSpPr>
        <p:spPr>
          <a:xfrm>
            <a:off x="9971798" y="6299450"/>
            <a:ext cx="2220202" cy="403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hlinkClick r:id="rId2"/>
              </a:rPr>
              <a:t>Database Of The Project 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1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A1EA7-3F40-415B-95B9-0034C8BC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66" y="2848345"/>
            <a:ext cx="5936370" cy="1161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1909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73FD-77A9-490D-AD47-4E1397F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+mn-lt"/>
              </a:rPr>
              <a:t>Human Resource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D83D-73B3-4D94-8791-A4113DF0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3" y="2814222"/>
            <a:ext cx="5477256" cy="5212042"/>
          </a:xfrm>
        </p:spPr>
        <p:txBody>
          <a:bodyPr anchor="ctr">
            <a:normAutofit fontScale="92500"/>
          </a:bodyPr>
          <a:lstStyle/>
          <a:p>
            <a:r>
              <a:rPr lang="en-US" sz="2200" dirty="0"/>
              <a:t>The Application name is HRIS or Human Resource Information System.</a:t>
            </a:r>
          </a:p>
          <a:p>
            <a:r>
              <a:rPr lang="en-US" sz="2200" dirty="0"/>
              <a:t>The Human Resource  Information System is a human resource management system that helps HR managers to manage and communicate with employees in the organization. </a:t>
            </a:r>
          </a:p>
          <a:p>
            <a:r>
              <a:rPr lang="en-US" sz="2200" dirty="0"/>
              <a:t>It Benefits human resource managers and employees in an organization.</a:t>
            </a:r>
          </a:p>
          <a:p>
            <a:r>
              <a:rPr lang="en-US" sz="2200" dirty="0"/>
              <a:t>The Project consist of a WEB application and a MOBILE application.</a:t>
            </a:r>
          </a:p>
          <a:p>
            <a:r>
              <a:rPr lang="en-US" sz="2200" dirty="0"/>
              <a:t>An Intense amount of Research was done in order to make it a successful project.</a:t>
            </a:r>
          </a:p>
          <a:p>
            <a:r>
              <a:rPr lang="en-US" sz="2200" dirty="0"/>
              <a:t>The project was reviewed at multiple stages during development in order to see if it meets the quality plan and also to see whether required functionalities were achieved.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335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4B1C9-9BEF-48FA-AA8E-2F42BE68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Problem Identification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F29675-40F7-429E-BA91-2F42A0D5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364" y="2608392"/>
            <a:ext cx="5477256" cy="39344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How to improve the management of employees, how to improve the efficiency of employees while reducing the mundane tasks of Human Resource Managers and improving the communication within the organization.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66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F9B38-7ECB-412A-8725-5F0D2C41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Research Result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1233BC-6FE8-4A5A-85DA-DA15EDF7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3" y="1813259"/>
            <a:ext cx="5477256" cy="657413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Identified what the human resource managers need in order to manage employees</a:t>
            </a:r>
          </a:p>
          <a:p>
            <a:r>
              <a:rPr lang="en-US" sz="2200" dirty="0"/>
              <a:t>Limitations of the existing systems</a:t>
            </a:r>
          </a:p>
          <a:p>
            <a:r>
              <a:rPr lang="en-US" sz="2200" dirty="0"/>
              <a:t>What the employees needs</a:t>
            </a:r>
          </a:p>
          <a:p>
            <a:r>
              <a:rPr lang="en-US" sz="2200" dirty="0"/>
              <a:t>The mundane tasks of HR managers </a:t>
            </a:r>
          </a:p>
          <a:p>
            <a:r>
              <a:rPr lang="en-US" sz="2200" dirty="0"/>
              <a:t>The wants of HR managers and Employees in an enterprise application</a:t>
            </a:r>
          </a:p>
          <a:p>
            <a:r>
              <a:rPr lang="en-US" sz="2200" dirty="0"/>
              <a:t>The Questioner Used for research of the project can be accessed from this link: </a:t>
            </a:r>
            <a:r>
              <a:rPr lang="en-US" sz="2200" dirty="0">
                <a:hlinkClick r:id="rId2"/>
              </a:rPr>
              <a:t>https://docs.google.com/forms/d/1ZiRryGIO-P6wBrgX15H9ibOp6ZuKEoSJh8Oe2fP-sds/edit#responses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1419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7CC1-A2BC-4231-98A4-8B67A446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Business Needs and Wants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80D708-BB1E-4358-A531-9E0326FD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3" y="3136393"/>
            <a:ext cx="5477256" cy="4692396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 some of the tasks done by employees to make them more efficient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human resource managers with informational data on the business to make important decisions for the betterment of the business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manage staff more efficiently and in an easy way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a good communication between management and employees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motivate employees and provide a good working environment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ensure that organization resources are used efficiently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accurate data within the business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78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3981-534E-41D5-B155-DAAF23A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b="1"/>
              <a:t>Objectives Of The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F157-9636-4B4D-B076-F2427BF6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512"/>
            <a:ext cx="7322290" cy="3907465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what are the functionalities that the human resource  managers need.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what are the tasks done human resource managers that could be automated.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way to improve the communication.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good working environment within the organization.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the decision-making process of human resource managers easier.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keep the employees up to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way to manage employees effectively within the business.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self-service capabilities for employees in the business.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21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31756-6BA4-4C93-A960-E024448B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b="1" dirty="0"/>
              <a:t>Summary Of The 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BDE1-A061-4164-AE29-74DD6D70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what are the human recourses information systems in the current market and find what are the positives and negatives of these systems.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human resource process what the human resource managers need to make decisions using questioners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mobile and web application for employees and the human resource managers.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all the required functionalities identified for a human resource managers.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functionalities that was requested and functionalities that would improve the application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63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E841-D9E1-4B62-95B2-788BA17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785C291-38B7-4F25-8854-5A329FC6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427245"/>
            <a:ext cx="2410097" cy="1072743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828416E4-FE86-4BF9-9545-05234687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596190"/>
            <a:ext cx="1939835" cy="118282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C05CFE7-CF83-4479-BC70-F7166D318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523926"/>
            <a:ext cx="2329136" cy="2734203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CE41D274-790C-4DAC-B388-4246AB779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74F042D-3EF6-41A7-8211-C90197954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171371"/>
            <a:ext cx="2135777" cy="10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C129-D698-4351-B9CA-3DF38AB2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Undertaken For The Project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E53DD8-5258-4A61-999C-C29D526B3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427245"/>
            <a:ext cx="2410097" cy="1072743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74CFDAB-3F37-4876-BC94-0AEAD2D5A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596190"/>
            <a:ext cx="1939835" cy="118282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913F97C-7094-4203-97D9-79B9924F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523926"/>
            <a:ext cx="2329136" cy="2734203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DEDCD746-18C5-4FE4-A4F1-FB10F6215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C2770E1-FEBB-4BB4-9B98-D53872BC6F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1494" r="27855" b="15951"/>
          <a:stretch/>
        </p:blipFill>
        <p:spPr>
          <a:xfrm>
            <a:off x="9757882" y="4824529"/>
            <a:ext cx="2363095" cy="18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1067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Tw Cen MT</vt:lpstr>
      <vt:lpstr>Office Theme</vt:lpstr>
      <vt:lpstr>Name: W.A.D.N.N Wijesuriya Index Number: 10674049 Module: PRCO303SL Computing Project  Course: BSc (Hons) Software Engineering </vt:lpstr>
      <vt:lpstr>Human Resource Information System</vt:lpstr>
      <vt:lpstr>Problem Identification</vt:lpstr>
      <vt:lpstr>Research Result</vt:lpstr>
      <vt:lpstr>Business Needs and Wants</vt:lpstr>
      <vt:lpstr>Objectives Of The Project  </vt:lpstr>
      <vt:lpstr>Summary Of The Project Scope</vt:lpstr>
      <vt:lpstr>Technologies Used</vt:lpstr>
      <vt:lpstr>Learning Undertaken For The Project</vt:lpstr>
      <vt:lpstr>Project Timeline &amp; Method Of Implementation</vt:lpstr>
      <vt:lpstr>Benefits From The Project </vt:lpstr>
      <vt:lpstr>Difficulties Faced During Development</vt:lpstr>
      <vt:lpstr>Reviews Done On the Project </vt:lpstr>
      <vt:lpstr>Changes Made Based On Reviews </vt:lpstr>
      <vt:lpstr>Quality Plan For The Project</vt:lpstr>
      <vt:lpstr>Future Improvements </vt:lpstr>
      <vt:lpstr>My Commits Through Out The Year </vt:lpstr>
      <vt:lpstr>Demonstration Of The Application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Wijesuriya Wijesuriya</dc:creator>
  <cp:lastModifiedBy>(s) Wijesuriya Wijesuriya</cp:lastModifiedBy>
  <cp:revision>45</cp:revision>
  <dcterms:created xsi:type="dcterms:W3CDTF">2021-05-21T07:07:50Z</dcterms:created>
  <dcterms:modified xsi:type="dcterms:W3CDTF">2021-05-23T11:48:25Z</dcterms:modified>
</cp:coreProperties>
</file>