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Bai Jamjuree" panose="020B0604020202020204" charset="-34"/>
      <p:regular r:id="rId21"/>
      <p:bold r:id="rId22"/>
      <p:italic r:id="rId23"/>
      <p:boldItalic r:id="rId24"/>
    </p:embeddedFont>
    <p:embeddedFont>
      <p:font typeface="Bebas Neue" panose="020F0502020204030204" pitchFamily="34" charset="0"/>
      <p:regular r:id="rId25"/>
    </p:embeddedFont>
    <p:embeddedFont>
      <p:font typeface="Lilita One" panose="020B0604020202020204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T Sans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26a89903b6a_3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26a89903b6a_3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26a89903b6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26a89903b6a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g26a89903b6a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1" name="Google Shape;4081;g26a89903b6a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g26a89903b6a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7" name="Google Shape;4087;g26a89903b6a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Google Shape;409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0" name="Google Shape;410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Google Shape;4106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7" name="Google Shape;4107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4" name="Google Shape;411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7" name="Google Shape;34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g26a89903b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g26a89903b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2bf24d750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2bf24d750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5" name="Google Shape;3525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g26a89903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6" name="Google Shape;3536;g26a89903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2" name="Google Shape;354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Google Shape;390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1699"/>
            <a:ext cx="3801004" cy="1661178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flipH="1">
            <a:off x="4582106" y="3854449"/>
            <a:ext cx="5721067" cy="1363748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50" y="1792038"/>
            <a:ext cx="77175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 b="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855950" y="2875663"/>
            <a:ext cx="54321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22075" y="-230498"/>
            <a:ext cx="2313769" cy="2334330"/>
            <a:chOff x="2409725" y="1406375"/>
            <a:chExt cx="751175" cy="757850"/>
          </a:xfrm>
        </p:grpSpPr>
        <p:sp>
          <p:nvSpPr>
            <p:cNvPr id="14" name="Google Shape;14;p2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1041443">
            <a:off x="-226252" y="3691801"/>
            <a:ext cx="2383114" cy="1589744"/>
            <a:chOff x="2376275" y="2520600"/>
            <a:chExt cx="1018125" cy="679150"/>
          </a:xfrm>
        </p:grpSpPr>
        <p:sp>
          <p:nvSpPr>
            <p:cNvPr id="57" name="Google Shape;57;p2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-6267829">
            <a:off x="7520525" y="-341325"/>
            <a:ext cx="1615238" cy="1972878"/>
            <a:chOff x="3510800" y="3330175"/>
            <a:chExt cx="491575" cy="600400"/>
          </a:xfrm>
        </p:grpSpPr>
        <p:sp>
          <p:nvSpPr>
            <p:cNvPr id="72" name="Google Shape;72;p2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"/>
          <p:cNvSpPr txBox="1">
            <a:spLocks noGrp="1"/>
          </p:cNvSpPr>
          <p:nvPr>
            <p:ph type="title"/>
          </p:nvPr>
        </p:nvSpPr>
        <p:spPr>
          <a:xfrm>
            <a:off x="4227775" y="1968025"/>
            <a:ext cx="4203000" cy="15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title" idx="2" hasCustomPrompt="1"/>
          </p:nvPr>
        </p:nvSpPr>
        <p:spPr>
          <a:xfrm>
            <a:off x="7112575" y="1012750"/>
            <a:ext cx="1318200" cy="841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8" name="Google Shape;1078;p13"/>
          <p:cNvSpPr txBox="1">
            <a:spLocks noGrp="1"/>
          </p:cNvSpPr>
          <p:nvPr>
            <p:ph type="subTitle" idx="1"/>
          </p:nvPr>
        </p:nvSpPr>
        <p:spPr>
          <a:xfrm>
            <a:off x="4227775" y="3700525"/>
            <a:ext cx="4203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3"/>
          <p:cNvSpPr/>
          <p:nvPr/>
        </p:nvSpPr>
        <p:spPr>
          <a:xfrm>
            <a:off x="13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3"/>
          <p:cNvSpPr/>
          <p:nvPr/>
        </p:nvSpPr>
        <p:spPr>
          <a:xfrm>
            <a:off x="6340753" y="0"/>
            <a:ext cx="2803243" cy="680824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3"/>
          <p:cNvSpPr/>
          <p:nvPr/>
        </p:nvSpPr>
        <p:spPr>
          <a:xfrm>
            <a:off x="8242483" y="4187125"/>
            <a:ext cx="901526" cy="95637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3"/>
          <p:cNvSpPr/>
          <p:nvPr/>
        </p:nvSpPr>
        <p:spPr>
          <a:xfrm>
            <a:off x="0" y="-12"/>
            <a:ext cx="2226636" cy="95637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3" name="Google Shape;1083;p13"/>
          <p:cNvGrpSpPr/>
          <p:nvPr/>
        </p:nvGrpSpPr>
        <p:grpSpPr>
          <a:xfrm>
            <a:off x="-182641" y="-163170"/>
            <a:ext cx="1204134" cy="1214834"/>
            <a:chOff x="2409725" y="1406375"/>
            <a:chExt cx="751175" cy="757850"/>
          </a:xfrm>
        </p:grpSpPr>
        <p:sp>
          <p:nvSpPr>
            <p:cNvPr id="1084" name="Google Shape;1084;p13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3"/>
          <p:cNvGrpSpPr/>
          <p:nvPr/>
        </p:nvGrpSpPr>
        <p:grpSpPr>
          <a:xfrm>
            <a:off x="7997997" y="-221816"/>
            <a:ext cx="1398978" cy="1522650"/>
            <a:chOff x="3315875" y="1434700"/>
            <a:chExt cx="872725" cy="949875"/>
          </a:xfrm>
        </p:grpSpPr>
        <p:sp>
          <p:nvSpPr>
            <p:cNvPr id="1127" name="Google Shape;1127;p13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13"/>
          <p:cNvGrpSpPr/>
          <p:nvPr/>
        </p:nvGrpSpPr>
        <p:grpSpPr>
          <a:xfrm rot="1041395">
            <a:off x="-102655" y="4226021"/>
            <a:ext cx="1632044" cy="1088670"/>
            <a:chOff x="2376275" y="2520600"/>
            <a:chExt cx="1018125" cy="679150"/>
          </a:xfrm>
        </p:grpSpPr>
        <p:sp>
          <p:nvSpPr>
            <p:cNvPr id="1169" name="Google Shape;1169;p13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13"/>
          <p:cNvGrpSpPr/>
          <p:nvPr/>
        </p:nvGrpSpPr>
        <p:grpSpPr>
          <a:xfrm rot="-576091">
            <a:off x="8267098" y="4036715"/>
            <a:ext cx="994675" cy="1214876"/>
            <a:chOff x="3510800" y="3330175"/>
            <a:chExt cx="491575" cy="600400"/>
          </a:xfrm>
        </p:grpSpPr>
        <p:sp>
          <p:nvSpPr>
            <p:cNvPr id="1184" name="Google Shape;1184;p13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5"/>
          <p:cNvSpPr/>
          <p:nvPr/>
        </p:nvSpPr>
        <p:spPr>
          <a:xfrm rot="10800000" flipH="1">
            <a:off x="0" y="3784553"/>
            <a:ext cx="3163944" cy="1358947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5"/>
          <p:cNvSpPr/>
          <p:nvPr/>
        </p:nvSpPr>
        <p:spPr>
          <a:xfrm rot="10800000">
            <a:off x="5980143" y="3784553"/>
            <a:ext cx="3163857" cy="1358947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5"/>
          <p:cNvSpPr txBox="1">
            <a:spLocks noGrp="1"/>
          </p:cNvSpPr>
          <p:nvPr>
            <p:ph type="subTitle" idx="1"/>
          </p:nvPr>
        </p:nvSpPr>
        <p:spPr>
          <a:xfrm>
            <a:off x="720006" y="2250363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5"/>
          <p:cNvSpPr txBox="1">
            <a:spLocks noGrp="1"/>
          </p:cNvSpPr>
          <p:nvPr>
            <p:ph type="subTitle" idx="2"/>
          </p:nvPr>
        </p:nvSpPr>
        <p:spPr>
          <a:xfrm>
            <a:off x="3473400" y="2250363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15"/>
          <p:cNvSpPr txBox="1">
            <a:spLocks noGrp="1"/>
          </p:cNvSpPr>
          <p:nvPr>
            <p:ph type="subTitle" idx="3"/>
          </p:nvPr>
        </p:nvSpPr>
        <p:spPr>
          <a:xfrm>
            <a:off x="2096706" y="4064308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15"/>
          <p:cNvSpPr txBox="1">
            <a:spLocks noGrp="1"/>
          </p:cNvSpPr>
          <p:nvPr>
            <p:ph type="subTitle" idx="4"/>
          </p:nvPr>
        </p:nvSpPr>
        <p:spPr>
          <a:xfrm>
            <a:off x="4850100" y="4064307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15"/>
          <p:cNvSpPr txBox="1">
            <a:spLocks noGrp="1"/>
          </p:cNvSpPr>
          <p:nvPr>
            <p:ph type="subTitle" idx="5"/>
          </p:nvPr>
        </p:nvSpPr>
        <p:spPr>
          <a:xfrm>
            <a:off x="6226801" y="2250373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5" name="Google Shape;1325;p15"/>
          <p:cNvSpPr txBox="1">
            <a:spLocks noGrp="1"/>
          </p:cNvSpPr>
          <p:nvPr>
            <p:ph type="subTitle" idx="6"/>
          </p:nvPr>
        </p:nvSpPr>
        <p:spPr>
          <a:xfrm>
            <a:off x="720006" y="1950613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6" name="Google Shape;1326;p15"/>
          <p:cNvSpPr txBox="1">
            <a:spLocks noGrp="1"/>
          </p:cNvSpPr>
          <p:nvPr>
            <p:ph type="subTitle" idx="7"/>
          </p:nvPr>
        </p:nvSpPr>
        <p:spPr>
          <a:xfrm>
            <a:off x="3473400" y="1950613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7" name="Google Shape;1327;p15"/>
          <p:cNvSpPr txBox="1">
            <a:spLocks noGrp="1"/>
          </p:cNvSpPr>
          <p:nvPr>
            <p:ph type="subTitle" idx="8"/>
          </p:nvPr>
        </p:nvSpPr>
        <p:spPr>
          <a:xfrm>
            <a:off x="6226800" y="1950613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8" name="Google Shape;1328;p15"/>
          <p:cNvSpPr txBox="1">
            <a:spLocks noGrp="1"/>
          </p:cNvSpPr>
          <p:nvPr>
            <p:ph type="subTitle" idx="9"/>
          </p:nvPr>
        </p:nvSpPr>
        <p:spPr>
          <a:xfrm>
            <a:off x="2096706" y="3760952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9" name="Google Shape;1329;p15"/>
          <p:cNvSpPr txBox="1">
            <a:spLocks noGrp="1"/>
          </p:cNvSpPr>
          <p:nvPr>
            <p:ph type="subTitle" idx="13"/>
          </p:nvPr>
        </p:nvSpPr>
        <p:spPr>
          <a:xfrm>
            <a:off x="4850100" y="3760952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0" name="Google Shape;1330;p15"/>
          <p:cNvSpPr/>
          <p:nvPr/>
        </p:nvSpPr>
        <p:spPr>
          <a:xfrm rot="-5400000">
            <a:off x="8263612" y="-26008"/>
            <a:ext cx="854367" cy="90639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5"/>
          <p:cNvSpPr/>
          <p:nvPr/>
        </p:nvSpPr>
        <p:spPr>
          <a:xfrm rot="5400000" flipH="1">
            <a:off x="26012" y="-26008"/>
            <a:ext cx="854367" cy="90639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33" name="Google Shape;1333;p15"/>
          <p:cNvGrpSpPr/>
          <p:nvPr/>
        </p:nvGrpSpPr>
        <p:grpSpPr>
          <a:xfrm flipH="1">
            <a:off x="-246403" y="-82866"/>
            <a:ext cx="1398978" cy="1522650"/>
            <a:chOff x="3315875" y="1434700"/>
            <a:chExt cx="872725" cy="949875"/>
          </a:xfrm>
        </p:grpSpPr>
        <p:sp>
          <p:nvSpPr>
            <p:cNvPr id="1334" name="Google Shape;1334;p15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15"/>
          <p:cNvGrpSpPr/>
          <p:nvPr/>
        </p:nvGrpSpPr>
        <p:grpSpPr>
          <a:xfrm rot="-6045874">
            <a:off x="-85437" y="4132689"/>
            <a:ext cx="1204140" cy="1214840"/>
            <a:chOff x="2409725" y="1406375"/>
            <a:chExt cx="751175" cy="757850"/>
          </a:xfrm>
        </p:grpSpPr>
        <p:sp>
          <p:nvSpPr>
            <p:cNvPr id="1376" name="Google Shape;1376;p15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15"/>
          <p:cNvGrpSpPr/>
          <p:nvPr/>
        </p:nvGrpSpPr>
        <p:grpSpPr>
          <a:xfrm rot="-1041395" flipH="1">
            <a:off x="7763870" y="4137696"/>
            <a:ext cx="1632044" cy="1088670"/>
            <a:chOff x="2376275" y="2520600"/>
            <a:chExt cx="1018125" cy="679150"/>
          </a:xfrm>
        </p:grpSpPr>
        <p:sp>
          <p:nvSpPr>
            <p:cNvPr id="1419" name="Google Shape;1419;p15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15"/>
          <p:cNvGrpSpPr/>
          <p:nvPr/>
        </p:nvGrpSpPr>
        <p:grpSpPr>
          <a:xfrm rot="-7036606">
            <a:off x="8177632" y="-246173"/>
            <a:ext cx="994650" cy="1214846"/>
            <a:chOff x="3510800" y="3330175"/>
            <a:chExt cx="491575" cy="600400"/>
          </a:xfrm>
        </p:grpSpPr>
        <p:sp>
          <p:nvSpPr>
            <p:cNvPr id="1434" name="Google Shape;1434;p15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9" name="Google Shape;1449;p16"/>
          <p:cNvSpPr txBox="1">
            <a:spLocks noGrp="1"/>
          </p:cNvSpPr>
          <p:nvPr>
            <p:ph type="subTitle" idx="1"/>
          </p:nvPr>
        </p:nvSpPr>
        <p:spPr>
          <a:xfrm>
            <a:off x="719975" y="22589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16"/>
          <p:cNvSpPr txBox="1">
            <a:spLocks noGrp="1"/>
          </p:cNvSpPr>
          <p:nvPr>
            <p:ph type="subTitle" idx="2"/>
          </p:nvPr>
        </p:nvSpPr>
        <p:spPr>
          <a:xfrm>
            <a:off x="3419247" y="22589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1" name="Google Shape;1451;p16"/>
          <p:cNvSpPr txBox="1">
            <a:spLocks noGrp="1"/>
          </p:cNvSpPr>
          <p:nvPr>
            <p:ph type="subTitle" idx="3"/>
          </p:nvPr>
        </p:nvSpPr>
        <p:spPr>
          <a:xfrm>
            <a:off x="719975" y="36923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2" name="Google Shape;1452;p16"/>
          <p:cNvSpPr txBox="1">
            <a:spLocks noGrp="1"/>
          </p:cNvSpPr>
          <p:nvPr>
            <p:ph type="subTitle" idx="4"/>
          </p:nvPr>
        </p:nvSpPr>
        <p:spPr>
          <a:xfrm>
            <a:off x="3419247" y="36923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3" name="Google Shape;1453;p16"/>
          <p:cNvSpPr txBox="1">
            <a:spLocks noGrp="1"/>
          </p:cNvSpPr>
          <p:nvPr>
            <p:ph type="subTitle" idx="5"/>
          </p:nvPr>
        </p:nvSpPr>
        <p:spPr>
          <a:xfrm>
            <a:off x="6118523" y="22589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4" name="Google Shape;1454;p16"/>
          <p:cNvSpPr txBox="1">
            <a:spLocks noGrp="1"/>
          </p:cNvSpPr>
          <p:nvPr>
            <p:ph type="subTitle" idx="6"/>
          </p:nvPr>
        </p:nvSpPr>
        <p:spPr>
          <a:xfrm>
            <a:off x="6118523" y="36923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5" name="Google Shape;1455;p16"/>
          <p:cNvSpPr txBox="1">
            <a:spLocks noGrp="1"/>
          </p:cNvSpPr>
          <p:nvPr>
            <p:ph type="title" idx="7" hasCustomPrompt="1"/>
          </p:nvPr>
        </p:nvSpPr>
        <p:spPr>
          <a:xfrm>
            <a:off x="1505375" y="1486733"/>
            <a:ext cx="734700" cy="44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6" name="Google Shape;1456;p16"/>
          <p:cNvSpPr txBox="1">
            <a:spLocks noGrp="1"/>
          </p:cNvSpPr>
          <p:nvPr>
            <p:ph type="title" idx="8" hasCustomPrompt="1"/>
          </p:nvPr>
        </p:nvSpPr>
        <p:spPr>
          <a:xfrm>
            <a:off x="1505375" y="2920141"/>
            <a:ext cx="734700" cy="44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7" name="Google Shape;1457;p16"/>
          <p:cNvSpPr txBox="1">
            <a:spLocks noGrp="1"/>
          </p:cNvSpPr>
          <p:nvPr>
            <p:ph type="title" idx="9" hasCustomPrompt="1"/>
          </p:nvPr>
        </p:nvSpPr>
        <p:spPr>
          <a:xfrm>
            <a:off x="4204647" y="1486733"/>
            <a:ext cx="734700" cy="44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8" name="Google Shape;1458;p16"/>
          <p:cNvSpPr txBox="1">
            <a:spLocks noGrp="1"/>
          </p:cNvSpPr>
          <p:nvPr>
            <p:ph type="title" idx="13" hasCustomPrompt="1"/>
          </p:nvPr>
        </p:nvSpPr>
        <p:spPr>
          <a:xfrm>
            <a:off x="4204647" y="2920141"/>
            <a:ext cx="734700" cy="44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9" name="Google Shape;1459;p16"/>
          <p:cNvSpPr txBox="1">
            <a:spLocks noGrp="1"/>
          </p:cNvSpPr>
          <p:nvPr>
            <p:ph type="title" idx="14" hasCustomPrompt="1"/>
          </p:nvPr>
        </p:nvSpPr>
        <p:spPr>
          <a:xfrm>
            <a:off x="6903923" y="1486733"/>
            <a:ext cx="734700" cy="44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0" name="Google Shape;1460;p16"/>
          <p:cNvSpPr txBox="1">
            <a:spLocks noGrp="1"/>
          </p:cNvSpPr>
          <p:nvPr>
            <p:ph type="title" idx="15" hasCustomPrompt="1"/>
          </p:nvPr>
        </p:nvSpPr>
        <p:spPr>
          <a:xfrm>
            <a:off x="6903923" y="2920141"/>
            <a:ext cx="734700" cy="44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1" name="Google Shape;1461;p16"/>
          <p:cNvSpPr txBox="1">
            <a:spLocks noGrp="1"/>
          </p:cNvSpPr>
          <p:nvPr>
            <p:ph type="subTitle" idx="16"/>
          </p:nvPr>
        </p:nvSpPr>
        <p:spPr>
          <a:xfrm>
            <a:off x="719975" y="20461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2" name="Google Shape;1462;p16"/>
          <p:cNvSpPr txBox="1">
            <a:spLocks noGrp="1"/>
          </p:cNvSpPr>
          <p:nvPr>
            <p:ph type="subTitle" idx="17"/>
          </p:nvPr>
        </p:nvSpPr>
        <p:spPr>
          <a:xfrm>
            <a:off x="3419247" y="20461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3" name="Google Shape;1463;p16"/>
          <p:cNvSpPr txBox="1">
            <a:spLocks noGrp="1"/>
          </p:cNvSpPr>
          <p:nvPr>
            <p:ph type="subTitle" idx="18"/>
          </p:nvPr>
        </p:nvSpPr>
        <p:spPr>
          <a:xfrm>
            <a:off x="6118523" y="20461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4" name="Google Shape;1464;p16"/>
          <p:cNvSpPr txBox="1">
            <a:spLocks noGrp="1"/>
          </p:cNvSpPr>
          <p:nvPr>
            <p:ph type="subTitle" idx="19"/>
          </p:nvPr>
        </p:nvSpPr>
        <p:spPr>
          <a:xfrm>
            <a:off x="719975" y="34796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5" name="Google Shape;1465;p16"/>
          <p:cNvSpPr txBox="1">
            <a:spLocks noGrp="1"/>
          </p:cNvSpPr>
          <p:nvPr>
            <p:ph type="subTitle" idx="20"/>
          </p:nvPr>
        </p:nvSpPr>
        <p:spPr>
          <a:xfrm>
            <a:off x="3419247" y="34796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6" name="Google Shape;1466;p16"/>
          <p:cNvSpPr txBox="1">
            <a:spLocks noGrp="1"/>
          </p:cNvSpPr>
          <p:nvPr>
            <p:ph type="subTitle" idx="21"/>
          </p:nvPr>
        </p:nvSpPr>
        <p:spPr>
          <a:xfrm>
            <a:off x="6118523" y="34796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7" name="Google Shape;1467;p16"/>
          <p:cNvSpPr/>
          <p:nvPr/>
        </p:nvSpPr>
        <p:spPr>
          <a:xfrm rot="10800000">
            <a:off x="6272521" y="-53905"/>
            <a:ext cx="2924128" cy="824729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16"/>
          <p:cNvSpPr/>
          <p:nvPr/>
        </p:nvSpPr>
        <p:spPr>
          <a:xfrm flipH="1">
            <a:off x="-8" y="-5975"/>
            <a:ext cx="2711108" cy="658448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16"/>
          <p:cNvSpPr/>
          <p:nvPr/>
        </p:nvSpPr>
        <p:spPr>
          <a:xfrm>
            <a:off x="-73725" y="46040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16"/>
          <p:cNvSpPr/>
          <p:nvPr/>
        </p:nvSpPr>
        <p:spPr>
          <a:xfrm rot="5400000" flipH="1">
            <a:off x="8180653" y="4202790"/>
            <a:ext cx="1003479" cy="923215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1" name="Google Shape;1471;p16"/>
          <p:cNvGrpSpPr/>
          <p:nvPr/>
        </p:nvGrpSpPr>
        <p:grpSpPr>
          <a:xfrm flipH="1">
            <a:off x="-246403" y="-82866"/>
            <a:ext cx="1398978" cy="1522650"/>
            <a:chOff x="3315875" y="1434700"/>
            <a:chExt cx="872725" cy="949875"/>
          </a:xfrm>
        </p:grpSpPr>
        <p:sp>
          <p:nvSpPr>
            <p:cNvPr id="1472" name="Google Shape;1472;p16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16"/>
          <p:cNvGrpSpPr/>
          <p:nvPr/>
        </p:nvGrpSpPr>
        <p:grpSpPr>
          <a:xfrm rot="-6045874">
            <a:off x="-85437" y="4132689"/>
            <a:ext cx="1204140" cy="1214840"/>
            <a:chOff x="2409725" y="1406375"/>
            <a:chExt cx="751175" cy="757850"/>
          </a:xfrm>
        </p:grpSpPr>
        <p:sp>
          <p:nvSpPr>
            <p:cNvPr id="1514" name="Google Shape;1514;p16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16"/>
          <p:cNvGrpSpPr/>
          <p:nvPr/>
        </p:nvGrpSpPr>
        <p:grpSpPr>
          <a:xfrm rot="-1041395" flipH="1">
            <a:off x="7763870" y="4137696"/>
            <a:ext cx="1632044" cy="1088670"/>
            <a:chOff x="2376275" y="2520600"/>
            <a:chExt cx="1018125" cy="679150"/>
          </a:xfrm>
        </p:grpSpPr>
        <p:sp>
          <p:nvSpPr>
            <p:cNvPr id="1557" name="Google Shape;1557;p16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6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6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6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6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6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6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6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6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6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6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6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16"/>
          <p:cNvGrpSpPr/>
          <p:nvPr/>
        </p:nvGrpSpPr>
        <p:grpSpPr>
          <a:xfrm rot="-7036606">
            <a:off x="8177632" y="-246173"/>
            <a:ext cx="994650" cy="1214846"/>
            <a:chOff x="3510800" y="3330175"/>
            <a:chExt cx="491575" cy="600400"/>
          </a:xfrm>
        </p:grpSpPr>
        <p:sp>
          <p:nvSpPr>
            <p:cNvPr id="1572" name="Google Shape;1572;p16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6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6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7"/>
          <p:cNvSpPr txBox="1">
            <a:spLocks noGrp="1"/>
          </p:cNvSpPr>
          <p:nvPr>
            <p:ph type="title"/>
          </p:nvPr>
        </p:nvSpPr>
        <p:spPr>
          <a:xfrm>
            <a:off x="4070450" y="3387888"/>
            <a:ext cx="4360200" cy="531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87" name="Google Shape;1587;p17"/>
          <p:cNvSpPr txBox="1">
            <a:spLocks noGrp="1"/>
          </p:cNvSpPr>
          <p:nvPr>
            <p:ph type="subTitle" idx="1"/>
          </p:nvPr>
        </p:nvSpPr>
        <p:spPr>
          <a:xfrm>
            <a:off x="4070575" y="849500"/>
            <a:ext cx="4360200" cy="242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88" name="Google Shape;1588;p17"/>
          <p:cNvSpPr/>
          <p:nvPr/>
        </p:nvSpPr>
        <p:spPr>
          <a:xfrm rot="10800000" flipH="1">
            <a:off x="0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17"/>
          <p:cNvSpPr/>
          <p:nvPr/>
        </p:nvSpPr>
        <p:spPr>
          <a:xfrm rot="10800000">
            <a:off x="7817675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17"/>
          <p:cNvSpPr/>
          <p:nvPr/>
        </p:nvSpPr>
        <p:spPr>
          <a:xfrm rot="5400000" flipH="1">
            <a:off x="-728900" y="7289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17"/>
          <p:cNvSpPr/>
          <p:nvPr/>
        </p:nvSpPr>
        <p:spPr>
          <a:xfrm>
            <a:off x="8610525" y="-2"/>
            <a:ext cx="533472" cy="2300173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2" name="Google Shape;1592;p17"/>
          <p:cNvGrpSpPr/>
          <p:nvPr/>
        </p:nvGrpSpPr>
        <p:grpSpPr>
          <a:xfrm flipH="1">
            <a:off x="8430768" y="4295839"/>
            <a:ext cx="1184911" cy="1342557"/>
            <a:chOff x="8270768" y="-286336"/>
            <a:chExt cx="1184911" cy="1342557"/>
          </a:xfrm>
        </p:grpSpPr>
        <p:grpSp>
          <p:nvGrpSpPr>
            <p:cNvPr id="1593" name="Google Shape;1593;p17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1594" name="Google Shape;1594;p17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7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6" name="Google Shape;1596;p17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1597" name="Google Shape;1597;p17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7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17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1600" name="Google Shape;1600;p17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7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7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7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7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7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7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7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7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7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7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7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7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7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7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7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7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7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7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7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7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7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7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7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7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7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7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7" name="Google Shape;1627;p17"/>
          <p:cNvGrpSpPr/>
          <p:nvPr/>
        </p:nvGrpSpPr>
        <p:grpSpPr>
          <a:xfrm rot="-7491298" flipH="1">
            <a:off x="-287818" y="4266608"/>
            <a:ext cx="1344808" cy="1304037"/>
            <a:chOff x="-199716" y="-286325"/>
            <a:chExt cx="1344811" cy="1304039"/>
          </a:xfrm>
        </p:grpSpPr>
        <p:grpSp>
          <p:nvGrpSpPr>
            <p:cNvPr id="1628" name="Google Shape;1628;p17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1629" name="Google Shape;1629;p17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7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1" name="Google Shape;1631;p17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2" name="Google Shape;1632;p17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1633" name="Google Shape;1633;p17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7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5" name="Google Shape;1635;p17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1636" name="Google Shape;1636;p17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7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7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7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7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7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7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7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7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7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7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7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7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7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7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7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7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3" name="Google Shape;1653;p17"/>
          <p:cNvGrpSpPr/>
          <p:nvPr/>
        </p:nvGrpSpPr>
        <p:grpSpPr>
          <a:xfrm rot="2553140">
            <a:off x="-299438" y="-300164"/>
            <a:ext cx="1245645" cy="1180971"/>
            <a:chOff x="-265979" y="4201664"/>
            <a:chExt cx="1245577" cy="1180906"/>
          </a:xfrm>
        </p:grpSpPr>
        <p:grpSp>
          <p:nvGrpSpPr>
            <p:cNvPr id="1654" name="Google Shape;1654;p17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1655" name="Google Shape;1655;p17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7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7" name="Google Shape;1657;p17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1658" name="Google Shape;1658;p17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7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7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7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7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7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7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7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7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7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7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7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7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7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7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7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7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7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7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7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5" name="Google Shape;1685;p17"/>
          <p:cNvGrpSpPr/>
          <p:nvPr/>
        </p:nvGrpSpPr>
        <p:grpSpPr>
          <a:xfrm rot="-4888664">
            <a:off x="8017185" y="-372115"/>
            <a:ext cx="1581748" cy="1324456"/>
            <a:chOff x="7873999" y="4256417"/>
            <a:chExt cx="1581682" cy="1324400"/>
          </a:xfrm>
        </p:grpSpPr>
        <p:grpSp>
          <p:nvGrpSpPr>
            <p:cNvPr id="1686" name="Google Shape;1686;p17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1687" name="Google Shape;1687;p17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9" name="Google Shape;1689;p17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1690" name="Google Shape;1690;p17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2" name="Google Shape;1692;p17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1693" name="Google Shape;1693;p17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7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7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7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7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7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7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7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7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7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7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7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7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7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7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8"/>
          <p:cNvSpPr/>
          <p:nvPr/>
        </p:nvSpPr>
        <p:spPr>
          <a:xfrm rot="10800000">
            <a:off x="4645008" y="4058339"/>
            <a:ext cx="4493441" cy="1091323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18"/>
          <p:cNvSpPr/>
          <p:nvPr/>
        </p:nvSpPr>
        <p:spPr>
          <a:xfrm flipH="1">
            <a:off x="6970182" y="0"/>
            <a:ext cx="2173820" cy="933704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18"/>
          <p:cNvSpPr/>
          <p:nvPr/>
        </p:nvSpPr>
        <p:spPr>
          <a:xfrm>
            <a:off x="-16837" y="-49050"/>
            <a:ext cx="1460128" cy="1343305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8"/>
          <p:cNvSpPr>
            <a:spLocks noGrp="1"/>
          </p:cNvSpPr>
          <p:nvPr>
            <p:ph type="pic" idx="2"/>
          </p:nvPr>
        </p:nvSpPr>
        <p:spPr>
          <a:xfrm>
            <a:off x="5352575" y="1032600"/>
            <a:ext cx="3078300" cy="307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15" name="Google Shape;1715;p18"/>
          <p:cNvSpPr txBox="1">
            <a:spLocks noGrp="1"/>
          </p:cNvSpPr>
          <p:nvPr>
            <p:ph type="title"/>
          </p:nvPr>
        </p:nvSpPr>
        <p:spPr>
          <a:xfrm>
            <a:off x="720000" y="1458713"/>
            <a:ext cx="39525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6" name="Google Shape;1716;p18"/>
          <p:cNvSpPr txBox="1">
            <a:spLocks noGrp="1"/>
          </p:cNvSpPr>
          <p:nvPr>
            <p:ph type="subTitle" idx="1"/>
          </p:nvPr>
        </p:nvSpPr>
        <p:spPr>
          <a:xfrm>
            <a:off x="720000" y="2959988"/>
            <a:ext cx="39525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17" name="Google Shape;1717;p18"/>
          <p:cNvGrpSpPr/>
          <p:nvPr/>
        </p:nvGrpSpPr>
        <p:grpSpPr>
          <a:xfrm>
            <a:off x="-182641" y="-163170"/>
            <a:ext cx="1204134" cy="1214834"/>
            <a:chOff x="2409725" y="1406375"/>
            <a:chExt cx="751175" cy="757850"/>
          </a:xfrm>
        </p:grpSpPr>
        <p:sp>
          <p:nvSpPr>
            <p:cNvPr id="1718" name="Google Shape;1718;p18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18"/>
          <p:cNvGrpSpPr/>
          <p:nvPr/>
        </p:nvGrpSpPr>
        <p:grpSpPr>
          <a:xfrm>
            <a:off x="7997997" y="-221816"/>
            <a:ext cx="1398978" cy="1522650"/>
            <a:chOff x="3315875" y="1434700"/>
            <a:chExt cx="872725" cy="949875"/>
          </a:xfrm>
        </p:grpSpPr>
        <p:sp>
          <p:nvSpPr>
            <p:cNvPr id="1761" name="Google Shape;1761;p18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8"/>
          <p:cNvGrpSpPr/>
          <p:nvPr/>
        </p:nvGrpSpPr>
        <p:grpSpPr>
          <a:xfrm rot="1041395">
            <a:off x="-102655" y="4226021"/>
            <a:ext cx="1632044" cy="1088670"/>
            <a:chOff x="2376275" y="2520600"/>
            <a:chExt cx="1018125" cy="679150"/>
          </a:xfrm>
        </p:grpSpPr>
        <p:sp>
          <p:nvSpPr>
            <p:cNvPr id="1803" name="Google Shape;1803;p18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18"/>
          <p:cNvGrpSpPr/>
          <p:nvPr/>
        </p:nvGrpSpPr>
        <p:grpSpPr>
          <a:xfrm rot="-576091">
            <a:off x="8267098" y="4036715"/>
            <a:ext cx="994675" cy="1214876"/>
            <a:chOff x="3510800" y="3330175"/>
            <a:chExt cx="491575" cy="600400"/>
          </a:xfrm>
        </p:grpSpPr>
        <p:sp>
          <p:nvSpPr>
            <p:cNvPr id="1818" name="Google Shape;1818;p18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9"/>
          <p:cNvSpPr/>
          <p:nvPr/>
        </p:nvSpPr>
        <p:spPr>
          <a:xfrm rot="10800000" flipH="1">
            <a:off x="0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19"/>
          <p:cNvSpPr/>
          <p:nvPr/>
        </p:nvSpPr>
        <p:spPr>
          <a:xfrm rot="10800000">
            <a:off x="7817675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19"/>
          <p:cNvSpPr/>
          <p:nvPr/>
        </p:nvSpPr>
        <p:spPr>
          <a:xfrm rot="5400000" flipH="1">
            <a:off x="-728900" y="7289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19"/>
          <p:cNvSpPr/>
          <p:nvPr/>
        </p:nvSpPr>
        <p:spPr>
          <a:xfrm>
            <a:off x="8610525" y="-2"/>
            <a:ext cx="533472" cy="2300173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19"/>
          <p:cNvSpPr txBox="1">
            <a:spLocks noGrp="1"/>
          </p:cNvSpPr>
          <p:nvPr>
            <p:ph type="title"/>
          </p:nvPr>
        </p:nvSpPr>
        <p:spPr>
          <a:xfrm>
            <a:off x="713225" y="1621488"/>
            <a:ext cx="3600300" cy="11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7" name="Google Shape;1837;p19"/>
          <p:cNvSpPr txBox="1">
            <a:spLocks noGrp="1"/>
          </p:cNvSpPr>
          <p:nvPr>
            <p:ph type="subTitle" idx="1"/>
          </p:nvPr>
        </p:nvSpPr>
        <p:spPr>
          <a:xfrm>
            <a:off x="713225" y="2679013"/>
            <a:ext cx="360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8" name="Google Shape;1838;p19"/>
          <p:cNvGrpSpPr/>
          <p:nvPr/>
        </p:nvGrpSpPr>
        <p:grpSpPr>
          <a:xfrm rot="6936836">
            <a:off x="8162363" y="-240470"/>
            <a:ext cx="1204159" cy="1214860"/>
            <a:chOff x="2409725" y="1406375"/>
            <a:chExt cx="751175" cy="757850"/>
          </a:xfrm>
        </p:grpSpPr>
        <p:sp>
          <p:nvSpPr>
            <p:cNvPr id="1839" name="Google Shape;1839;p19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9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9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9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9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9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9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9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9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9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9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9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9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9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9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9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19"/>
          <p:cNvGrpSpPr/>
          <p:nvPr/>
        </p:nvGrpSpPr>
        <p:grpSpPr>
          <a:xfrm rot="2432077">
            <a:off x="8064947" y="3818522"/>
            <a:ext cx="1398976" cy="1522648"/>
            <a:chOff x="3315875" y="1434700"/>
            <a:chExt cx="872725" cy="949875"/>
          </a:xfrm>
        </p:grpSpPr>
        <p:sp>
          <p:nvSpPr>
            <p:cNvPr id="1882" name="Google Shape;1882;p19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19"/>
          <p:cNvGrpSpPr/>
          <p:nvPr/>
        </p:nvGrpSpPr>
        <p:grpSpPr>
          <a:xfrm rot="2413514">
            <a:off x="-412343" y="4126150"/>
            <a:ext cx="1632042" cy="1088669"/>
            <a:chOff x="2376275" y="2520600"/>
            <a:chExt cx="1018125" cy="679150"/>
          </a:xfrm>
        </p:grpSpPr>
        <p:sp>
          <p:nvSpPr>
            <p:cNvPr id="1924" name="Google Shape;1924;p19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19"/>
          <p:cNvGrpSpPr/>
          <p:nvPr/>
        </p:nvGrpSpPr>
        <p:grpSpPr>
          <a:xfrm rot="9732750">
            <a:off x="-141631" y="-144016"/>
            <a:ext cx="994615" cy="1214803"/>
            <a:chOff x="3510800" y="3330175"/>
            <a:chExt cx="491575" cy="600400"/>
          </a:xfrm>
        </p:grpSpPr>
        <p:sp>
          <p:nvSpPr>
            <p:cNvPr id="1939" name="Google Shape;1939;p19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21"/>
          <p:cNvSpPr/>
          <p:nvPr/>
        </p:nvSpPr>
        <p:spPr>
          <a:xfrm>
            <a:off x="0" y="4141370"/>
            <a:ext cx="4204109" cy="1002132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21"/>
          <p:cNvSpPr/>
          <p:nvPr/>
        </p:nvSpPr>
        <p:spPr>
          <a:xfrm>
            <a:off x="0" y="0"/>
            <a:ext cx="2780375" cy="121512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21"/>
          <p:cNvSpPr/>
          <p:nvPr/>
        </p:nvSpPr>
        <p:spPr>
          <a:xfrm>
            <a:off x="7263979" y="3"/>
            <a:ext cx="1880017" cy="1366213"/>
          </a:xfrm>
          <a:custGeom>
            <a:avLst/>
            <a:gdLst/>
            <a:ahLst/>
            <a:cxnLst/>
            <a:rect l="l" t="t" r="r" b="b"/>
            <a:pathLst>
              <a:path w="7257" h="5183" extrusionOk="0">
                <a:moveTo>
                  <a:pt x="116" y="0"/>
                </a:moveTo>
                <a:lnTo>
                  <a:pt x="39" y="422"/>
                </a:lnTo>
                <a:lnTo>
                  <a:pt x="0" y="845"/>
                </a:lnTo>
                <a:lnTo>
                  <a:pt x="39" y="1267"/>
                </a:lnTo>
                <a:lnTo>
                  <a:pt x="77" y="1497"/>
                </a:lnTo>
                <a:lnTo>
                  <a:pt x="154" y="1689"/>
                </a:lnTo>
                <a:lnTo>
                  <a:pt x="346" y="1958"/>
                </a:lnTo>
                <a:lnTo>
                  <a:pt x="538" y="2150"/>
                </a:lnTo>
                <a:lnTo>
                  <a:pt x="768" y="2342"/>
                </a:lnTo>
                <a:lnTo>
                  <a:pt x="1037" y="2534"/>
                </a:lnTo>
                <a:lnTo>
                  <a:pt x="1344" y="2649"/>
                </a:lnTo>
                <a:lnTo>
                  <a:pt x="1651" y="2764"/>
                </a:lnTo>
                <a:lnTo>
                  <a:pt x="2266" y="2918"/>
                </a:lnTo>
                <a:lnTo>
                  <a:pt x="2880" y="3033"/>
                </a:lnTo>
                <a:lnTo>
                  <a:pt x="3494" y="3187"/>
                </a:lnTo>
                <a:lnTo>
                  <a:pt x="3801" y="3263"/>
                </a:lnTo>
                <a:lnTo>
                  <a:pt x="4108" y="3378"/>
                </a:lnTo>
                <a:lnTo>
                  <a:pt x="4377" y="3532"/>
                </a:lnTo>
                <a:lnTo>
                  <a:pt x="4646" y="3686"/>
                </a:lnTo>
                <a:lnTo>
                  <a:pt x="4991" y="4031"/>
                </a:lnTo>
                <a:lnTo>
                  <a:pt x="5375" y="4415"/>
                </a:lnTo>
                <a:lnTo>
                  <a:pt x="5567" y="4569"/>
                </a:lnTo>
                <a:lnTo>
                  <a:pt x="5798" y="4722"/>
                </a:lnTo>
                <a:lnTo>
                  <a:pt x="5990" y="4837"/>
                </a:lnTo>
                <a:lnTo>
                  <a:pt x="6258" y="4953"/>
                </a:lnTo>
                <a:lnTo>
                  <a:pt x="6757" y="5106"/>
                </a:lnTo>
                <a:lnTo>
                  <a:pt x="7256" y="5183"/>
                </a:lnTo>
                <a:lnTo>
                  <a:pt x="72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21"/>
          <p:cNvSpPr/>
          <p:nvPr/>
        </p:nvSpPr>
        <p:spPr>
          <a:xfrm flipH="1">
            <a:off x="6446519" y="4500495"/>
            <a:ext cx="2697472" cy="6430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3" name="Google Shape;2083;p21"/>
          <p:cNvSpPr txBox="1">
            <a:spLocks noGrp="1"/>
          </p:cNvSpPr>
          <p:nvPr>
            <p:ph type="subTitle" idx="1"/>
          </p:nvPr>
        </p:nvSpPr>
        <p:spPr>
          <a:xfrm>
            <a:off x="4923249" y="2828426"/>
            <a:ext cx="25056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4" name="Google Shape;2084;p21"/>
          <p:cNvSpPr txBox="1">
            <a:spLocks noGrp="1"/>
          </p:cNvSpPr>
          <p:nvPr>
            <p:ph type="subTitle" idx="2"/>
          </p:nvPr>
        </p:nvSpPr>
        <p:spPr>
          <a:xfrm>
            <a:off x="1715375" y="2828426"/>
            <a:ext cx="25056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5" name="Google Shape;2085;p21"/>
          <p:cNvSpPr txBox="1">
            <a:spLocks noGrp="1"/>
          </p:cNvSpPr>
          <p:nvPr>
            <p:ph type="subTitle" idx="3"/>
          </p:nvPr>
        </p:nvSpPr>
        <p:spPr>
          <a:xfrm>
            <a:off x="1715375" y="23408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6" name="Google Shape;2086;p21"/>
          <p:cNvSpPr txBox="1">
            <a:spLocks noGrp="1"/>
          </p:cNvSpPr>
          <p:nvPr>
            <p:ph type="subTitle" idx="4"/>
          </p:nvPr>
        </p:nvSpPr>
        <p:spPr>
          <a:xfrm>
            <a:off x="4923249" y="23408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87" name="Google Shape;2087;p21"/>
          <p:cNvGrpSpPr/>
          <p:nvPr/>
        </p:nvGrpSpPr>
        <p:grpSpPr>
          <a:xfrm>
            <a:off x="-217291" y="-290750"/>
            <a:ext cx="1344811" cy="1304039"/>
            <a:chOff x="-199716" y="-286325"/>
            <a:chExt cx="1344811" cy="1304039"/>
          </a:xfrm>
        </p:grpSpPr>
        <p:grpSp>
          <p:nvGrpSpPr>
            <p:cNvPr id="2088" name="Google Shape;2088;p21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2089" name="Google Shape;2089;p2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1" name="Google Shape;2091;p21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2" name="Google Shape;2092;p21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2093" name="Google Shape;2093;p2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5" name="Google Shape;2095;p21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2096" name="Google Shape;2096;p21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1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1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1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1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1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1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1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1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1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1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1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1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1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1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1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1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3" name="Google Shape;2113;p21"/>
          <p:cNvGrpSpPr/>
          <p:nvPr/>
        </p:nvGrpSpPr>
        <p:grpSpPr>
          <a:xfrm>
            <a:off x="8270768" y="-286336"/>
            <a:ext cx="1184911" cy="1342557"/>
            <a:chOff x="8270768" y="-286336"/>
            <a:chExt cx="1184911" cy="1342557"/>
          </a:xfrm>
        </p:grpSpPr>
        <p:grpSp>
          <p:nvGrpSpPr>
            <p:cNvPr id="2114" name="Google Shape;2114;p21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2115" name="Google Shape;2115;p2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21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2118" name="Google Shape;2118;p2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0" name="Google Shape;2120;p21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2121" name="Google Shape;2121;p21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1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1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1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1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1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1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1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1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1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1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1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1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1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1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1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1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1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1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1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1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1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1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1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1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1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1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8" name="Google Shape;2148;p21"/>
          <p:cNvGrpSpPr/>
          <p:nvPr/>
        </p:nvGrpSpPr>
        <p:grpSpPr>
          <a:xfrm>
            <a:off x="7873999" y="4256417"/>
            <a:ext cx="1581682" cy="1324400"/>
            <a:chOff x="7873999" y="4256417"/>
            <a:chExt cx="1581682" cy="1324400"/>
          </a:xfrm>
        </p:grpSpPr>
        <p:grpSp>
          <p:nvGrpSpPr>
            <p:cNvPr id="2149" name="Google Shape;2149;p21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2150" name="Google Shape;2150;p2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2" name="Google Shape;2152;p21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2153" name="Google Shape;2153;p2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5" name="Google Shape;2155;p21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2156" name="Google Shape;2156;p21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1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1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1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1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1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1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1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1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1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1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1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1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1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1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1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1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3" name="Google Shape;2173;p21"/>
          <p:cNvGrpSpPr/>
          <p:nvPr/>
        </p:nvGrpSpPr>
        <p:grpSpPr>
          <a:xfrm>
            <a:off x="-265979" y="4201664"/>
            <a:ext cx="1245577" cy="1180906"/>
            <a:chOff x="-265979" y="4201664"/>
            <a:chExt cx="1245577" cy="1180906"/>
          </a:xfrm>
        </p:grpSpPr>
        <p:grpSp>
          <p:nvGrpSpPr>
            <p:cNvPr id="2174" name="Google Shape;2174;p21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2175" name="Google Shape;2175;p2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7" name="Google Shape;2177;p21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2178" name="Google Shape;2178;p21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1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1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1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1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1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1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1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1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1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1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1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1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1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1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1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1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1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1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1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1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1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1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1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1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1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1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7" name="Google Shape;2207;p22"/>
          <p:cNvSpPr txBox="1">
            <a:spLocks noGrp="1"/>
          </p:cNvSpPr>
          <p:nvPr>
            <p:ph type="subTitle" idx="1"/>
          </p:nvPr>
        </p:nvSpPr>
        <p:spPr>
          <a:xfrm>
            <a:off x="4985245" y="1435750"/>
            <a:ext cx="29478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8" name="Google Shape;2208;p22"/>
          <p:cNvSpPr txBox="1">
            <a:spLocks noGrp="1"/>
          </p:cNvSpPr>
          <p:nvPr>
            <p:ph type="subTitle" idx="2"/>
          </p:nvPr>
        </p:nvSpPr>
        <p:spPr>
          <a:xfrm>
            <a:off x="1211050" y="1435750"/>
            <a:ext cx="29478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9" name="Google Shape;2209;p22"/>
          <p:cNvSpPr/>
          <p:nvPr/>
        </p:nvSpPr>
        <p:spPr>
          <a:xfrm rot="10800000" flipH="1">
            <a:off x="0" y="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22"/>
          <p:cNvSpPr/>
          <p:nvPr/>
        </p:nvSpPr>
        <p:spPr>
          <a:xfrm rot="-5400000" flipH="1">
            <a:off x="7561964" y="3556475"/>
            <a:ext cx="595676" cy="2568376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22"/>
          <p:cNvSpPr/>
          <p:nvPr/>
        </p:nvSpPr>
        <p:spPr>
          <a:xfrm rot="-5400000">
            <a:off x="8010817" y="-43826"/>
            <a:ext cx="1099703" cy="1166645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22"/>
          <p:cNvSpPr/>
          <p:nvPr/>
        </p:nvSpPr>
        <p:spPr>
          <a:xfrm>
            <a:off x="13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3" name="Google Shape;2213;p22"/>
          <p:cNvGrpSpPr/>
          <p:nvPr/>
        </p:nvGrpSpPr>
        <p:grpSpPr>
          <a:xfrm flipH="1">
            <a:off x="-243357" y="-264211"/>
            <a:ext cx="1184911" cy="1342557"/>
            <a:chOff x="8270768" y="-286336"/>
            <a:chExt cx="1184911" cy="1342557"/>
          </a:xfrm>
        </p:grpSpPr>
        <p:grpSp>
          <p:nvGrpSpPr>
            <p:cNvPr id="2214" name="Google Shape;2214;p22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2215" name="Google Shape;2215;p22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2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7" name="Google Shape;2217;p22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2218" name="Google Shape;2218;p22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2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22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2221" name="Google Shape;2221;p22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2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2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2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2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2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2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2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2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2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2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2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2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2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2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2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2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2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2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2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2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2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2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2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2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2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2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8" name="Google Shape;2248;p22"/>
          <p:cNvGrpSpPr/>
          <p:nvPr/>
        </p:nvGrpSpPr>
        <p:grpSpPr>
          <a:xfrm flipH="1">
            <a:off x="8034409" y="-244950"/>
            <a:ext cx="1344811" cy="1304039"/>
            <a:chOff x="-199716" y="-286325"/>
            <a:chExt cx="1344811" cy="1304039"/>
          </a:xfrm>
        </p:grpSpPr>
        <p:grpSp>
          <p:nvGrpSpPr>
            <p:cNvPr id="2249" name="Google Shape;2249;p22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2250" name="Google Shape;2250;p22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2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2" name="Google Shape;2252;p22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3" name="Google Shape;2253;p22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2254" name="Google Shape;2254;p22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2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6" name="Google Shape;2256;p22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2257" name="Google Shape;2257;p22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2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2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2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2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2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2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2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2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2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2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2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2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2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2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2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2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4" name="Google Shape;2274;p22"/>
          <p:cNvGrpSpPr/>
          <p:nvPr/>
        </p:nvGrpSpPr>
        <p:grpSpPr>
          <a:xfrm>
            <a:off x="-265979" y="4201664"/>
            <a:ext cx="1245577" cy="1180906"/>
            <a:chOff x="-265979" y="4201664"/>
            <a:chExt cx="1245577" cy="1180906"/>
          </a:xfrm>
        </p:grpSpPr>
        <p:grpSp>
          <p:nvGrpSpPr>
            <p:cNvPr id="2275" name="Google Shape;2275;p22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2276" name="Google Shape;2276;p22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2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8" name="Google Shape;2278;p22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2279" name="Google Shape;2279;p22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2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2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2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2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2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2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2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2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2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2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2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2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2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2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2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2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2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2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2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2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2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2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2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2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2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2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6" name="Google Shape;2306;p22"/>
          <p:cNvGrpSpPr/>
          <p:nvPr/>
        </p:nvGrpSpPr>
        <p:grpSpPr>
          <a:xfrm>
            <a:off x="7873999" y="4256417"/>
            <a:ext cx="1581682" cy="1324400"/>
            <a:chOff x="7873999" y="4256417"/>
            <a:chExt cx="1581682" cy="1324400"/>
          </a:xfrm>
        </p:grpSpPr>
        <p:grpSp>
          <p:nvGrpSpPr>
            <p:cNvPr id="2307" name="Google Shape;2307;p22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2308" name="Google Shape;2308;p22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2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22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2311" name="Google Shape;2311;p22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2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3" name="Google Shape;2313;p22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2314" name="Google Shape;2314;p22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2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2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2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2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2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2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2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2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2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2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2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2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2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2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2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2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23"/>
          <p:cNvSpPr/>
          <p:nvPr/>
        </p:nvSpPr>
        <p:spPr>
          <a:xfrm>
            <a:off x="0" y="4141370"/>
            <a:ext cx="4204109" cy="1002132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23"/>
          <p:cNvSpPr/>
          <p:nvPr/>
        </p:nvSpPr>
        <p:spPr>
          <a:xfrm>
            <a:off x="0" y="0"/>
            <a:ext cx="2780375" cy="121512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23"/>
          <p:cNvSpPr/>
          <p:nvPr/>
        </p:nvSpPr>
        <p:spPr>
          <a:xfrm>
            <a:off x="7263979" y="3"/>
            <a:ext cx="1880017" cy="1366213"/>
          </a:xfrm>
          <a:custGeom>
            <a:avLst/>
            <a:gdLst/>
            <a:ahLst/>
            <a:cxnLst/>
            <a:rect l="l" t="t" r="r" b="b"/>
            <a:pathLst>
              <a:path w="7257" h="5183" extrusionOk="0">
                <a:moveTo>
                  <a:pt x="116" y="0"/>
                </a:moveTo>
                <a:lnTo>
                  <a:pt x="39" y="422"/>
                </a:lnTo>
                <a:lnTo>
                  <a:pt x="0" y="845"/>
                </a:lnTo>
                <a:lnTo>
                  <a:pt x="39" y="1267"/>
                </a:lnTo>
                <a:lnTo>
                  <a:pt x="77" y="1497"/>
                </a:lnTo>
                <a:lnTo>
                  <a:pt x="154" y="1689"/>
                </a:lnTo>
                <a:lnTo>
                  <a:pt x="346" y="1958"/>
                </a:lnTo>
                <a:lnTo>
                  <a:pt x="538" y="2150"/>
                </a:lnTo>
                <a:lnTo>
                  <a:pt x="768" y="2342"/>
                </a:lnTo>
                <a:lnTo>
                  <a:pt x="1037" y="2534"/>
                </a:lnTo>
                <a:lnTo>
                  <a:pt x="1344" y="2649"/>
                </a:lnTo>
                <a:lnTo>
                  <a:pt x="1651" y="2764"/>
                </a:lnTo>
                <a:lnTo>
                  <a:pt x="2266" y="2918"/>
                </a:lnTo>
                <a:lnTo>
                  <a:pt x="2880" y="3033"/>
                </a:lnTo>
                <a:lnTo>
                  <a:pt x="3494" y="3187"/>
                </a:lnTo>
                <a:lnTo>
                  <a:pt x="3801" y="3263"/>
                </a:lnTo>
                <a:lnTo>
                  <a:pt x="4108" y="3378"/>
                </a:lnTo>
                <a:lnTo>
                  <a:pt x="4377" y="3532"/>
                </a:lnTo>
                <a:lnTo>
                  <a:pt x="4646" y="3686"/>
                </a:lnTo>
                <a:lnTo>
                  <a:pt x="4991" y="4031"/>
                </a:lnTo>
                <a:lnTo>
                  <a:pt x="5375" y="4415"/>
                </a:lnTo>
                <a:lnTo>
                  <a:pt x="5567" y="4569"/>
                </a:lnTo>
                <a:lnTo>
                  <a:pt x="5798" y="4722"/>
                </a:lnTo>
                <a:lnTo>
                  <a:pt x="5990" y="4837"/>
                </a:lnTo>
                <a:lnTo>
                  <a:pt x="6258" y="4953"/>
                </a:lnTo>
                <a:lnTo>
                  <a:pt x="6757" y="5106"/>
                </a:lnTo>
                <a:lnTo>
                  <a:pt x="7256" y="5183"/>
                </a:lnTo>
                <a:lnTo>
                  <a:pt x="72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23"/>
          <p:cNvSpPr/>
          <p:nvPr/>
        </p:nvSpPr>
        <p:spPr>
          <a:xfrm flipH="1">
            <a:off x="6446519" y="4500495"/>
            <a:ext cx="2697472" cy="6430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37" name="Google Shape;2337;p23"/>
          <p:cNvSpPr txBox="1">
            <a:spLocks noGrp="1"/>
          </p:cNvSpPr>
          <p:nvPr>
            <p:ph type="subTitle" idx="1"/>
          </p:nvPr>
        </p:nvSpPr>
        <p:spPr>
          <a:xfrm>
            <a:off x="937626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8" name="Google Shape;2338;p23"/>
          <p:cNvSpPr txBox="1">
            <a:spLocks noGrp="1"/>
          </p:cNvSpPr>
          <p:nvPr>
            <p:ph type="subTitle" idx="2"/>
          </p:nvPr>
        </p:nvSpPr>
        <p:spPr>
          <a:xfrm>
            <a:off x="3484347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9" name="Google Shape;2339;p23"/>
          <p:cNvSpPr txBox="1">
            <a:spLocks noGrp="1"/>
          </p:cNvSpPr>
          <p:nvPr>
            <p:ph type="subTitle" idx="3"/>
          </p:nvPr>
        </p:nvSpPr>
        <p:spPr>
          <a:xfrm>
            <a:off x="6031074" y="3209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0" name="Google Shape;2340;p23"/>
          <p:cNvSpPr txBox="1">
            <a:spLocks noGrp="1"/>
          </p:cNvSpPr>
          <p:nvPr>
            <p:ph type="subTitle" idx="4"/>
          </p:nvPr>
        </p:nvSpPr>
        <p:spPr>
          <a:xfrm>
            <a:off x="937625" y="27547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1" name="Google Shape;2341;p23"/>
          <p:cNvSpPr txBox="1">
            <a:spLocks noGrp="1"/>
          </p:cNvSpPr>
          <p:nvPr>
            <p:ph type="subTitle" idx="5"/>
          </p:nvPr>
        </p:nvSpPr>
        <p:spPr>
          <a:xfrm>
            <a:off x="3484350" y="27547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2" name="Google Shape;2342;p23"/>
          <p:cNvSpPr txBox="1">
            <a:spLocks noGrp="1"/>
          </p:cNvSpPr>
          <p:nvPr>
            <p:ph type="subTitle" idx="6"/>
          </p:nvPr>
        </p:nvSpPr>
        <p:spPr>
          <a:xfrm>
            <a:off x="6031075" y="27547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343" name="Google Shape;2343;p23"/>
          <p:cNvGrpSpPr/>
          <p:nvPr/>
        </p:nvGrpSpPr>
        <p:grpSpPr>
          <a:xfrm flipH="1">
            <a:off x="-246403" y="-82866"/>
            <a:ext cx="1398978" cy="1522650"/>
            <a:chOff x="3315875" y="1434700"/>
            <a:chExt cx="872725" cy="949875"/>
          </a:xfrm>
        </p:grpSpPr>
        <p:sp>
          <p:nvSpPr>
            <p:cNvPr id="2344" name="Google Shape;2344;p23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23"/>
          <p:cNvGrpSpPr/>
          <p:nvPr/>
        </p:nvGrpSpPr>
        <p:grpSpPr>
          <a:xfrm rot="-6045874">
            <a:off x="-85437" y="4132689"/>
            <a:ext cx="1204140" cy="1214840"/>
            <a:chOff x="2409725" y="1406375"/>
            <a:chExt cx="751175" cy="757850"/>
          </a:xfrm>
        </p:grpSpPr>
        <p:sp>
          <p:nvSpPr>
            <p:cNvPr id="2386" name="Google Shape;2386;p23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3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3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23"/>
          <p:cNvGrpSpPr/>
          <p:nvPr/>
        </p:nvGrpSpPr>
        <p:grpSpPr>
          <a:xfrm rot="-1041395" flipH="1">
            <a:off x="7763870" y="4137696"/>
            <a:ext cx="1632044" cy="1088670"/>
            <a:chOff x="2376275" y="2520600"/>
            <a:chExt cx="1018125" cy="679150"/>
          </a:xfrm>
        </p:grpSpPr>
        <p:sp>
          <p:nvSpPr>
            <p:cNvPr id="2429" name="Google Shape;2429;p23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3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3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3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3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3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3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3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3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3" name="Google Shape;2443;p23"/>
          <p:cNvGrpSpPr/>
          <p:nvPr/>
        </p:nvGrpSpPr>
        <p:grpSpPr>
          <a:xfrm rot="-7036606">
            <a:off x="8177632" y="-246173"/>
            <a:ext cx="994650" cy="1214846"/>
            <a:chOff x="3510800" y="3330175"/>
            <a:chExt cx="491575" cy="600400"/>
          </a:xfrm>
        </p:grpSpPr>
        <p:sp>
          <p:nvSpPr>
            <p:cNvPr id="2444" name="Google Shape;2444;p23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3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3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3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3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3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3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3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3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3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3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3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3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720000" y="1968025"/>
            <a:ext cx="4203000" cy="15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400" b="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841675" y="1012750"/>
            <a:ext cx="1318200" cy="841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720000" y="3700525"/>
            <a:ext cx="4203000" cy="375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13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6340753" y="0"/>
            <a:ext cx="2803243" cy="680824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242483" y="4187125"/>
            <a:ext cx="901526" cy="95637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2"/>
            <a:ext cx="2226636" cy="95637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-182641" y="-163170"/>
            <a:ext cx="1204134" cy="1214834"/>
            <a:chOff x="2409725" y="1406375"/>
            <a:chExt cx="751175" cy="757850"/>
          </a:xfrm>
        </p:grpSpPr>
        <p:sp>
          <p:nvSpPr>
            <p:cNvPr id="94" name="Google Shape;94;p3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7997997" y="-221816"/>
            <a:ext cx="1398978" cy="1522650"/>
            <a:chOff x="3315875" y="1434700"/>
            <a:chExt cx="872725" cy="949875"/>
          </a:xfrm>
        </p:grpSpPr>
        <p:sp>
          <p:nvSpPr>
            <p:cNvPr id="137" name="Google Shape;137;p3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 rot="1041395">
            <a:off x="-102655" y="4226021"/>
            <a:ext cx="1632044" cy="1088670"/>
            <a:chOff x="2376275" y="2520600"/>
            <a:chExt cx="1018125" cy="679150"/>
          </a:xfrm>
        </p:grpSpPr>
        <p:sp>
          <p:nvSpPr>
            <p:cNvPr id="179" name="Google Shape;179;p3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3"/>
          <p:cNvGrpSpPr/>
          <p:nvPr/>
        </p:nvGrpSpPr>
        <p:grpSpPr>
          <a:xfrm rot="-576091">
            <a:off x="8267098" y="4036715"/>
            <a:ext cx="994675" cy="1214876"/>
            <a:chOff x="3510800" y="3330175"/>
            <a:chExt cx="491575" cy="600400"/>
          </a:xfrm>
        </p:grpSpPr>
        <p:sp>
          <p:nvSpPr>
            <p:cNvPr id="194" name="Google Shape;194;p3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9" name="Google Shape;2459;p24"/>
          <p:cNvSpPr txBox="1">
            <a:spLocks noGrp="1"/>
          </p:cNvSpPr>
          <p:nvPr>
            <p:ph type="subTitle" idx="1"/>
          </p:nvPr>
        </p:nvSpPr>
        <p:spPr>
          <a:xfrm>
            <a:off x="5445220" y="3019813"/>
            <a:ext cx="2980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0" name="Google Shape;2460;p24"/>
          <p:cNvSpPr txBox="1">
            <a:spLocks noGrp="1"/>
          </p:cNvSpPr>
          <p:nvPr>
            <p:ph type="subTitle" idx="2"/>
          </p:nvPr>
        </p:nvSpPr>
        <p:spPr>
          <a:xfrm>
            <a:off x="5445220" y="4009863"/>
            <a:ext cx="2980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1" name="Google Shape;2461;p24"/>
          <p:cNvSpPr txBox="1">
            <a:spLocks noGrp="1"/>
          </p:cNvSpPr>
          <p:nvPr>
            <p:ph type="subTitle" idx="3"/>
          </p:nvPr>
        </p:nvSpPr>
        <p:spPr>
          <a:xfrm>
            <a:off x="5445220" y="1913963"/>
            <a:ext cx="2980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2" name="Google Shape;2462;p24"/>
          <p:cNvSpPr txBox="1">
            <a:spLocks noGrp="1"/>
          </p:cNvSpPr>
          <p:nvPr>
            <p:ph type="subTitle" idx="4"/>
          </p:nvPr>
        </p:nvSpPr>
        <p:spPr>
          <a:xfrm>
            <a:off x="5445225" y="2595586"/>
            <a:ext cx="2980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3" name="Google Shape;2463;p24"/>
          <p:cNvSpPr txBox="1">
            <a:spLocks noGrp="1"/>
          </p:cNvSpPr>
          <p:nvPr>
            <p:ph type="subTitle" idx="5"/>
          </p:nvPr>
        </p:nvSpPr>
        <p:spPr>
          <a:xfrm>
            <a:off x="5445225" y="3574461"/>
            <a:ext cx="2980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4" name="Google Shape;2464;p24"/>
          <p:cNvSpPr txBox="1">
            <a:spLocks noGrp="1"/>
          </p:cNvSpPr>
          <p:nvPr>
            <p:ph type="subTitle" idx="6"/>
          </p:nvPr>
        </p:nvSpPr>
        <p:spPr>
          <a:xfrm>
            <a:off x="5445225" y="1489736"/>
            <a:ext cx="2980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5" name="Google Shape;2465;p24"/>
          <p:cNvSpPr/>
          <p:nvPr/>
        </p:nvSpPr>
        <p:spPr>
          <a:xfrm>
            <a:off x="13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p24"/>
          <p:cNvSpPr/>
          <p:nvPr/>
        </p:nvSpPr>
        <p:spPr>
          <a:xfrm>
            <a:off x="6340753" y="0"/>
            <a:ext cx="2803243" cy="680824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Google Shape;2467;p24"/>
          <p:cNvSpPr/>
          <p:nvPr/>
        </p:nvSpPr>
        <p:spPr>
          <a:xfrm>
            <a:off x="8242483" y="4187125"/>
            <a:ext cx="901526" cy="95637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24"/>
          <p:cNvSpPr/>
          <p:nvPr/>
        </p:nvSpPr>
        <p:spPr>
          <a:xfrm>
            <a:off x="0" y="-12"/>
            <a:ext cx="2226636" cy="95637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9" name="Google Shape;2469;p24"/>
          <p:cNvGrpSpPr/>
          <p:nvPr/>
        </p:nvGrpSpPr>
        <p:grpSpPr>
          <a:xfrm flipH="1">
            <a:off x="-243357" y="-264211"/>
            <a:ext cx="1184911" cy="1342557"/>
            <a:chOff x="8270768" y="-286336"/>
            <a:chExt cx="1184911" cy="1342557"/>
          </a:xfrm>
        </p:grpSpPr>
        <p:grpSp>
          <p:nvGrpSpPr>
            <p:cNvPr id="2470" name="Google Shape;2470;p24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2471" name="Google Shape;2471;p24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4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3" name="Google Shape;2473;p24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2474" name="Google Shape;2474;p24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4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6" name="Google Shape;2476;p24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2477" name="Google Shape;2477;p24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4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4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24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24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24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4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24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24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24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24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4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24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24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4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24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24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4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4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4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4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4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4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4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24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24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4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4" name="Google Shape;2504;p24"/>
          <p:cNvGrpSpPr/>
          <p:nvPr/>
        </p:nvGrpSpPr>
        <p:grpSpPr>
          <a:xfrm flipH="1">
            <a:off x="8034409" y="-244950"/>
            <a:ext cx="1344811" cy="1304039"/>
            <a:chOff x="-199716" y="-286325"/>
            <a:chExt cx="1344811" cy="1304039"/>
          </a:xfrm>
        </p:grpSpPr>
        <p:grpSp>
          <p:nvGrpSpPr>
            <p:cNvPr id="2505" name="Google Shape;2505;p24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2506" name="Google Shape;2506;p24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4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8" name="Google Shape;2508;p24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9" name="Google Shape;2509;p24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2510" name="Google Shape;2510;p24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4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2" name="Google Shape;2512;p24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2513" name="Google Shape;2513;p24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4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4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4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4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4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4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4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4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4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4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4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4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4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4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4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4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0" name="Google Shape;2530;p24"/>
          <p:cNvGrpSpPr/>
          <p:nvPr/>
        </p:nvGrpSpPr>
        <p:grpSpPr>
          <a:xfrm>
            <a:off x="-265979" y="4201664"/>
            <a:ext cx="1245577" cy="1180906"/>
            <a:chOff x="-265979" y="4201664"/>
            <a:chExt cx="1245577" cy="1180906"/>
          </a:xfrm>
        </p:grpSpPr>
        <p:grpSp>
          <p:nvGrpSpPr>
            <p:cNvPr id="2531" name="Google Shape;2531;p24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2532" name="Google Shape;2532;p24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4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24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2535" name="Google Shape;2535;p24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4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4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4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4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4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4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4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4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4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4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4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4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4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4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4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4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4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4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4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4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4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4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4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4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4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4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2" name="Google Shape;2562;p24"/>
          <p:cNvGrpSpPr/>
          <p:nvPr/>
        </p:nvGrpSpPr>
        <p:grpSpPr>
          <a:xfrm>
            <a:off x="7873999" y="4256417"/>
            <a:ext cx="1581682" cy="1324400"/>
            <a:chOff x="7873999" y="4256417"/>
            <a:chExt cx="1581682" cy="1324400"/>
          </a:xfrm>
        </p:grpSpPr>
        <p:grpSp>
          <p:nvGrpSpPr>
            <p:cNvPr id="2563" name="Google Shape;2563;p24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2564" name="Google Shape;2564;p24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4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6" name="Google Shape;2566;p24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2567" name="Google Shape;2567;p24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24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9" name="Google Shape;2569;p24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2570" name="Google Shape;2570;p24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4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4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4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4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4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4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4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24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24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4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4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4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4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4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4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4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9" name="Google Shape;2589;p25"/>
          <p:cNvSpPr/>
          <p:nvPr/>
        </p:nvSpPr>
        <p:spPr>
          <a:xfrm rot="10800000" flipH="1">
            <a:off x="0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25"/>
          <p:cNvSpPr/>
          <p:nvPr/>
        </p:nvSpPr>
        <p:spPr>
          <a:xfrm rot="10800000">
            <a:off x="7817675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25"/>
          <p:cNvSpPr/>
          <p:nvPr/>
        </p:nvSpPr>
        <p:spPr>
          <a:xfrm rot="5400000" flipH="1">
            <a:off x="-728900" y="7289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25"/>
          <p:cNvSpPr/>
          <p:nvPr/>
        </p:nvSpPr>
        <p:spPr>
          <a:xfrm>
            <a:off x="8610525" y="-2"/>
            <a:ext cx="533472" cy="2300173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25"/>
          <p:cNvSpPr txBox="1">
            <a:spLocks noGrp="1"/>
          </p:cNvSpPr>
          <p:nvPr>
            <p:ph type="subTitle" idx="1"/>
          </p:nvPr>
        </p:nvSpPr>
        <p:spPr>
          <a:xfrm>
            <a:off x="2251989" y="19873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4" name="Google Shape;2594;p25"/>
          <p:cNvSpPr txBox="1">
            <a:spLocks noGrp="1"/>
          </p:cNvSpPr>
          <p:nvPr>
            <p:ph type="subTitle" idx="2"/>
          </p:nvPr>
        </p:nvSpPr>
        <p:spPr>
          <a:xfrm>
            <a:off x="5794743" y="19873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5" name="Google Shape;2595;p25"/>
          <p:cNvSpPr txBox="1">
            <a:spLocks noGrp="1"/>
          </p:cNvSpPr>
          <p:nvPr>
            <p:ph type="subTitle" idx="3"/>
          </p:nvPr>
        </p:nvSpPr>
        <p:spPr>
          <a:xfrm>
            <a:off x="2251989" y="34207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6" name="Google Shape;2596;p25"/>
          <p:cNvSpPr txBox="1">
            <a:spLocks noGrp="1"/>
          </p:cNvSpPr>
          <p:nvPr>
            <p:ph type="subTitle" idx="4"/>
          </p:nvPr>
        </p:nvSpPr>
        <p:spPr>
          <a:xfrm>
            <a:off x="5794743" y="34207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7" name="Google Shape;2597;p25"/>
          <p:cNvSpPr txBox="1">
            <a:spLocks noGrp="1"/>
          </p:cNvSpPr>
          <p:nvPr>
            <p:ph type="subTitle" idx="5"/>
          </p:nvPr>
        </p:nvSpPr>
        <p:spPr>
          <a:xfrm>
            <a:off x="2251989" y="17037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8" name="Google Shape;2598;p25"/>
          <p:cNvSpPr txBox="1">
            <a:spLocks noGrp="1"/>
          </p:cNvSpPr>
          <p:nvPr>
            <p:ph type="subTitle" idx="6"/>
          </p:nvPr>
        </p:nvSpPr>
        <p:spPr>
          <a:xfrm>
            <a:off x="2251989" y="3137225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9" name="Google Shape;2599;p25"/>
          <p:cNvSpPr txBox="1">
            <a:spLocks noGrp="1"/>
          </p:cNvSpPr>
          <p:nvPr>
            <p:ph type="subTitle" idx="7"/>
          </p:nvPr>
        </p:nvSpPr>
        <p:spPr>
          <a:xfrm>
            <a:off x="5794739" y="17037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0" name="Google Shape;2600;p25"/>
          <p:cNvSpPr txBox="1">
            <a:spLocks noGrp="1"/>
          </p:cNvSpPr>
          <p:nvPr>
            <p:ph type="subTitle" idx="8"/>
          </p:nvPr>
        </p:nvSpPr>
        <p:spPr>
          <a:xfrm>
            <a:off x="5794739" y="3137225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601" name="Google Shape;2601;p25"/>
          <p:cNvGrpSpPr/>
          <p:nvPr/>
        </p:nvGrpSpPr>
        <p:grpSpPr>
          <a:xfrm flipH="1">
            <a:off x="-246403" y="-82866"/>
            <a:ext cx="1398978" cy="1522650"/>
            <a:chOff x="3315875" y="1434700"/>
            <a:chExt cx="872725" cy="949875"/>
          </a:xfrm>
        </p:grpSpPr>
        <p:sp>
          <p:nvSpPr>
            <p:cNvPr id="2602" name="Google Shape;2602;p25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5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5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5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25"/>
          <p:cNvGrpSpPr/>
          <p:nvPr/>
        </p:nvGrpSpPr>
        <p:grpSpPr>
          <a:xfrm rot="-6045874">
            <a:off x="-85437" y="4132689"/>
            <a:ext cx="1204140" cy="1214840"/>
            <a:chOff x="2409725" y="1406375"/>
            <a:chExt cx="751175" cy="757850"/>
          </a:xfrm>
        </p:grpSpPr>
        <p:sp>
          <p:nvSpPr>
            <p:cNvPr id="2644" name="Google Shape;2644;p25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5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5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5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5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5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5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5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5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5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5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5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5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5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5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5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5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5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5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5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5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5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5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5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5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5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5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5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5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5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5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5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5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5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5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5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5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5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5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5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5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5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6" name="Google Shape;2686;p25"/>
          <p:cNvGrpSpPr/>
          <p:nvPr/>
        </p:nvGrpSpPr>
        <p:grpSpPr>
          <a:xfrm rot="-1041395" flipH="1">
            <a:off x="7763870" y="4137696"/>
            <a:ext cx="1632044" cy="1088670"/>
            <a:chOff x="2376275" y="2520600"/>
            <a:chExt cx="1018125" cy="679150"/>
          </a:xfrm>
        </p:grpSpPr>
        <p:sp>
          <p:nvSpPr>
            <p:cNvPr id="2687" name="Google Shape;2687;p25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5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5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5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5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5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5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5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5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5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5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5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5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5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1" name="Google Shape;2701;p25"/>
          <p:cNvGrpSpPr/>
          <p:nvPr/>
        </p:nvGrpSpPr>
        <p:grpSpPr>
          <a:xfrm rot="-7036606">
            <a:off x="8177632" y="-246173"/>
            <a:ext cx="994650" cy="1214846"/>
            <a:chOff x="3510800" y="3330175"/>
            <a:chExt cx="491575" cy="600400"/>
          </a:xfrm>
        </p:grpSpPr>
        <p:sp>
          <p:nvSpPr>
            <p:cNvPr id="2702" name="Google Shape;2702;p25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5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5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5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5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5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5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5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5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5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5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5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5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7" name="Google Shape;2717;p26"/>
          <p:cNvSpPr/>
          <p:nvPr/>
        </p:nvSpPr>
        <p:spPr>
          <a:xfrm flipH="1">
            <a:off x="7153946" y="13"/>
            <a:ext cx="1990054" cy="854753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8" name="Google Shape;2718;p26"/>
          <p:cNvSpPr/>
          <p:nvPr/>
        </p:nvSpPr>
        <p:spPr>
          <a:xfrm>
            <a:off x="0" y="0"/>
            <a:ext cx="1990054" cy="854772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9" name="Google Shape;2719;p26"/>
          <p:cNvSpPr/>
          <p:nvPr/>
        </p:nvSpPr>
        <p:spPr>
          <a:xfrm>
            <a:off x="0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26"/>
          <p:cNvSpPr/>
          <p:nvPr/>
        </p:nvSpPr>
        <p:spPr>
          <a:xfrm flipH="1">
            <a:off x="5816787" y="4364051"/>
            <a:ext cx="3327213" cy="779449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1" name="Google Shape;2721;p26"/>
          <p:cNvSpPr txBox="1">
            <a:spLocks noGrp="1"/>
          </p:cNvSpPr>
          <p:nvPr>
            <p:ph type="subTitle" idx="1"/>
          </p:nvPr>
        </p:nvSpPr>
        <p:spPr>
          <a:xfrm>
            <a:off x="720006" y="2220825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2" name="Google Shape;2722;p26"/>
          <p:cNvSpPr txBox="1">
            <a:spLocks noGrp="1"/>
          </p:cNvSpPr>
          <p:nvPr>
            <p:ph type="subTitle" idx="2"/>
          </p:nvPr>
        </p:nvSpPr>
        <p:spPr>
          <a:xfrm>
            <a:off x="3473400" y="2220825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3" name="Google Shape;2723;p26"/>
          <p:cNvSpPr txBox="1">
            <a:spLocks noGrp="1"/>
          </p:cNvSpPr>
          <p:nvPr>
            <p:ph type="subTitle" idx="3"/>
          </p:nvPr>
        </p:nvSpPr>
        <p:spPr>
          <a:xfrm>
            <a:off x="720006" y="4115312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4" name="Google Shape;2724;p26"/>
          <p:cNvSpPr txBox="1">
            <a:spLocks noGrp="1"/>
          </p:cNvSpPr>
          <p:nvPr>
            <p:ph type="subTitle" idx="4"/>
          </p:nvPr>
        </p:nvSpPr>
        <p:spPr>
          <a:xfrm>
            <a:off x="3473400" y="4115312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5" name="Google Shape;2725;p26"/>
          <p:cNvSpPr txBox="1">
            <a:spLocks noGrp="1"/>
          </p:cNvSpPr>
          <p:nvPr>
            <p:ph type="subTitle" idx="5"/>
          </p:nvPr>
        </p:nvSpPr>
        <p:spPr>
          <a:xfrm>
            <a:off x="6226801" y="2220836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6" name="Google Shape;2726;p26"/>
          <p:cNvSpPr txBox="1">
            <a:spLocks noGrp="1"/>
          </p:cNvSpPr>
          <p:nvPr>
            <p:ph type="subTitle" idx="6"/>
          </p:nvPr>
        </p:nvSpPr>
        <p:spPr>
          <a:xfrm>
            <a:off x="6226801" y="4115317"/>
            <a:ext cx="219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7" name="Google Shape;2727;p26"/>
          <p:cNvSpPr txBox="1">
            <a:spLocks noGrp="1"/>
          </p:cNvSpPr>
          <p:nvPr>
            <p:ph type="subTitle" idx="7"/>
          </p:nvPr>
        </p:nvSpPr>
        <p:spPr>
          <a:xfrm>
            <a:off x="720006" y="1997275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28" name="Google Shape;2728;p26"/>
          <p:cNvSpPr txBox="1">
            <a:spLocks noGrp="1"/>
          </p:cNvSpPr>
          <p:nvPr>
            <p:ph type="subTitle" idx="8"/>
          </p:nvPr>
        </p:nvSpPr>
        <p:spPr>
          <a:xfrm>
            <a:off x="3473400" y="1997275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29" name="Google Shape;2729;p26"/>
          <p:cNvSpPr txBox="1">
            <a:spLocks noGrp="1"/>
          </p:cNvSpPr>
          <p:nvPr>
            <p:ph type="subTitle" idx="9"/>
          </p:nvPr>
        </p:nvSpPr>
        <p:spPr>
          <a:xfrm>
            <a:off x="6226801" y="1997275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0" name="Google Shape;2730;p26"/>
          <p:cNvSpPr txBox="1">
            <a:spLocks noGrp="1"/>
          </p:cNvSpPr>
          <p:nvPr>
            <p:ph type="subTitle" idx="13"/>
          </p:nvPr>
        </p:nvSpPr>
        <p:spPr>
          <a:xfrm>
            <a:off x="720006" y="3875576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1" name="Google Shape;2731;p26"/>
          <p:cNvSpPr txBox="1">
            <a:spLocks noGrp="1"/>
          </p:cNvSpPr>
          <p:nvPr>
            <p:ph type="subTitle" idx="14"/>
          </p:nvPr>
        </p:nvSpPr>
        <p:spPr>
          <a:xfrm>
            <a:off x="3473400" y="3875576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2" name="Google Shape;2732;p26"/>
          <p:cNvSpPr txBox="1">
            <a:spLocks noGrp="1"/>
          </p:cNvSpPr>
          <p:nvPr>
            <p:ph type="subTitle" idx="15"/>
          </p:nvPr>
        </p:nvSpPr>
        <p:spPr>
          <a:xfrm>
            <a:off x="6226801" y="3875576"/>
            <a:ext cx="2197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33" name="Google Shape;2733;p26"/>
          <p:cNvGrpSpPr/>
          <p:nvPr/>
        </p:nvGrpSpPr>
        <p:grpSpPr>
          <a:xfrm flipH="1">
            <a:off x="-243357" y="-264211"/>
            <a:ext cx="1184911" cy="1342557"/>
            <a:chOff x="8270768" y="-286336"/>
            <a:chExt cx="1184911" cy="1342557"/>
          </a:xfrm>
        </p:grpSpPr>
        <p:grpSp>
          <p:nvGrpSpPr>
            <p:cNvPr id="2734" name="Google Shape;2734;p26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2735" name="Google Shape;2735;p2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2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7" name="Google Shape;2737;p26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2738" name="Google Shape;2738;p2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2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0" name="Google Shape;2740;p26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2741" name="Google Shape;2741;p26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26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26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26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26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26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26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26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26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26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26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26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26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6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6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6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6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6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6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6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26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26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6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6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6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6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6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8" name="Google Shape;2768;p26"/>
          <p:cNvGrpSpPr/>
          <p:nvPr/>
        </p:nvGrpSpPr>
        <p:grpSpPr>
          <a:xfrm flipH="1">
            <a:off x="8034409" y="-244950"/>
            <a:ext cx="1344811" cy="1304039"/>
            <a:chOff x="-199716" y="-286325"/>
            <a:chExt cx="1344811" cy="1304039"/>
          </a:xfrm>
        </p:grpSpPr>
        <p:grpSp>
          <p:nvGrpSpPr>
            <p:cNvPr id="2769" name="Google Shape;2769;p26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2770" name="Google Shape;2770;p2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2" name="Google Shape;2772;p26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3" name="Google Shape;2773;p26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2774" name="Google Shape;2774;p2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2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6" name="Google Shape;2776;p26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2777" name="Google Shape;2777;p26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26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6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6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6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6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6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6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6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6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26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26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6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6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6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6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6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4" name="Google Shape;2794;p26"/>
          <p:cNvGrpSpPr/>
          <p:nvPr/>
        </p:nvGrpSpPr>
        <p:grpSpPr>
          <a:xfrm>
            <a:off x="-265979" y="4201664"/>
            <a:ext cx="1245577" cy="1180906"/>
            <a:chOff x="-265979" y="4201664"/>
            <a:chExt cx="1245577" cy="1180906"/>
          </a:xfrm>
        </p:grpSpPr>
        <p:grpSp>
          <p:nvGrpSpPr>
            <p:cNvPr id="2795" name="Google Shape;2795;p26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2796" name="Google Shape;2796;p2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8" name="Google Shape;2798;p26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2799" name="Google Shape;2799;p26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6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6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6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6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26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26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26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26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26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26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26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26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26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26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26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26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6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6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6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6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6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6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6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6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6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6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6" name="Google Shape;2826;p26"/>
          <p:cNvGrpSpPr/>
          <p:nvPr/>
        </p:nvGrpSpPr>
        <p:grpSpPr>
          <a:xfrm>
            <a:off x="7873999" y="4256417"/>
            <a:ext cx="1581682" cy="1324400"/>
            <a:chOff x="7873999" y="4256417"/>
            <a:chExt cx="1581682" cy="1324400"/>
          </a:xfrm>
        </p:grpSpPr>
        <p:grpSp>
          <p:nvGrpSpPr>
            <p:cNvPr id="2827" name="Google Shape;2827;p26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2828" name="Google Shape;2828;p2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2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0" name="Google Shape;2830;p26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2831" name="Google Shape;2831;p2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3" name="Google Shape;2833;p26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2834" name="Google Shape;2834;p26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26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26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26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26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26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26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26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6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6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26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26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26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26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26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6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26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27"/>
          <p:cNvSpPr txBox="1">
            <a:spLocks noGrp="1"/>
          </p:cNvSpPr>
          <p:nvPr>
            <p:ph type="title" hasCustomPrompt="1"/>
          </p:nvPr>
        </p:nvSpPr>
        <p:spPr>
          <a:xfrm>
            <a:off x="2377500" y="828388"/>
            <a:ext cx="4389000" cy="718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3" name="Google Shape;2853;p27"/>
          <p:cNvSpPr txBox="1">
            <a:spLocks noGrp="1"/>
          </p:cNvSpPr>
          <p:nvPr>
            <p:ph type="subTitle" idx="1"/>
          </p:nvPr>
        </p:nvSpPr>
        <p:spPr>
          <a:xfrm>
            <a:off x="2377500" y="1536706"/>
            <a:ext cx="4389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54" name="Google Shape;2854;p27"/>
          <p:cNvSpPr txBox="1">
            <a:spLocks noGrp="1"/>
          </p:cNvSpPr>
          <p:nvPr>
            <p:ph type="title" idx="2" hasCustomPrompt="1"/>
          </p:nvPr>
        </p:nvSpPr>
        <p:spPr>
          <a:xfrm>
            <a:off x="2377500" y="2041037"/>
            <a:ext cx="4389000" cy="718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5" name="Google Shape;2855;p27"/>
          <p:cNvSpPr txBox="1">
            <a:spLocks noGrp="1"/>
          </p:cNvSpPr>
          <p:nvPr>
            <p:ph type="subTitle" idx="3"/>
          </p:nvPr>
        </p:nvSpPr>
        <p:spPr>
          <a:xfrm>
            <a:off x="2377500" y="2751758"/>
            <a:ext cx="4389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56" name="Google Shape;2856;p27"/>
          <p:cNvSpPr txBox="1">
            <a:spLocks noGrp="1"/>
          </p:cNvSpPr>
          <p:nvPr>
            <p:ph type="title" idx="4" hasCustomPrompt="1"/>
          </p:nvPr>
        </p:nvSpPr>
        <p:spPr>
          <a:xfrm>
            <a:off x="2377500" y="3253686"/>
            <a:ext cx="4389000" cy="718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7" name="Google Shape;2857;p27"/>
          <p:cNvSpPr txBox="1">
            <a:spLocks noGrp="1"/>
          </p:cNvSpPr>
          <p:nvPr>
            <p:ph type="subTitle" idx="5"/>
          </p:nvPr>
        </p:nvSpPr>
        <p:spPr>
          <a:xfrm>
            <a:off x="2377500" y="3966809"/>
            <a:ext cx="4389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58" name="Google Shape;2858;p27"/>
          <p:cNvSpPr/>
          <p:nvPr/>
        </p:nvSpPr>
        <p:spPr>
          <a:xfrm>
            <a:off x="13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27"/>
          <p:cNvSpPr/>
          <p:nvPr/>
        </p:nvSpPr>
        <p:spPr>
          <a:xfrm>
            <a:off x="6340753" y="0"/>
            <a:ext cx="2803243" cy="680824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27"/>
          <p:cNvSpPr/>
          <p:nvPr/>
        </p:nvSpPr>
        <p:spPr>
          <a:xfrm>
            <a:off x="8242483" y="4187125"/>
            <a:ext cx="901526" cy="95637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27"/>
          <p:cNvSpPr/>
          <p:nvPr/>
        </p:nvSpPr>
        <p:spPr>
          <a:xfrm>
            <a:off x="0" y="-12"/>
            <a:ext cx="2226636" cy="95637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2" name="Google Shape;2862;p27"/>
          <p:cNvGrpSpPr/>
          <p:nvPr/>
        </p:nvGrpSpPr>
        <p:grpSpPr>
          <a:xfrm rot="6936836">
            <a:off x="8162363" y="-240470"/>
            <a:ext cx="1204159" cy="1214860"/>
            <a:chOff x="2409725" y="1406375"/>
            <a:chExt cx="751175" cy="757850"/>
          </a:xfrm>
        </p:grpSpPr>
        <p:sp>
          <p:nvSpPr>
            <p:cNvPr id="2863" name="Google Shape;2863;p27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7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7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7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7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7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7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7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7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7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7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7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7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7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7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7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7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7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7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7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7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7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7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7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7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7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5" name="Google Shape;2905;p27"/>
          <p:cNvGrpSpPr/>
          <p:nvPr/>
        </p:nvGrpSpPr>
        <p:grpSpPr>
          <a:xfrm rot="2432077">
            <a:off x="8064947" y="3818522"/>
            <a:ext cx="1398976" cy="1522648"/>
            <a:chOff x="3315875" y="1434700"/>
            <a:chExt cx="872725" cy="949875"/>
          </a:xfrm>
        </p:grpSpPr>
        <p:sp>
          <p:nvSpPr>
            <p:cNvPr id="2906" name="Google Shape;2906;p27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7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7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7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7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7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7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7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7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7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7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7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7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7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7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7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7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7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7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7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7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7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7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7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7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7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7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7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7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7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7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7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7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7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7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7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7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7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7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7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7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7" name="Google Shape;2947;p27"/>
          <p:cNvGrpSpPr/>
          <p:nvPr/>
        </p:nvGrpSpPr>
        <p:grpSpPr>
          <a:xfrm rot="2413514">
            <a:off x="-412343" y="4126150"/>
            <a:ext cx="1632042" cy="1088669"/>
            <a:chOff x="2376275" y="2520600"/>
            <a:chExt cx="1018125" cy="679150"/>
          </a:xfrm>
        </p:grpSpPr>
        <p:sp>
          <p:nvSpPr>
            <p:cNvPr id="2948" name="Google Shape;2948;p27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7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7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7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7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7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7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7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7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7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7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7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7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7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2" name="Google Shape;2962;p27"/>
          <p:cNvGrpSpPr/>
          <p:nvPr/>
        </p:nvGrpSpPr>
        <p:grpSpPr>
          <a:xfrm rot="9732750">
            <a:off x="-141631" y="-144016"/>
            <a:ext cx="994615" cy="1214803"/>
            <a:chOff x="3510800" y="3330175"/>
            <a:chExt cx="491575" cy="600400"/>
          </a:xfrm>
        </p:grpSpPr>
        <p:sp>
          <p:nvSpPr>
            <p:cNvPr id="2963" name="Google Shape;2963;p27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7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7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7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7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7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7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7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7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7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7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7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7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28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4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8" name="Google Shape;2978;p28"/>
          <p:cNvSpPr txBox="1">
            <a:spLocks noGrp="1"/>
          </p:cNvSpPr>
          <p:nvPr>
            <p:ph type="subTitle" idx="1"/>
          </p:nvPr>
        </p:nvSpPr>
        <p:spPr>
          <a:xfrm>
            <a:off x="938500" y="35529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979" name="Google Shape;2979;p28"/>
          <p:cNvSpPr txBox="1">
            <a:spLocks noGrp="1"/>
          </p:cNvSpPr>
          <p:nvPr>
            <p:ph type="subTitle" idx="2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0" name="Google Shape;2980;p28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4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1" name="Google Shape;2981;p28"/>
          <p:cNvSpPr txBox="1">
            <a:spLocks noGrp="1"/>
          </p:cNvSpPr>
          <p:nvPr>
            <p:ph type="subTitle" idx="4"/>
          </p:nvPr>
        </p:nvSpPr>
        <p:spPr>
          <a:xfrm>
            <a:off x="3485400" y="35529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982" name="Google Shape;2982;p28"/>
          <p:cNvSpPr txBox="1">
            <a:spLocks noGrp="1"/>
          </p:cNvSpPr>
          <p:nvPr>
            <p:ph type="subTitle" idx="5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3" name="Google Shape;2983;p28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4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4" name="Google Shape;2984;p28"/>
          <p:cNvSpPr txBox="1">
            <a:spLocks noGrp="1"/>
          </p:cNvSpPr>
          <p:nvPr>
            <p:ph type="subTitle" idx="7"/>
          </p:nvPr>
        </p:nvSpPr>
        <p:spPr>
          <a:xfrm>
            <a:off x="6032300" y="355297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985" name="Google Shape;2985;p28"/>
          <p:cNvSpPr txBox="1">
            <a:spLocks noGrp="1"/>
          </p:cNvSpPr>
          <p:nvPr>
            <p:ph type="subTitle" idx="8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6" name="Google Shape;2986;p2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8"/>
          <p:cNvSpPr/>
          <p:nvPr/>
        </p:nvSpPr>
        <p:spPr>
          <a:xfrm rot="10800000" flipH="1">
            <a:off x="0" y="4199069"/>
            <a:ext cx="1026541" cy="94443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8" name="Google Shape;2988;p28"/>
          <p:cNvSpPr/>
          <p:nvPr/>
        </p:nvSpPr>
        <p:spPr>
          <a:xfrm rot="10800000">
            <a:off x="7817675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9" name="Google Shape;2989;p28"/>
          <p:cNvSpPr/>
          <p:nvPr/>
        </p:nvSpPr>
        <p:spPr>
          <a:xfrm rot="5400000" flipH="1">
            <a:off x="-728900" y="7289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0" name="Google Shape;2990;p28"/>
          <p:cNvSpPr/>
          <p:nvPr/>
        </p:nvSpPr>
        <p:spPr>
          <a:xfrm>
            <a:off x="8610525" y="-2"/>
            <a:ext cx="533472" cy="2300173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1" name="Google Shape;2991;p28"/>
          <p:cNvGrpSpPr/>
          <p:nvPr/>
        </p:nvGrpSpPr>
        <p:grpSpPr>
          <a:xfrm flipH="1">
            <a:off x="8430768" y="4295839"/>
            <a:ext cx="1184911" cy="1342557"/>
            <a:chOff x="8270768" y="-286336"/>
            <a:chExt cx="1184911" cy="1342557"/>
          </a:xfrm>
        </p:grpSpPr>
        <p:grpSp>
          <p:nvGrpSpPr>
            <p:cNvPr id="2992" name="Google Shape;2992;p28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2993" name="Google Shape;2993;p28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8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5" name="Google Shape;2995;p28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2996" name="Google Shape;2996;p28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8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8" name="Google Shape;2998;p28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2999" name="Google Shape;2999;p28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8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8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8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8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8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8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8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8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8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8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8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8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8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8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8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8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8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8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8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8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8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8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8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8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8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8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26" name="Google Shape;3026;p28"/>
          <p:cNvGrpSpPr/>
          <p:nvPr/>
        </p:nvGrpSpPr>
        <p:grpSpPr>
          <a:xfrm rot="-7491298" flipH="1">
            <a:off x="-287818" y="4266608"/>
            <a:ext cx="1344808" cy="1304037"/>
            <a:chOff x="-199716" y="-286325"/>
            <a:chExt cx="1344811" cy="1304039"/>
          </a:xfrm>
        </p:grpSpPr>
        <p:grpSp>
          <p:nvGrpSpPr>
            <p:cNvPr id="3027" name="Google Shape;3027;p28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3028" name="Google Shape;3028;p28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8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0" name="Google Shape;3030;p28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1" name="Google Shape;3031;p28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3032" name="Google Shape;3032;p28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28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4" name="Google Shape;3034;p28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3035" name="Google Shape;3035;p28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28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28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28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28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28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28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28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28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28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28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28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28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28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28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28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28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2" name="Google Shape;3052;p28"/>
          <p:cNvGrpSpPr/>
          <p:nvPr/>
        </p:nvGrpSpPr>
        <p:grpSpPr>
          <a:xfrm rot="2553140">
            <a:off x="-299438" y="-300164"/>
            <a:ext cx="1245645" cy="1180971"/>
            <a:chOff x="-265979" y="4201664"/>
            <a:chExt cx="1245577" cy="1180906"/>
          </a:xfrm>
        </p:grpSpPr>
        <p:grpSp>
          <p:nvGrpSpPr>
            <p:cNvPr id="3053" name="Google Shape;3053;p28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3054" name="Google Shape;3054;p28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28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6" name="Google Shape;3056;p28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3057" name="Google Shape;3057;p28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28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28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8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8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8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28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28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28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28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28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28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28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28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28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28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28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28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28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28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28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28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28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28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28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28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28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4" name="Google Shape;3084;p28"/>
          <p:cNvGrpSpPr/>
          <p:nvPr/>
        </p:nvGrpSpPr>
        <p:grpSpPr>
          <a:xfrm rot="-4888664">
            <a:off x="8017185" y="-372115"/>
            <a:ext cx="1581748" cy="1324456"/>
            <a:chOff x="7873999" y="4256417"/>
            <a:chExt cx="1581682" cy="1324400"/>
          </a:xfrm>
        </p:grpSpPr>
        <p:grpSp>
          <p:nvGrpSpPr>
            <p:cNvPr id="3085" name="Google Shape;3085;p28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3086" name="Google Shape;3086;p28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28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8" name="Google Shape;3088;p28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3089" name="Google Shape;3089;p28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28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1" name="Google Shape;3091;p28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3092" name="Google Shape;3092;p28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8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8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28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28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28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28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28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28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28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28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28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28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28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28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8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28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p29"/>
          <p:cNvSpPr/>
          <p:nvPr/>
        </p:nvSpPr>
        <p:spPr>
          <a:xfrm rot="10800000" flipH="1">
            <a:off x="0" y="4199069"/>
            <a:ext cx="1026541" cy="94443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Google Shape;3111;p29"/>
          <p:cNvSpPr/>
          <p:nvPr/>
        </p:nvSpPr>
        <p:spPr>
          <a:xfrm rot="10800000">
            <a:off x="7817675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Google Shape;3112;p29"/>
          <p:cNvSpPr/>
          <p:nvPr/>
        </p:nvSpPr>
        <p:spPr>
          <a:xfrm rot="5400000" flipH="1">
            <a:off x="-728900" y="7289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3" name="Google Shape;3113;p29"/>
          <p:cNvSpPr/>
          <p:nvPr/>
        </p:nvSpPr>
        <p:spPr>
          <a:xfrm>
            <a:off x="8610525" y="-2"/>
            <a:ext cx="533472" cy="2300173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4" name="Google Shape;3114;p29"/>
          <p:cNvGrpSpPr/>
          <p:nvPr/>
        </p:nvGrpSpPr>
        <p:grpSpPr>
          <a:xfrm flipH="1">
            <a:off x="8430768" y="4295839"/>
            <a:ext cx="1184911" cy="1342557"/>
            <a:chOff x="8270768" y="-286336"/>
            <a:chExt cx="1184911" cy="1342557"/>
          </a:xfrm>
        </p:grpSpPr>
        <p:grpSp>
          <p:nvGrpSpPr>
            <p:cNvPr id="3115" name="Google Shape;3115;p29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3116" name="Google Shape;3116;p2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8" name="Google Shape;3118;p29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3119" name="Google Shape;3119;p2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1" name="Google Shape;3121;p29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3122" name="Google Shape;3122;p29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9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9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9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9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29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29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9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9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9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9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9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9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9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9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9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9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29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29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9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9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29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9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9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9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9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9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9" name="Google Shape;3149;p29"/>
          <p:cNvGrpSpPr/>
          <p:nvPr/>
        </p:nvGrpSpPr>
        <p:grpSpPr>
          <a:xfrm rot="2553140">
            <a:off x="-299438" y="-300164"/>
            <a:ext cx="1245645" cy="1180971"/>
            <a:chOff x="-265979" y="4201664"/>
            <a:chExt cx="1245577" cy="1180906"/>
          </a:xfrm>
        </p:grpSpPr>
        <p:grpSp>
          <p:nvGrpSpPr>
            <p:cNvPr id="3150" name="Google Shape;3150;p29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3151" name="Google Shape;3151;p2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2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3" name="Google Shape;3153;p29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3154" name="Google Shape;3154;p29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9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9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9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9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9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9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29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9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9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29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9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29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9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9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9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9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9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9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9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9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9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9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9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9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9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9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1" name="Google Shape;3181;p29"/>
          <p:cNvGrpSpPr/>
          <p:nvPr/>
        </p:nvGrpSpPr>
        <p:grpSpPr>
          <a:xfrm rot="-4888664">
            <a:off x="8017185" y="-372115"/>
            <a:ext cx="1581748" cy="1324456"/>
            <a:chOff x="7873999" y="4256417"/>
            <a:chExt cx="1581682" cy="1324400"/>
          </a:xfrm>
        </p:grpSpPr>
        <p:grpSp>
          <p:nvGrpSpPr>
            <p:cNvPr id="3182" name="Google Shape;3182;p29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3183" name="Google Shape;3183;p2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5" name="Google Shape;3185;p29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3186" name="Google Shape;3186;p2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8" name="Google Shape;3188;p29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3189" name="Google Shape;3189;p29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9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9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9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9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9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9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9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29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29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9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9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9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9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9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9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9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6" name="Google Shape;3206;p29"/>
          <p:cNvGrpSpPr/>
          <p:nvPr/>
        </p:nvGrpSpPr>
        <p:grpSpPr>
          <a:xfrm rot="-7491298" flipH="1">
            <a:off x="-287818" y="4266608"/>
            <a:ext cx="1344808" cy="1304037"/>
            <a:chOff x="-199716" y="-286325"/>
            <a:chExt cx="1344811" cy="1304039"/>
          </a:xfrm>
        </p:grpSpPr>
        <p:grpSp>
          <p:nvGrpSpPr>
            <p:cNvPr id="3207" name="Google Shape;3207;p29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3208" name="Google Shape;3208;p2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2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0" name="Google Shape;3210;p29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1" name="Google Shape;3211;p29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3212" name="Google Shape;3212;p2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2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4" name="Google Shape;3214;p29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3215" name="Google Shape;3215;p29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29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29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29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29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29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29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29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29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29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29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29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29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29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29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9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9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2" name="Google Shape;3232;p29"/>
          <p:cNvSpPr txBox="1">
            <a:spLocks noGrp="1"/>
          </p:cNvSpPr>
          <p:nvPr>
            <p:ph type="subTitle" idx="1"/>
          </p:nvPr>
        </p:nvSpPr>
        <p:spPr>
          <a:xfrm>
            <a:off x="4572884" y="1651865"/>
            <a:ext cx="38520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33" name="Google Shape;3233;p29"/>
          <p:cNvSpPr txBox="1">
            <a:spLocks noGrp="1"/>
          </p:cNvSpPr>
          <p:nvPr>
            <p:ph type="ctrTitle"/>
          </p:nvPr>
        </p:nvSpPr>
        <p:spPr>
          <a:xfrm flipH="1">
            <a:off x="4572000" y="617775"/>
            <a:ext cx="38520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34" name="Google Shape;3234;p29"/>
          <p:cNvSpPr txBox="1"/>
          <p:nvPr/>
        </p:nvSpPr>
        <p:spPr>
          <a:xfrm>
            <a:off x="4884400" y="3417355"/>
            <a:ext cx="3227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30"/>
          <p:cNvSpPr/>
          <p:nvPr/>
        </p:nvSpPr>
        <p:spPr>
          <a:xfrm rot="10800000" flipH="1">
            <a:off x="0" y="4199069"/>
            <a:ext cx="1026541" cy="94443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Google Shape;3237;p30"/>
          <p:cNvSpPr/>
          <p:nvPr/>
        </p:nvSpPr>
        <p:spPr>
          <a:xfrm rot="10800000">
            <a:off x="7817675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p30"/>
          <p:cNvSpPr/>
          <p:nvPr/>
        </p:nvSpPr>
        <p:spPr>
          <a:xfrm rot="5400000" flipH="1">
            <a:off x="-728900" y="7289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9" name="Google Shape;3239;p30"/>
          <p:cNvSpPr/>
          <p:nvPr/>
        </p:nvSpPr>
        <p:spPr>
          <a:xfrm>
            <a:off x="8610525" y="-2"/>
            <a:ext cx="533472" cy="2300173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0" name="Google Shape;3240;p30"/>
          <p:cNvGrpSpPr/>
          <p:nvPr/>
        </p:nvGrpSpPr>
        <p:grpSpPr>
          <a:xfrm flipH="1">
            <a:off x="8430768" y="4295839"/>
            <a:ext cx="1184911" cy="1342557"/>
            <a:chOff x="8270768" y="-286336"/>
            <a:chExt cx="1184911" cy="1342557"/>
          </a:xfrm>
        </p:grpSpPr>
        <p:grpSp>
          <p:nvGrpSpPr>
            <p:cNvPr id="3241" name="Google Shape;3241;p30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3242" name="Google Shape;3242;p30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0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4" name="Google Shape;3244;p30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3245" name="Google Shape;3245;p30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0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7" name="Google Shape;3247;p30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3248" name="Google Shape;3248;p30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0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0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0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0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0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0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0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0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0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0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0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0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0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0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0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0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0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0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0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0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0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0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0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0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0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0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5" name="Google Shape;3275;p30"/>
          <p:cNvGrpSpPr/>
          <p:nvPr/>
        </p:nvGrpSpPr>
        <p:grpSpPr>
          <a:xfrm rot="-7491298" flipH="1">
            <a:off x="-287818" y="4266608"/>
            <a:ext cx="1344808" cy="1304037"/>
            <a:chOff x="-199716" y="-286325"/>
            <a:chExt cx="1344811" cy="1304039"/>
          </a:xfrm>
        </p:grpSpPr>
        <p:grpSp>
          <p:nvGrpSpPr>
            <p:cNvPr id="3276" name="Google Shape;3276;p30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3277" name="Google Shape;3277;p30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0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9" name="Google Shape;3279;p30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0" name="Google Shape;3280;p30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3281" name="Google Shape;3281;p30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0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3" name="Google Shape;3283;p30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3284" name="Google Shape;3284;p30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0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0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0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0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0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0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0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0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0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0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0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0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0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0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0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0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1" name="Google Shape;3301;p30"/>
          <p:cNvGrpSpPr/>
          <p:nvPr/>
        </p:nvGrpSpPr>
        <p:grpSpPr>
          <a:xfrm rot="2553140">
            <a:off x="-299438" y="-300164"/>
            <a:ext cx="1245645" cy="1180971"/>
            <a:chOff x="-265979" y="4201664"/>
            <a:chExt cx="1245577" cy="1180906"/>
          </a:xfrm>
        </p:grpSpPr>
        <p:grpSp>
          <p:nvGrpSpPr>
            <p:cNvPr id="3302" name="Google Shape;3302;p30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3303" name="Google Shape;3303;p30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0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5" name="Google Shape;3305;p30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3306" name="Google Shape;3306;p30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0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0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0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0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0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30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30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30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30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30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0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0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0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0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0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0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0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0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0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0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0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0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0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0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0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0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3" name="Google Shape;3333;p30"/>
          <p:cNvGrpSpPr/>
          <p:nvPr/>
        </p:nvGrpSpPr>
        <p:grpSpPr>
          <a:xfrm rot="-4888664">
            <a:off x="8017185" y="-372115"/>
            <a:ext cx="1581748" cy="1324456"/>
            <a:chOff x="7873999" y="4256417"/>
            <a:chExt cx="1581682" cy="1324400"/>
          </a:xfrm>
        </p:grpSpPr>
        <p:grpSp>
          <p:nvGrpSpPr>
            <p:cNvPr id="3334" name="Google Shape;3334;p30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3335" name="Google Shape;3335;p30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0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7" name="Google Shape;3337;p30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3338" name="Google Shape;3338;p30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0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0" name="Google Shape;3340;p30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3341" name="Google Shape;3341;p30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0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0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30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30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0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0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0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0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0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0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0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0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30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30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30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30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p31"/>
          <p:cNvSpPr/>
          <p:nvPr/>
        </p:nvSpPr>
        <p:spPr>
          <a:xfrm>
            <a:off x="13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0" name="Google Shape;3360;p31"/>
          <p:cNvSpPr/>
          <p:nvPr/>
        </p:nvSpPr>
        <p:spPr>
          <a:xfrm>
            <a:off x="6340753" y="0"/>
            <a:ext cx="2803243" cy="680824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p31"/>
          <p:cNvSpPr/>
          <p:nvPr/>
        </p:nvSpPr>
        <p:spPr>
          <a:xfrm>
            <a:off x="8242483" y="4187125"/>
            <a:ext cx="901526" cy="95637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31"/>
          <p:cNvSpPr/>
          <p:nvPr/>
        </p:nvSpPr>
        <p:spPr>
          <a:xfrm>
            <a:off x="0" y="-12"/>
            <a:ext cx="2226636" cy="95637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3" name="Google Shape;3363;p31"/>
          <p:cNvGrpSpPr/>
          <p:nvPr/>
        </p:nvGrpSpPr>
        <p:grpSpPr>
          <a:xfrm rot="6936836">
            <a:off x="8162363" y="-240470"/>
            <a:ext cx="1204159" cy="1214860"/>
            <a:chOff x="2409725" y="1406375"/>
            <a:chExt cx="751175" cy="757850"/>
          </a:xfrm>
        </p:grpSpPr>
        <p:sp>
          <p:nvSpPr>
            <p:cNvPr id="3364" name="Google Shape;3364;p31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1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1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1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1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1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1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1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1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1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1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1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1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1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1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6" name="Google Shape;3406;p31"/>
          <p:cNvGrpSpPr/>
          <p:nvPr/>
        </p:nvGrpSpPr>
        <p:grpSpPr>
          <a:xfrm rot="2432077">
            <a:off x="8064947" y="3818522"/>
            <a:ext cx="1398976" cy="1522648"/>
            <a:chOff x="3315875" y="1434700"/>
            <a:chExt cx="872725" cy="949875"/>
          </a:xfrm>
        </p:grpSpPr>
        <p:sp>
          <p:nvSpPr>
            <p:cNvPr id="3407" name="Google Shape;3407;p31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1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1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1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1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1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1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1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1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1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1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1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1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1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1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1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1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1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8" name="Google Shape;3448;p31"/>
          <p:cNvGrpSpPr/>
          <p:nvPr/>
        </p:nvGrpSpPr>
        <p:grpSpPr>
          <a:xfrm rot="2413514">
            <a:off x="-412343" y="4126150"/>
            <a:ext cx="1632042" cy="1088669"/>
            <a:chOff x="2376275" y="2520600"/>
            <a:chExt cx="1018125" cy="679150"/>
          </a:xfrm>
        </p:grpSpPr>
        <p:sp>
          <p:nvSpPr>
            <p:cNvPr id="3449" name="Google Shape;3449;p31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1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1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1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1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1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1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1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1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1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1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1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1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1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31"/>
          <p:cNvGrpSpPr/>
          <p:nvPr/>
        </p:nvGrpSpPr>
        <p:grpSpPr>
          <a:xfrm rot="9732750">
            <a:off x="-141631" y="-144016"/>
            <a:ext cx="994615" cy="1214803"/>
            <a:chOff x="3510800" y="3330175"/>
            <a:chExt cx="491575" cy="600400"/>
          </a:xfrm>
        </p:grpSpPr>
        <p:sp>
          <p:nvSpPr>
            <p:cNvPr id="3464" name="Google Shape;3464;p31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1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1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1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1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1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1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1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1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1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1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1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1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5" name="Google Shape;335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5"/>
          <p:cNvSpPr/>
          <p:nvPr/>
        </p:nvSpPr>
        <p:spPr>
          <a:xfrm>
            <a:off x="13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6340753" y="0"/>
            <a:ext cx="2803243" cy="680824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8242483" y="4187125"/>
            <a:ext cx="901526" cy="95637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0" y="-12"/>
            <a:ext cx="2226636" cy="95637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5"/>
          <p:cNvGrpSpPr/>
          <p:nvPr/>
        </p:nvGrpSpPr>
        <p:grpSpPr>
          <a:xfrm>
            <a:off x="-182641" y="-163170"/>
            <a:ext cx="1204134" cy="1214834"/>
            <a:chOff x="2409725" y="1406375"/>
            <a:chExt cx="751175" cy="757850"/>
          </a:xfrm>
        </p:grpSpPr>
        <p:sp>
          <p:nvSpPr>
            <p:cNvPr id="343" name="Google Shape;343;p5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5"/>
          <p:cNvGrpSpPr/>
          <p:nvPr/>
        </p:nvGrpSpPr>
        <p:grpSpPr>
          <a:xfrm>
            <a:off x="7997997" y="-221816"/>
            <a:ext cx="1398978" cy="1522650"/>
            <a:chOff x="3315875" y="1434700"/>
            <a:chExt cx="872725" cy="949875"/>
          </a:xfrm>
        </p:grpSpPr>
        <p:sp>
          <p:nvSpPr>
            <p:cNvPr id="386" name="Google Shape;386;p5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5"/>
          <p:cNvGrpSpPr/>
          <p:nvPr/>
        </p:nvGrpSpPr>
        <p:grpSpPr>
          <a:xfrm rot="1041395">
            <a:off x="-102655" y="4226021"/>
            <a:ext cx="1632044" cy="1088670"/>
            <a:chOff x="2376275" y="2520600"/>
            <a:chExt cx="1018125" cy="679150"/>
          </a:xfrm>
        </p:grpSpPr>
        <p:sp>
          <p:nvSpPr>
            <p:cNvPr id="428" name="Google Shape;428;p5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5"/>
          <p:cNvGrpSpPr/>
          <p:nvPr/>
        </p:nvGrpSpPr>
        <p:grpSpPr>
          <a:xfrm rot="-576091">
            <a:off x="8267098" y="4036715"/>
            <a:ext cx="994675" cy="1214876"/>
            <a:chOff x="3510800" y="3330175"/>
            <a:chExt cx="491575" cy="600400"/>
          </a:xfrm>
        </p:grpSpPr>
        <p:sp>
          <p:nvSpPr>
            <p:cNvPr id="443" name="Google Shape;443;p5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"/>
          <p:cNvSpPr/>
          <p:nvPr/>
        </p:nvSpPr>
        <p:spPr>
          <a:xfrm rot="10800000" flipH="1">
            <a:off x="0" y="4199069"/>
            <a:ext cx="1026541" cy="94443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"/>
          <p:cNvSpPr/>
          <p:nvPr/>
        </p:nvSpPr>
        <p:spPr>
          <a:xfrm rot="10800000">
            <a:off x="7817675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"/>
          <p:cNvSpPr/>
          <p:nvPr/>
        </p:nvSpPr>
        <p:spPr>
          <a:xfrm rot="5400000" flipH="1">
            <a:off x="-728900" y="7289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8610525" y="-2"/>
            <a:ext cx="533472" cy="2300173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6"/>
          <p:cNvGrpSpPr/>
          <p:nvPr/>
        </p:nvGrpSpPr>
        <p:grpSpPr>
          <a:xfrm flipH="1">
            <a:off x="8430768" y="4295839"/>
            <a:ext cx="1184911" cy="1342557"/>
            <a:chOff x="8270768" y="-286336"/>
            <a:chExt cx="1184911" cy="1342557"/>
          </a:xfrm>
        </p:grpSpPr>
        <p:grpSp>
          <p:nvGrpSpPr>
            <p:cNvPr id="463" name="Google Shape;463;p6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464" name="Google Shape;464;p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6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467" name="Google Shape;467;p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6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470" name="Google Shape;470;p6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7" name="Google Shape;497;p6"/>
          <p:cNvGrpSpPr/>
          <p:nvPr/>
        </p:nvGrpSpPr>
        <p:grpSpPr>
          <a:xfrm rot="-7491298" flipH="1">
            <a:off x="-287818" y="4266608"/>
            <a:ext cx="1344808" cy="1304037"/>
            <a:chOff x="-199716" y="-286325"/>
            <a:chExt cx="1344811" cy="1304039"/>
          </a:xfrm>
        </p:grpSpPr>
        <p:grpSp>
          <p:nvGrpSpPr>
            <p:cNvPr id="498" name="Google Shape;498;p6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499" name="Google Shape;499;p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6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6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503" name="Google Shape;503;p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6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506" name="Google Shape;506;p6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3" name="Google Shape;523;p6"/>
          <p:cNvGrpSpPr/>
          <p:nvPr/>
        </p:nvGrpSpPr>
        <p:grpSpPr>
          <a:xfrm rot="2553140">
            <a:off x="-299438" y="-300164"/>
            <a:ext cx="1245645" cy="1180971"/>
            <a:chOff x="-265979" y="4201664"/>
            <a:chExt cx="1245577" cy="1180906"/>
          </a:xfrm>
        </p:grpSpPr>
        <p:grpSp>
          <p:nvGrpSpPr>
            <p:cNvPr id="524" name="Google Shape;524;p6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525" name="Google Shape;525;p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" name="Google Shape;527;p6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528" name="Google Shape;528;p6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6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6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6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6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6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5" name="Google Shape;555;p6"/>
          <p:cNvGrpSpPr/>
          <p:nvPr/>
        </p:nvGrpSpPr>
        <p:grpSpPr>
          <a:xfrm rot="-4888664">
            <a:off x="8017185" y="-372115"/>
            <a:ext cx="1581748" cy="1324456"/>
            <a:chOff x="7873999" y="4256417"/>
            <a:chExt cx="1581682" cy="1324400"/>
          </a:xfrm>
        </p:grpSpPr>
        <p:grpSp>
          <p:nvGrpSpPr>
            <p:cNvPr id="556" name="Google Shape;556;p6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557" name="Google Shape;557;p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6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560" name="Google Shape;560;p6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6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563" name="Google Shape;563;p6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7"/>
          <p:cNvSpPr txBox="1">
            <a:spLocks noGrp="1"/>
          </p:cNvSpPr>
          <p:nvPr>
            <p:ph type="subTitle" idx="1"/>
          </p:nvPr>
        </p:nvSpPr>
        <p:spPr>
          <a:xfrm>
            <a:off x="720000" y="1770550"/>
            <a:ext cx="45606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7"/>
          <p:cNvSpPr/>
          <p:nvPr/>
        </p:nvSpPr>
        <p:spPr>
          <a:xfrm>
            <a:off x="13" y="4288736"/>
            <a:ext cx="2226607" cy="854755"/>
          </a:xfrm>
          <a:custGeom>
            <a:avLst/>
            <a:gdLst/>
            <a:ahLst/>
            <a:cxnLst/>
            <a:rect l="l" t="t" r="r" b="b"/>
            <a:pathLst>
              <a:path w="15703" h="6028" extrusionOk="0">
                <a:moveTo>
                  <a:pt x="1882" y="0"/>
                </a:moveTo>
                <a:lnTo>
                  <a:pt x="1498" y="39"/>
                </a:lnTo>
                <a:lnTo>
                  <a:pt x="730" y="154"/>
                </a:lnTo>
                <a:lnTo>
                  <a:pt x="1" y="346"/>
                </a:lnTo>
                <a:lnTo>
                  <a:pt x="1" y="6028"/>
                </a:lnTo>
                <a:lnTo>
                  <a:pt x="15588" y="6028"/>
                </a:lnTo>
                <a:lnTo>
                  <a:pt x="15664" y="5490"/>
                </a:lnTo>
                <a:lnTo>
                  <a:pt x="15703" y="5068"/>
                </a:lnTo>
                <a:lnTo>
                  <a:pt x="15664" y="4607"/>
                </a:lnTo>
                <a:lnTo>
                  <a:pt x="15549" y="4223"/>
                </a:lnTo>
                <a:lnTo>
                  <a:pt x="15472" y="3993"/>
                </a:lnTo>
                <a:lnTo>
                  <a:pt x="15357" y="3801"/>
                </a:lnTo>
                <a:lnTo>
                  <a:pt x="15165" y="3532"/>
                </a:lnTo>
                <a:lnTo>
                  <a:pt x="14897" y="3302"/>
                </a:lnTo>
                <a:lnTo>
                  <a:pt x="14628" y="3110"/>
                </a:lnTo>
                <a:lnTo>
                  <a:pt x="14282" y="2995"/>
                </a:lnTo>
                <a:lnTo>
                  <a:pt x="13937" y="2918"/>
                </a:lnTo>
                <a:lnTo>
                  <a:pt x="13591" y="2880"/>
                </a:lnTo>
                <a:lnTo>
                  <a:pt x="13246" y="2880"/>
                </a:lnTo>
                <a:lnTo>
                  <a:pt x="12900" y="2918"/>
                </a:lnTo>
                <a:lnTo>
                  <a:pt x="12516" y="3071"/>
                </a:lnTo>
                <a:lnTo>
                  <a:pt x="12132" y="3187"/>
                </a:lnTo>
                <a:lnTo>
                  <a:pt x="11748" y="3379"/>
                </a:lnTo>
                <a:lnTo>
                  <a:pt x="11364" y="3494"/>
                </a:lnTo>
                <a:lnTo>
                  <a:pt x="11019" y="3571"/>
                </a:lnTo>
                <a:lnTo>
                  <a:pt x="10712" y="3609"/>
                </a:lnTo>
                <a:lnTo>
                  <a:pt x="10366" y="3647"/>
                </a:lnTo>
                <a:lnTo>
                  <a:pt x="10059" y="3647"/>
                </a:lnTo>
                <a:lnTo>
                  <a:pt x="9714" y="3609"/>
                </a:lnTo>
                <a:lnTo>
                  <a:pt x="9407" y="3532"/>
                </a:lnTo>
                <a:lnTo>
                  <a:pt x="9099" y="3455"/>
                </a:lnTo>
                <a:lnTo>
                  <a:pt x="8792" y="3302"/>
                </a:lnTo>
                <a:lnTo>
                  <a:pt x="8408" y="3110"/>
                </a:lnTo>
                <a:lnTo>
                  <a:pt x="8063" y="2918"/>
                </a:lnTo>
                <a:lnTo>
                  <a:pt x="7410" y="2380"/>
                </a:lnTo>
                <a:lnTo>
                  <a:pt x="6796" y="1843"/>
                </a:lnTo>
                <a:lnTo>
                  <a:pt x="6143" y="1305"/>
                </a:lnTo>
                <a:lnTo>
                  <a:pt x="5798" y="1075"/>
                </a:lnTo>
                <a:lnTo>
                  <a:pt x="5452" y="845"/>
                </a:lnTo>
                <a:lnTo>
                  <a:pt x="5068" y="653"/>
                </a:lnTo>
                <a:lnTo>
                  <a:pt x="4684" y="499"/>
                </a:lnTo>
                <a:lnTo>
                  <a:pt x="4300" y="346"/>
                </a:lnTo>
                <a:lnTo>
                  <a:pt x="3916" y="230"/>
                </a:lnTo>
                <a:lnTo>
                  <a:pt x="3494" y="115"/>
                </a:lnTo>
                <a:lnTo>
                  <a:pt x="3072" y="39"/>
                </a:lnTo>
                <a:lnTo>
                  <a:pt x="26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7"/>
          <p:cNvSpPr/>
          <p:nvPr/>
        </p:nvSpPr>
        <p:spPr>
          <a:xfrm>
            <a:off x="6340753" y="0"/>
            <a:ext cx="2803243" cy="680824"/>
          </a:xfrm>
          <a:custGeom>
            <a:avLst/>
            <a:gdLst/>
            <a:ahLst/>
            <a:cxnLst/>
            <a:rect l="l" t="t" r="r" b="b"/>
            <a:pathLst>
              <a:path w="17392" h="4224" extrusionOk="0">
                <a:moveTo>
                  <a:pt x="0" y="0"/>
                </a:moveTo>
                <a:lnTo>
                  <a:pt x="116" y="384"/>
                </a:lnTo>
                <a:lnTo>
                  <a:pt x="269" y="729"/>
                </a:lnTo>
                <a:lnTo>
                  <a:pt x="499" y="1075"/>
                </a:lnTo>
                <a:lnTo>
                  <a:pt x="768" y="1382"/>
                </a:lnTo>
                <a:lnTo>
                  <a:pt x="1037" y="1651"/>
                </a:lnTo>
                <a:lnTo>
                  <a:pt x="1382" y="1843"/>
                </a:lnTo>
                <a:lnTo>
                  <a:pt x="1728" y="2035"/>
                </a:lnTo>
                <a:lnTo>
                  <a:pt x="2112" y="2188"/>
                </a:lnTo>
                <a:lnTo>
                  <a:pt x="2573" y="2265"/>
                </a:lnTo>
                <a:lnTo>
                  <a:pt x="3033" y="2342"/>
                </a:lnTo>
                <a:lnTo>
                  <a:pt x="3955" y="2419"/>
                </a:lnTo>
                <a:lnTo>
                  <a:pt x="4876" y="2457"/>
                </a:lnTo>
                <a:lnTo>
                  <a:pt x="5798" y="2457"/>
                </a:lnTo>
                <a:lnTo>
                  <a:pt x="6719" y="2495"/>
                </a:lnTo>
                <a:lnTo>
                  <a:pt x="7602" y="2572"/>
                </a:lnTo>
                <a:lnTo>
                  <a:pt x="8063" y="2611"/>
                </a:lnTo>
                <a:lnTo>
                  <a:pt x="8523" y="2687"/>
                </a:lnTo>
                <a:lnTo>
                  <a:pt x="8946" y="2803"/>
                </a:lnTo>
                <a:lnTo>
                  <a:pt x="9368" y="2956"/>
                </a:lnTo>
                <a:lnTo>
                  <a:pt x="10021" y="3225"/>
                </a:lnTo>
                <a:lnTo>
                  <a:pt x="10635" y="3532"/>
                </a:lnTo>
                <a:lnTo>
                  <a:pt x="11249" y="3801"/>
                </a:lnTo>
                <a:lnTo>
                  <a:pt x="11863" y="4070"/>
                </a:lnTo>
                <a:lnTo>
                  <a:pt x="12247" y="4146"/>
                </a:lnTo>
                <a:lnTo>
                  <a:pt x="12631" y="4185"/>
                </a:lnTo>
                <a:lnTo>
                  <a:pt x="13015" y="4223"/>
                </a:lnTo>
                <a:lnTo>
                  <a:pt x="13399" y="4185"/>
                </a:lnTo>
                <a:lnTo>
                  <a:pt x="13783" y="4146"/>
                </a:lnTo>
                <a:lnTo>
                  <a:pt x="14167" y="4070"/>
                </a:lnTo>
                <a:lnTo>
                  <a:pt x="14551" y="3916"/>
                </a:lnTo>
                <a:lnTo>
                  <a:pt x="14896" y="3801"/>
                </a:lnTo>
                <a:lnTo>
                  <a:pt x="15242" y="3609"/>
                </a:lnTo>
                <a:lnTo>
                  <a:pt x="15587" y="3378"/>
                </a:lnTo>
                <a:lnTo>
                  <a:pt x="15895" y="3148"/>
                </a:lnTo>
                <a:lnTo>
                  <a:pt x="16202" y="2918"/>
                </a:lnTo>
                <a:lnTo>
                  <a:pt x="16432" y="2611"/>
                </a:lnTo>
                <a:lnTo>
                  <a:pt x="16701" y="2304"/>
                </a:lnTo>
                <a:lnTo>
                  <a:pt x="16893" y="1996"/>
                </a:lnTo>
                <a:lnTo>
                  <a:pt x="17046" y="1651"/>
                </a:lnTo>
                <a:lnTo>
                  <a:pt x="17200" y="1229"/>
                </a:lnTo>
                <a:lnTo>
                  <a:pt x="17315" y="845"/>
                </a:lnTo>
                <a:lnTo>
                  <a:pt x="17353" y="422"/>
                </a:lnTo>
                <a:lnTo>
                  <a:pt x="173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"/>
          <p:cNvSpPr/>
          <p:nvPr/>
        </p:nvSpPr>
        <p:spPr>
          <a:xfrm>
            <a:off x="8242483" y="4187125"/>
            <a:ext cx="901526" cy="956379"/>
          </a:xfrm>
          <a:custGeom>
            <a:avLst/>
            <a:gdLst/>
            <a:ahLst/>
            <a:cxnLst/>
            <a:rect l="l" t="t" r="r" b="b"/>
            <a:pathLst>
              <a:path w="9446" h="10021" extrusionOk="0">
                <a:moveTo>
                  <a:pt x="9445" y="0"/>
                </a:moveTo>
                <a:lnTo>
                  <a:pt x="9138" y="77"/>
                </a:lnTo>
                <a:lnTo>
                  <a:pt x="8831" y="192"/>
                </a:lnTo>
                <a:lnTo>
                  <a:pt x="8293" y="500"/>
                </a:lnTo>
                <a:lnTo>
                  <a:pt x="7756" y="807"/>
                </a:lnTo>
                <a:lnTo>
                  <a:pt x="7487" y="960"/>
                </a:lnTo>
                <a:lnTo>
                  <a:pt x="7180" y="1075"/>
                </a:lnTo>
                <a:lnTo>
                  <a:pt x="6911" y="1114"/>
                </a:lnTo>
                <a:lnTo>
                  <a:pt x="6642" y="1152"/>
                </a:lnTo>
                <a:lnTo>
                  <a:pt x="6067" y="1152"/>
                </a:lnTo>
                <a:lnTo>
                  <a:pt x="5491" y="1037"/>
                </a:lnTo>
                <a:lnTo>
                  <a:pt x="4953" y="922"/>
                </a:lnTo>
                <a:lnTo>
                  <a:pt x="4377" y="768"/>
                </a:lnTo>
                <a:lnTo>
                  <a:pt x="3801" y="653"/>
                </a:lnTo>
                <a:lnTo>
                  <a:pt x="3226" y="576"/>
                </a:lnTo>
                <a:lnTo>
                  <a:pt x="2957" y="615"/>
                </a:lnTo>
                <a:lnTo>
                  <a:pt x="2688" y="615"/>
                </a:lnTo>
                <a:lnTo>
                  <a:pt x="2343" y="730"/>
                </a:lnTo>
                <a:lnTo>
                  <a:pt x="2035" y="845"/>
                </a:lnTo>
                <a:lnTo>
                  <a:pt x="1728" y="999"/>
                </a:lnTo>
                <a:lnTo>
                  <a:pt x="1460" y="1191"/>
                </a:lnTo>
                <a:lnTo>
                  <a:pt x="1191" y="1421"/>
                </a:lnTo>
                <a:lnTo>
                  <a:pt x="960" y="1690"/>
                </a:lnTo>
                <a:lnTo>
                  <a:pt x="730" y="1958"/>
                </a:lnTo>
                <a:lnTo>
                  <a:pt x="577" y="2227"/>
                </a:lnTo>
                <a:lnTo>
                  <a:pt x="423" y="2534"/>
                </a:lnTo>
                <a:lnTo>
                  <a:pt x="308" y="2880"/>
                </a:lnTo>
                <a:lnTo>
                  <a:pt x="193" y="3187"/>
                </a:lnTo>
                <a:lnTo>
                  <a:pt x="116" y="3532"/>
                </a:lnTo>
                <a:lnTo>
                  <a:pt x="39" y="4224"/>
                </a:lnTo>
                <a:lnTo>
                  <a:pt x="1" y="4915"/>
                </a:lnTo>
                <a:lnTo>
                  <a:pt x="77" y="5606"/>
                </a:lnTo>
                <a:lnTo>
                  <a:pt x="193" y="6297"/>
                </a:lnTo>
                <a:lnTo>
                  <a:pt x="346" y="6988"/>
                </a:lnTo>
                <a:lnTo>
                  <a:pt x="577" y="7640"/>
                </a:lnTo>
                <a:lnTo>
                  <a:pt x="884" y="8293"/>
                </a:lnTo>
                <a:lnTo>
                  <a:pt x="1229" y="8907"/>
                </a:lnTo>
                <a:lnTo>
                  <a:pt x="1613" y="9483"/>
                </a:lnTo>
                <a:lnTo>
                  <a:pt x="2035" y="10021"/>
                </a:lnTo>
                <a:lnTo>
                  <a:pt x="9445" y="10021"/>
                </a:lnTo>
                <a:lnTo>
                  <a:pt x="94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7"/>
          <p:cNvSpPr/>
          <p:nvPr/>
        </p:nvSpPr>
        <p:spPr>
          <a:xfrm>
            <a:off x="0" y="-12"/>
            <a:ext cx="2226636" cy="95637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7"/>
          <p:cNvGrpSpPr/>
          <p:nvPr/>
        </p:nvGrpSpPr>
        <p:grpSpPr>
          <a:xfrm>
            <a:off x="-182641" y="-163170"/>
            <a:ext cx="1204134" cy="1214834"/>
            <a:chOff x="2409725" y="1406375"/>
            <a:chExt cx="751175" cy="757850"/>
          </a:xfrm>
        </p:grpSpPr>
        <p:sp>
          <p:nvSpPr>
            <p:cNvPr id="588" name="Google Shape;588;p7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7"/>
          <p:cNvGrpSpPr/>
          <p:nvPr/>
        </p:nvGrpSpPr>
        <p:grpSpPr>
          <a:xfrm>
            <a:off x="7997997" y="-221816"/>
            <a:ext cx="1398978" cy="1522650"/>
            <a:chOff x="3315875" y="1434700"/>
            <a:chExt cx="872725" cy="949875"/>
          </a:xfrm>
        </p:grpSpPr>
        <p:sp>
          <p:nvSpPr>
            <p:cNvPr id="631" name="Google Shape;631;p7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7"/>
          <p:cNvGrpSpPr/>
          <p:nvPr/>
        </p:nvGrpSpPr>
        <p:grpSpPr>
          <a:xfrm rot="1041395">
            <a:off x="-102655" y="4226021"/>
            <a:ext cx="1632044" cy="1088670"/>
            <a:chOff x="2376275" y="2520600"/>
            <a:chExt cx="1018125" cy="679150"/>
          </a:xfrm>
        </p:grpSpPr>
        <p:sp>
          <p:nvSpPr>
            <p:cNvPr id="673" name="Google Shape;673;p7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7"/>
          <p:cNvGrpSpPr/>
          <p:nvPr/>
        </p:nvGrpSpPr>
        <p:grpSpPr>
          <a:xfrm rot="-576091">
            <a:off x="8267098" y="4036715"/>
            <a:ext cx="994675" cy="1214876"/>
            <a:chOff x="3510800" y="3330175"/>
            <a:chExt cx="491575" cy="600400"/>
          </a:xfrm>
        </p:grpSpPr>
        <p:sp>
          <p:nvSpPr>
            <p:cNvPr id="688" name="Google Shape;688;p7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"/>
          <p:cNvSpPr txBox="1">
            <a:spLocks noGrp="1"/>
          </p:cNvSpPr>
          <p:nvPr>
            <p:ph type="title"/>
          </p:nvPr>
        </p:nvSpPr>
        <p:spPr>
          <a:xfrm>
            <a:off x="1969250" y="1591800"/>
            <a:ext cx="52053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3" name="Google Shape;703;p8"/>
          <p:cNvSpPr/>
          <p:nvPr/>
        </p:nvSpPr>
        <p:spPr>
          <a:xfrm>
            <a:off x="0" y="4141370"/>
            <a:ext cx="4204109" cy="1002132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8"/>
          <p:cNvSpPr/>
          <p:nvPr/>
        </p:nvSpPr>
        <p:spPr>
          <a:xfrm>
            <a:off x="0" y="0"/>
            <a:ext cx="2780375" cy="121512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8"/>
          <p:cNvSpPr/>
          <p:nvPr/>
        </p:nvSpPr>
        <p:spPr>
          <a:xfrm>
            <a:off x="7263979" y="3"/>
            <a:ext cx="1880017" cy="1366213"/>
          </a:xfrm>
          <a:custGeom>
            <a:avLst/>
            <a:gdLst/>
            <a:ahLst/>
            <a:cxnLst/>
            <a:rect l="l" t="t" r="r" b="b"/>
            <a:pathLst>
              <a:path w="7257" h="5183" extrusionOk="0">
                <a:moveTo>
                  <a:pt x="116" y="0"/>
                </a:moveTo>
                <a:lnTo>
                  <a:pt x="39" y="422"/>
                </a:lnTo>
                <a:lnTo>
                  <a:pt x="0" y="845"/>
                </a:lnTo>
                <a:lnTo>
                  <a:pt x="39" y="1267"/>
                </a:lnTo>
                <a:lnTo>
                  <a:pt x="77" y="1497"/>
                </a:lnTo>
                <a:lnTo>
                  <a:pt x="154" y="1689"/>
                </a:lnTo>
                <a:lnTo>
                  <a:pt x="346" y="1958"/>
                </a:lnTo>
                <a:lnTo>
                  <a:pt x="538" y="2150"/>
                </a:lnTo>
                <a:lnTo>
                  <a:pt x="768" y="2342"/>
                </a:lnTo>
                <a:lnTo>
                  <a:pt x="1037" y="2534"/>
                </a:lnTo>
                <a:lnTo>
                  <a:pt x="1344" y="2649"/>
                </a:lnTo>
                <a:lnTo>
                  <a:pt x="1651" y="2764"/>
                </a:lnTo>
                <a:lnTo>
                  <a:pt x="2266" y="2918"/>
                </a:lnTo>
                <a:lnTo>
                  <a:pt x="2880" y="3033"/>
                </a:lnTo>
                <a:lnTo>
                  <a:pt x="3494" y="3187"/>
                </a:lnTo>
                <a:lnTo>
                  <a:pt x="3801" y="3263"/>
                </a:lnTo>
                <a:lnTo>
                  <a:pt x="4108" y="3378"/>
                </a:lnTo>
                <a:lnTo>
                  <a:pt x="4377" y="3532"/>
                </a:lnTo>
                <a:lnTo>
                  <a:pt x="4646" y="3686"/>
                </a:lnTo>
                <a:lnTo>
                  <a:pt x="4991" y="4031"/>
                </a:lnTo>
                <a:lnTo>
                  <a:pt x="5375" y="4415"/>
                </a:lnTo>
                <a:lnTo>
                  <a:pt x="5567" y="4569"/>
                </a:lnTo>
                <a:lnTo>
                  <a:pt x="5798" y="4722"/>
                </a:lnTo>
                <a:lnTo>
                  <a:pt x="5990" y="4837"/>
                </a:lnTo>
                <a:lnTo>
                  <a:pt x="6258" y="4953"/>
                </a:lnTo>
                <a:lnTo>
                  <a:pt x="6757" y="5106"/>
                </a:lnTo>
                <a:lnTo>
                  <a:pt x="7256" y="5183"/>
                </a:lnTo>
                <a:lnTo>
                  <a:pt x="72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8"/>
          <p:cNvSpPr/>
          <p:nvPr/>
        </p:nvSpPr>
        <p:spPr>
          <a:xfrm flipH="1">
            <a:off x="6446519" y="4500495"/>
            <a:ext cx="2697472" cy="6430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p8"/>
          <p:cNvGrpSpPr/>
          <p:nvPr/>
        </p:nvGrpSpPr>
        <p:grpSpPr>
          <a:xfrm>
            <a:off x="-182641" y="-163170"/>
            <a:ext cx="1204134" cy="1214834"/>
            <a:chOff x="2409725" y="1406375"/>
            <a:chExt cx="751175" cy="757850"/>
          </a:xfrm>
        </p:grpSpPr>
        <p:sp>
          <p:nvSpPr>
            <p:cNvPr id="708" name="Google Shape;708;p8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2633200" y="1443875"/>
              <a:ext cx="527700" cy="213250"/>
            </a:xfrm>
            <a:custGeom>
              <a:avLst/>
              <a:gdLst/>
              <a:ahLst/>
              <a:cxnLst/>
              <a:rect l="l" t="t" r="r" b="b"/>
              <a:pathLst>
                <a:path w="21108" h="8530" extrusionOk="0">
                  <a:moveTo>
                    <a:pt x="12483" y="1"/>
                  </a:moveTo>
                  <a:cubicBezTo>
                    <a:pt x="10274" y="1"/>
                    <a:pt x="8059" y="433"/>
                    <a:pt x="5986" y="1301"/>
                  </a:cubicBezTo>
                  <a:cubicBezTo>
                    <a:pt x="2168" y="2898"/>
                    <a:pt x="0" y="6235"/>
                    <a:pt x="0" y="6235"/>
                  </a:cubicBezTo>
                  <a:cubicBezTo>
                    <a:pt x="1994" y="7471"/>
                    <a:pt x="4685" y="8529"/>
                    <a:pt x="7053" y="8529"/>
                  </a:cubicBezTo>
                  <a:cubicBezTo>
                    <a:pt x="7111" y="8529"/>
                    <a:pt x="7169" y="8529"/>
                    <a:pt x="7226" y="8527"/>
                  </a:cubicBezTo>
                  <a:cubicBezTo>
                    <a:pt x="15157" y="8358"/>
                    <a:pt x="19243" y="4575"/>
                    <a:pt x="21107" y="2399"/>
                  </a:cubicBezTo>
                  <a:cubicBezTo>
                    <a:pt x="18493" y="803"/>
                    <a:pt x="15494" y="1"/>
                    <a:pt x="12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643450" y="1444275"/>
              <a:ext cx="517450" cy="211000"/>
            </a:xfrm>
            <a:custGeom>
              <a:avLst/>
              <a:gdLst/>
              <a:ahLst/>
              <a:cxnLst/>
              <a:rect l="l" t="t" r="r" b="b"/>
              <a:pathLst>
                <a:path w="20698" h="8440" extrusionOk="0">
                  <a:moveTo>
                    <a:pt x="12749" y="1"/>
                  </a:moveTo>
                  <a:cubicBezTo>
                    <a:pt x="12169" y="946"/>
                    <a:pt x="11785" y="2026"/>
                    <a:pt x="11678" y="3141"/>
                  </a:cubicBezTo>
                  <a:cubicBezTo>
                    <a:pt x="10581" y="3284"/>
                    <a:pt x="9484" y="3444"/>
                    <a:pt x="8395" y="3631"/>
                  </a:cubicBezTo>
                  <a:cubicBezTo>
                    <a:pt x="8467" y="2427"/>
                    <a:pt x="8832" y="1232"/>
                    <a:pt x="9421" y="197"/>
                  </a:cubicBezTo>
                  <a:lnTo>
                    <a:pt x="9421" y="197"/>
                  </a:lnTo>
                  <a:cubicBezTo>
                    <a:pt x="9296" y="215"/>
                    <a:pt x="9180" y="233"/>
                    <a:pt x="9055" y="259"/>
                  </a:cubicBezTo>
                  <a:cubicBezTo>
                    <a:pt x="8502" y="1303"/>
                    <a:pt x="8163" y="2490"/>
                    <a:pt x="8101" y="3685"/>
                  </a:cubicBezTo>
                  <a:cubicBezTo>
                    <a:pt x="7182" y="3846"/>
                    <a:pt x="6263" y="4033"/>
                    <a:pt x="5353" y="4229"/>
                  </a:cubicBezTo>
                  <a:cubicBezTo>
                    <a:pt x="5371" y="3150"/>
                    <a:pt x="5603" y="2079"/>
                    <a:pt x="6022" y="1107"/>
                  </a:cubicBezTo>
                  <a:lnTo>
                    <a:pt x="6022" y="1107"/>
                  </a:lnTo>
                  <a:cubicBezTo>
                    <a:pt x="5897" y="1151"/>
                    <a:pt x="5772" y="1205"/>
                    <a:pt x="5647" y="1258"/>
                  </a:cubicBezTo>
                  <a:cubicBezTo>
                    <a:pt x="5273" y="2213"/>
                    <a:pt x="5068" y="3257"/>
                    <a:pt x="5059" y="4301"/>
                  </a:cubicBezTo>
                  <a:cubicBezTo>
                    <a:pt x="4086" y="4524"/>
                    <a:pt x="3114" y="4773"/>
                    <a:pt x="2168" y="5059"/>
                  </a:cubicBezTo>
                  <a:cubicBezTo>
                    <a:pt x="2258" y="4318"/>
                    <a:pt x="2454" y="3605"/>
                    <a:pt x="2748" y="2936"/>
                  </a:cubicBezTo>
                  <a:lnTo>
                    <a:pt x="2748" y="2936"/>
                  </a:lnTo>
                  <a:cubicBezTo>
                    <a:pt x="2588" y="3061"/>
                    <a:pt x="2436" y="3176"/>
                    <a:pt x="2293" y="3301"/>
                  </a:cubicBezTo>
                  <a:cubicBezTo>
                    <a:pt x="2079" y="3890"/>
                    <a:pt x="1927" y="4515"/>
                    <a:pt x="1865" y="5148"/>
                  </a:cubicBezTo>
                  <a:cubicBezTo>
                    <a:pt x="1312" y="5318"/>
                    <a:pt x="759" y="5496"/>
                    <a:pt x="215" y="5692"/>
                  </a:cubicBezTo>
                  <a:cubicBezTo>
                    <a:pt x="72" y="5746"/>
                    <a:pt x="0" y="5897"/>
                    <a:pt x="45" y="6040"/>
                  </a:cubicBezTo>
                  <a:cubicBezTo>
                    <a:pt x="90" y="6147"/>
                    <a:pt x="188" y="6219"/>
                    <a:pt x="304" y="6219"/>
                  </a:cubicBezTo>
                  <a:cubicBezTo>
                    <a:pt x="331" y="6219"/>
                    <a:pt x="357" y="6210"/>
                    <a:pt x="393" y="6201"/>
                  </a:cubicBezTo>
                  <a:cubicBezTo>
                    <a:pt x="910" y="6022"/>
                    <a:pt x="1428" y="5844"/>
                    <a:pt x="1954" y="5683"/>
                  </a:cubicBezTo>
                  <a:cubicBezTo>
                    <a:pt x="2623" y="6763"/>
                    <a:pt x="3551" y="7664"/>
                    <a:pt x="4604" y="8279"/>
                  </a:cubicBezTo>
                  <a:cubicBezTo>
                    <a:pt x="4925" y="8351"/>
                    <a:pt x="5255" y="8404"/>
                    <a:pt x="5576" y="8440"/>
                  </a:cubicBezTo>
                  <a:cubicBezTo>
                    <a:pt x="4265" y="7905"/>
                    <a:pt x="3060" y="6888"/>
                    <a:pt x="2240" y="5603"/>
                  </a:cubicBezTo>
                  <a:cubicBezTo>
                    <a:pt x="3185" y="5318"/>
                    <a:pt x="4149" y="5068"/>
                    <a:pt x="5121" y="4836"/>
                  </a:cubicBezTo>
                  <a:cubicBezTo>
                    <a:pt x="5799" y="6317"/>
                    <a:pt x="6905" y="7592"/>
                    <a:pt x="8217" y="8440"/>
                  </a:cubicBezTo>
                  <a:cubicBezTo>
                    <a:pt x="8377" y="8431"/>
                    <a:pt x="8538" y="8413"/>
                    <a:pt x="8698" y="8395"/>
                  </a:cubicBezTo>
                  <a:cubicBezTo>
                    <a:pt x="7307" y="7592"/>
                    <a:pt x="6120" y="6299"/>
                    <a:pt x="5416" y="4773"/>
                  </a:cubicBezTo>
                  <a:cubicBezTo>
                    <a:pt x="6334" y="4568"/>
                    <a:pt x="7271" y="4381"/>
                    <a:pt x="8217" y="4211"/>
                  </a:cubicBezTo>
                  <a:cubicBezTo>
                    <a:pt x="9046" y="5790"/>
                    <a:pt x="10420" y="7084"/>
                    <a:pt x="11999" y="7806"/>
                  </a:cubicBezTo>
                  <a:cubicBezTo>
                    <a:pt x="12151" y="7762"/>
                    <a:pt x="12294" y="7726"/>
                    <a:pt x="12445" y="7682"/>
                  </a:cubicBezTo>
                  <a:cubicBezTo>
                    <a:pt x="10813" y="7030"/>
                    <a:pt x="9385" y="5755"/>
                    <a:pt x="8520" y="4158"/>
                  </a:cubicBezTo>
                  <a:cubicBezTo>
                    <a:pt x="9600" y="3979"/>
                    <a:pt x="10688" y="3819"/>
                    <a:pt x="11776" y="3676"/>
                  </a:cubicBezTo>
                  <a:cubicBezTo>
                    <a:pt x="12570" y="4987"/>
                    <a:pt x="13801" y="6040"/>
                    <a:pt x="15202" y="6629"/>
                  </a:cubicBezTo>
                  <a:cubicBezTo>
                    <a:pt x="15318" y="6566"/>
                    <a:pt x="15434" y="6513"/>
                    <a:pt x="15550" y="6450"/>
                  </a:cubicBezTo>
                  <a:cubicBezTo>
                    <a:pt x="14149" y="5933"/>
                    <a:pt x="12900" y="4916"/>
                    <a:pt x="12097" y="3631"/>
                  </a:cubicBezTo>
                  <a:cubicBezTo>
                    <a:pt x="13257" y="3480"/>
                    <a:pt x="14435" y="3346"/>
                    <a:pt x="15603" y="3230"/>
                  </a:cubicBezTo>
                  <a:cubicBezTo>
                    <a:pt x="16130" y="4042"/>
                    <a:pt x="16924" y="4684"/>
                    <a:pt x="17825" y="5059"/>
                  </a:cubicBezTo>
                  <a:cubicBezTo>
                    <a:pt x="17923" y="4987"/>
                    <a:pt x="18012" y="4916"/>
                    <a:pt x="18101" y="4854"/>
                  </a:cubicBezTo>
                  <a:cubicBezTo>
                    <a:pt x="17236" y="4532"/>
                    <a:pt x="16460" y="3953"/>
                    <a:pt x="15925" y="3194"/>
                  </a:cubicBezTo>
                  <a:cubicBezTo>
                    <a:pt x="17102" y="3078"/>
                    <a:pt x="18280" y="2962"/>
                    <a:pt x="19448" y="2855"/>
                  </a:cubicBezTo>
                  <a:cubicBezTo>
                    <a:pt x="19752" y="2829"/>
                    <a:pt x="20055" y="2802"/>
                    <a:pt x="20358" y="2766"/>
                  </a:cubicBezTo>
                  <a:cubicBezTo>
                    <a:pt x="20483" y="2641"/>
                    <a:pt x="20599" y="2507"/>
                    <a:pt x="20697" y="2383"/>
                  </a:cubicBezTo>
                  <a:cubicBezTo>
                    <a:pt x="20608" y="2329"/>
                    <a:pt x="20519" y="2275"/>
                    <a:pt x="20421" y="2222"/>
                  </a:cubicBezTo>
                  <a:cubicBezTo>
                    <a:pt x="20082" y="2258"/>
                    <a:pt x="19743" y="2284"/>
                    <a:pt x="19395" y="2320"/>
                  </a:cubicBezTo>
                  <a:cubicBezTo>
                    <a:pt x="18182" y="2427"/>
                    <a:pt x="16968" y="2543"/>
                    <a:pt x="15746" y="2668"/>
                  </a:cubicBezTo>
                  <a:cubicBezTo>
                    <a:pt x="15853" y="1928"/>
                    <a:pt x="16165" y="1214"/>
                    <a:pt x="16620" y="607"/>
                  </a:cubicBezTo>
                  <a:cubicBezTo>
                    <a:pt x="16522" y="580"/>
                    <a:pt x="16415" y="554"/>
                    <a:pt x="16317" y="527"/>
                  </a:cubicBezTo>
                  <a:cubicBezTo>
                    <a:pt x="15862" y="1169"/>
                    <a:pt x="15550" y="1928"/>
                    <a:pt x="15443" y="2704"/>
                  </a:cubicBezTo>
                  <a:cubicBezTo>
                    <a:pt x="14292" y="2820"/>
                    <a:pt x="13132" y="2953"/>
                    <a:pt x="11981" y="3105"/>
                  </a:cubicBezTo>
                  <a:cubicBezTo>
                    <a:pt x="12097" y="2008"/>
                    <a:pt x="12481" y="937"/>
                    <a:pt x="13088" y="18"/>
                  </a:cubicBezTo>
                  <a:cubicBezTo>
                    <a:pt x="12972" y="10"/>
                    <a:pt x="12865" y="1"/>
                    <a:pt x="12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2409725" y="1654375"/>
              <a:ext cx="236875" cy="509850"/>
            </a:xfrm>
            <a:custGeom>
              <a:avLst/>
              <a:gdLst/>
              <a:ahLst/>
              <a:cxnLst/>
              <a:rect l="l" t="t" r="r" b="b"/>
              <a:pathLst>
                <a:path w="9475" h="20394" extrusionOk="0">
                  <a:moveTo>
                    <a:pt x="5897" y="0"/>
                  </a:moveTo>
                  <a:cubicBezTo>
                    <a:pt x="4202" y="1552"/>
                    <a:pt x="2489" y="3818"/>
                    <a:pt x="1909" y="6040"/>
                  </a:cubicBezTo>
                  <a:cubicBezTo>
                    <a:pt x="0" y="13382"/>
                    <a:pt x="2409" y="18119"/>
                    <a:pt x="3917" y="20394"/>
                  </a:cubicBezTo>
                  <a:cubicBezTo>
                    <a:pt x="7646" y="16950"/>
                    <a:pt x="9474" y="11829"/>
                    <a:pt x="8868" y="6789"/>
                  </a:cubicBezTo>
                  <a:cubicBezTo>
                    <a:pt x="8404" y="2864"/>
                    <a:pt x="5897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2439825" y="1666175"/>
              <a:ext cx="192950" cy="498050"/>
            </a:xfrm>
            <a:custGeom>
              <a:avLst/>
              <a:gdLst/>
              <a:ahLst/>
              <a:cxnLst/>
              <a:rect l="l" t="t" r="r" b="b"/>
              <a:pathLst>
                <a:path w="7718" h="19922" extrusionOk="0">
                  <a:moveTo>
                    <a:pt x="4755" y="0"/>
                  </a:moveTo>
                  <a:cubicBezTo>
                    <a:pt x="4749" y="0"/>
                    <a:pt x="4744" y="1"/>
                    <a:pt x="4738" y="1"/>
                  </a:cubicBezTo>
                  <a:cubicBezTo>
                    <a:pt x="4595" y="10"/>
                    <a:pt x="4488" y="135"/>
                    <a:pt x="4497" y="278"/>
                  </a:cubicBezTo>
                  <a:cubicBezTo>
                    <a:pt x="4532" y="795"/>
                    <a:pt x="4550" y="1321"/>
                    <a:pt x="4568" y="1848"/>
                  </a:cubicBezTo>
                  <a:cubicBezTo>
                    <a:pt x="3399" y="2178"/>
                    <a:pt x="2329" y="2802"/>
                    <a:pt x="1490" y="3596"/>
                  </a:cubicBezTo>
                  <a:cubicBezTo>
                    <a:pt x="1348" y="3882"/>
                    <a:pt x="1205" y="4167"/>
                    <a:pt x="1089" y="4453"/>
                  </a:cubicBezTo>
                  <a:cubicBezTo>
                    <a:pt x="1928" y="3382"/>
                    <a:pt x="3176" y="2552"/>
                    <a:pt x="4568" y="2133"/>
                  </a:cubicBezTo>
                  <a:lnTo>
                    <a:pt x="4568" y="2133"/>
                  </a:lnTo>
                  <a:cubicBezTo>
                    <a:pt x="4586" y="3079"/>
                    <a:pt x="4568" y="4024"/>
                    <a:pt x="4515" y="4970"/>
                  </a:cubicBezTo>
                  <a:cubicBezTo>
                    <a:pt x="2980" y="5211"/>
                    <a:pt x="1526" y="5889"/>
                    <a:pt x="402" y="6879"/>
                  </a:cubicBezTo>
                  <a:cubicBezTo>
                    <a:pt x="375" y="7031"/>
                    <a:pt x="348" y="7182"/>
                    <a:pt x="322" y="7334"/>
                  </a:cubicBezTo>
                  <a:cubicBezTo>
                    <a:pt x="1419" y="6264"/>
                    <a:pt x="2918" y="5514"/>
                    <a:pt x="4506" y="5255"/>
                  </a:cubicBezTo>
                  <a:lnTo>
                    <a:pt x="4506" y="5255"/>
                  </a:lnTo>
                  <a:cubicBezTo>
                    <a:pt x="4452" y="6165"/>
                    <a:pt x="4381" y="7075"/>
                    <a:pt x="4283" y="7985"/>
                  </a:cubicBezTo>
                  <a:cubicBezTo>
                    <a:pt x="2623" y="8333"/>
                    <a:pt x="1080" y="9261"/>
                    <a:pt x="1" y="10519"/>
                  </a:cubicBezTo>
                  <a:cubicBezTo>
                    <a:pt x="1" y="10671"/>
                    <a:pt x="1" y="10813"/>
                    <a:pt x="1" y="10956"/>
                  </a:cubicBezTo>
                  <a:cubicBezTo>
                    <a:pt x="1026" y="9636"/>
                    <a:pt x="2570" y="8654"/>
                    <a:pt x="4256" y="8271"/>
                  </a:cubicBezTo>
                  <a:lnTo>
                    <a:pt x="4256" y="8271"/>
                  </a:lnTo>
                  <a:cubicBezTo>
                    <a:pt x="4149" y="9315"/>
                    <a:pt x="4006" y="10349"/>
                    <a:pt x="3854" y="11393"/>
                  </a:cubicBezTo>
                  <a:cubicBezTo>
                    <a:pt x="2445" y="11777"/>
                    <a:pt x="1151" y="12633"/>
                    <a:pt x="250" y="13766"/>
                  </a:cubicBezTo>
                  <a:cubicBezTo>
                    <a:pt x="268" y="13891"/>
                    <a:pt x="295" y="14016"/>
                    <a:pt x="322" y="14141"/>
                  </a:cubicBezTo>
                  <a:cubicBezTo>
                    <a:pt x="1169" y="12981"/>
                    <a:pt x="2418" y="12098"/>
                    <a:pt x="3810" y="11696"/>
                  </a:cubicBezTo>
                  <a:lnTo>
                    <a:pt x="3810" y="11696"/>
                  </a:lnTo>
                  <a:cubicBezTo>
                    <a:pt x="3649" y="12803"/>
                    <a:pt x="3462" y="13918"/>
                    <a:pt x="3266" y="15024"/>
                  </a:cubicBezTo>
                  <a:cubicBezTo>
                    <a:pt x="2382" y="15292"/>
                    <a:pt x="1580" y="15854"/>
                    <a:pt x="1009" y="16585"/>
                  </a:cubicBezTo>
                  <a:cubicBezTo>
                    <a:pt x="1053" y="16692"/>
                    <a:pt x="1089" y="16790"/>
                    <a:pt x="1125" y="16897"/>
                  </a:cubicBezTo>
                  <a:cubicBezTo>
                    <a:pt x="1642" y="16184"/>
                    <a:pt x="2382" y="15622"/>
                    <a:pt x="3212" y="15327"/>
                  </a:cubicBezTo>
                  <a:lnTo>
                    <a:pt x="3212" y="15327"/>
                  </a:lnTo>
                  <a:cubicBezTo>
                    <a:pt x="3016" y="16442"/>
                    <a:pt x="2811" y="17549"/>
                    <a:pt x="2606" y="18655"/>
                  </a:cubicBezTo>
                  <a:cubicBezTo>
                    <a:pt x="2552" y="18940"/>
                    <a:pt x="2507" y="19226"/>
                    <a:pt x="2454" y="19511"/>
                  </a:cubicBezTo>
                  <a:cubicBezTo>
                    <a:pt x="2543" y="19663"/>
                    <a:pt x="2632" y="19797"/>
                    <a:pt x="2713" y="19922"/>
                  </a:cubicBezTo>
                  <a:cubicBezTo>
                    <a:pt x="2793" y="19859"/>
                    <a:pt x="2864" y="19788"/>
                    <a:pt x="2936" y="19716"/>
                  </a:cubicBezTo>
                  <a:cubicBezTo>
                    <a:pt x="2998" y="19395"/>
                    <a:pt x="3060" y="19074"/>
                    <a:pt x="3114" y="18744"/>
                  </a:cubicBezTo>
                  <a:cubicBezTo>
                    <a:pt x="3328" y="17602"/>
                    <a:pt x="3542" y="16451"/>
                    <a:pt x="3747" y="15301"/>
                  </a:cubicBezTo>
                  <a:cubicBezTo>
                    <a:pt x="4399" y="15595"/>
                    <a:pt x="4979" y="16068"/>
                    <a:pt x="5407" y="16639"/>
                  </a:cubicBezTo>
                  <a:cubicBezTo>
                    <a:pt x="5460" y="16558"/>
                    <a:pt x="5514" y="16469"/>
                    <a:pt x="5558" y="16380"/>
                  </a:cubicBezTo>
                  <a:cubicBezTo>
                    <a:pt x="5094" y="15791"/>
                    <a:pt x="4479" y="15318"/>
                    <a:pt x="3792" y="15015"/>
                  </a:cubicBezTo>
                  <a:cubicBezTo>
                    <a:pt x="3988" y="13927"/>
                    <a:pt x="4167" y="12829"/>
                    <a:pt x="4327" y="11723"/>
                  </a:cubicBezTo>
                  <a:cubicBezTo>
                    <a:pt x="5309" y="12116"/>
                    <a:pt x="6183" y="12758"/>
                    <a:pt x="6879" y="13543"/>
                  </a:cubicBezTo>
                  <a:cubicBezTo>
                    <a:pt x="6914" y="13445"/>
                    <a:pt x="6941" y="13347"/>
                    <a:pt x="6977" y="13249"/>
                  </a:cubicBezTo>
                  <a:cubicBezTo>
                    <a:pt x="6263" y="12464"/>
                    <a:pt x="5362" y="11830"/>
                    <a:pt x="4372" y="11447"/>
                  </a:cubicBezTo>
                  <a:cubicBezTo>
                    <a:pt x="4524" y="10394"/>
                    <a:pt x="4666" y="9341"/>
                    <a:pt x="4773" y="8298"/>
                  </a:cubicBezTo>
                  <a:cubicBezTo>
                    <a:pt x="5862" y="8681"/>
                    <a:pt x="6870" y="9323"/>
                    <a:pt x="7664" y="10135"/>
                  </a:cubicBezTo>
                  <a:cubicBezTo>
                    <a:pt x="7682" y="10019"/>
                    <a:pt x="7691" y="9903"/>
                    <a:pt x="7699" y="9787"/>
                  </a:cubicBezTo>
                  <a:cubicBezTo>
                    <a:pt x="6888" y="9002"/>
                    <a:pt x="5888" y="8387"/>
                    <a:pt x="4800" y="8012"/>
                  </a:cubicBezTo>
                  <a:cubicBezTo>
                    <a:pt x="4889" y="7120"/>
                    <a:pt x="4970" y="6228"/>
                    <a:pt x="5014" y="5345"/>
                  </a:cubicBezTo>
                  <a:cubicBezTo>
                    <a:pt x="6004" y="5639"/>
                    <a:pt x="6932" y="6139"/>
                    <a:pt x="7717" y="6781"/>
                  </a:cubicBezTo>
                  <a:cubicBezTo>
                    <a:pt x="7699" y="6647"/>
                    <a:pt x="7691" y="6522"/>
                    <a:pt x="7673" y="6388"/>
                  </a:cubicBezTo>
                  <a:cubicBezTo>
                    <a:pt x="6897" y="5800"/>
                    <a:pt x="5987" y="5336"/>
                    <a:pt x="5032" y="5059"/>
                  </a:cubicBezTo>
                  <a:cubicBezTo>
                    <a:pt x="5077" y="4105"/>
                    <a:pt x="5103" y="3150"/>
                    <a:pt x="5086" y="2204"/>
                  </a:cubicBezTo>
                  <a:lnTo>
                    <a:pt x="5086" y="2204"/>
                  </a:lnTo>
                  <a:cubicBezTo>
                    <a:pt x="5746" y="2472"/>
                    <a:pt x="6352" y="2847"/>
                    <a:pt x="6888" y="3293"/>
                  </a:cubicBezTo>
                  <a:cubicBezTo>
                    <a:pt x="6816" y="3114"/>
                    <a:pt x="6745" y="2945"/>
                    <a:pt x="6674" y="2775"/>
                  </a:cubicBezTo>
                  <a:cubicBezTo>
                    <a:pt x="6183" y="2428"/>
                    <a:pt x="5648" y="2124"/>
                    <a:pt x="5086" y="1901"/>
                  </a:cubicBezTo>
                  <a:cubicBezTo>
                    <a:pt x="5077" y="1348"/>
                    <a:pt x="5050" y="795"/>
                    <a:pt x="5014" y="242"/>
                  </a:cubicBezTo>
                  <a:cubicBezTo>
                    <a:pt x="5006" y="105"/>
                    <a:pt x="4898" y="0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2483325" y="1406375"/>
              <a:ext cx="454325" cy="381825"/>
            </a:xfrm>
            <a:custGeom>
              <a:avLst/>
              <a:gdLst/>
              <a:ahLst/>
              <a:cxnLst/>
              <a:rect l="l" t="t" r="r" b="b"/>
              <a:pathLst>
                <a:path w="18173" h="15273" extrusionOk="0">
                  <a:moveTo>
                    <a:pt x="17815" y="0"/>
                  </a:moveTo>
                  <a:cubicBezTo>
                    <a:pt x="13810" y="464"/>
                    <a:pt x="9688" y="2204"/>
                    <a:pt x="5897" y="5040"/>
                  </a:cubicBezTo>
                  <a:cubicBezTo>
                    <a:pt x="3667" y="6709"/>
                    <a:pt x="1695" y="8636"/>
                    <a:pt x="0" y="10491"/>
                  </a:cubicBezTo>
                  <a:lnTo>
                    <a:pt x="0" y="15273"/>
                  </a:lnTo>
                  <a:cubicBezTo>
                    <a:pt x="2016" y="12820"/>
                    <a:pt x="4639" y="9885"/>
                    <a:pt x="7761" y="7547"/>
                  </a:cubicBezTo>
                  <a:cubicBezTo>
                    <a:pt x="11116" y="5031"/>
                    <a:pt x="14720" y="3497"/>
                    <a:pt x="18172" y="3105"/>
                  </a:cubicBezTo>
                  <a:lnTo>
                    <a:pt x="17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2483325" y="1419975"/>
              <a:ext cx="447400" cy="263400"/>
            </a:xfrm>
            <a:custGeom>
              <a:avLst/>
              <a:gdLst/>
              <a:ahLst/>
              <a:cxnLst/>
              <a:rect l="l" t="t" r="r" b="b"/>
              <a:pathLst>
                <a:path w="17896" h="10536" extrusionOk="0">
                  <a:moveTo>
                    <a:pt x="17878" y="0"/>
                  </a:moveTo>
                  <a:cubicBezTo>
                    <a:pt x="16647" y="116"/>
                    <a:pt x="15014" y="473"/>
                    <a:pt x="13765" y="1169"/>
                  </a:cubicBezTo>
                  <a:cubicBezTo>
                    <a:pt x="13426" y="1356"/>
                    <a:pt x="13096" y="1570"/>
                    <a:pt x="12775" y="1776"/>
                  </a:cubicBezTo>
                  <a:cubicBezTo>
                    <a:pt x="12106" y="2204"/>
                    <a:pt x="11419" y="2641"/>
                    <a:pt x="10670" y="2882"/>
                  </a:cubicBezTo>
                  <a:cubicBezTo>
                    <a:pt x="10322" y="2989"/>
                    <a:pt x="9965" y="3060"/>
                    <a:pt x="9617" y="3123"/>
                  </a:cubicBezTo>
                  <a:cubicBezTo>
                    <a:pt x="9171" y="3203"/>
                    <a:pt x="8725" y="3292"/>
                    <a:pt x="8297" y="3453"/>
                  </a:cubicBezTo>
                  <a:cubicBezTo>
                    <a:pt x="7235" y="3863"/>
                    <a:pt x="6450" y="4719"/>
                    <a:pt x="5692" y="5540"/>
                  </a:cubicBezTo>
                  <a:cubicBezTo>
                    <a:pt x="5255" y="6022"/>
                    <a:pt x="4791" y="6513"/>
                    <a:pt x="4282" y="6914"/>
                  </a:cubicBezTo>
                  <a:cubicBezTo>
                    <a:pt x="3801" y="7307"/>
                    <a:pt x="3239" y="7628"/>
                    <a:pt x="2703" y="7940"/>
                  </a:cubicBezTo>
                  <a:cubicBezTo>
                    <a:pt x="2418" y="8100"/>
                    <a:pt x="2114" y="8279"/>
                    <a:pt x="1829" y="8457"/>
                  </a:cubicBezTo>
                  <a:cubicBezTo>
                    <a:pt x="946" y="9019"/>
                    <a:pt x="357" y="9590"/>
                    <a:pt x="0" y="10215"/>
                  </a:cubicBezTo>
                  <a:lnTo>
                    <a:pt x="0" y="10536"/>
                  </a:lnTo>
                  <a:cubicBezTo>
                    <a:pt x="321" y="9831"/>
                    <a:pt x="937" y="9207"/>
                    <a:pt x="1909" y="8582"/>
                  </a:cubicBezTo>
                  <a:cubicBezTo>
                    <a:pt x="2195" y="8404"/>
                    <a:pt x="2489" y="8234"/>
                    <a:pt x="2784" y="8065"/>
                  </a:cubicBezTo>
                  <a:cubicBezTo>
                    <a:pt x="3319" y="7753"/>
                    <a:pt x="3881" y="7431"/>
                    <a:pt x="4380" y="7030"/>
                  </a:cubicBezTo>
                  <a:cubicBezTo>
                    <a:pt x="4898" y="6620"/>
                    <a:pt x="5353" y="6120"/>
                    <a:pt x="5799" y="5638"/>
                  </a:cubicBezTo>
                  <a:cubicBezTo>
                    <a:pt x="6584" y="4791"/>
                    <a:pt x="7324" y="3997"/>
                    <a:pt x="8350" y="3595"/>
                  </a:cubicBezTo>
                  <a:cubicBezTo>
                    <a:pt x="8761" y="3435"/>
                    <a:pt x="9207" y="3355"/>
                    <a:pt x="9644" y="3274"/>
                  </a:cubicBezTo>
                  <a:cubicBezTo>
                    <a:pt x="9992" y="3203"/>
                    <a:pt x="10357" y="3131"/>
                    <a:pt x="10714" y="3024"/>
                  </a:cubicBezTo>
                  <a:cubicBezTo>
                    <a:pt x="11490" y="2784"/>
                    <a:pt x="12186" y="2338"/>
                    <a:pt x="12855" y="1900"/>
                  </a:cubicBezTo>
                  <a:cubicBezTo>
                    <a:pt x="13177" y="1695"/>
                    <a:pt x="13507" y="1490"/>
                    <a:pt x="13837" y="1303"/>
                  </a:cubicBezTo>
                  <a:cubicBezTo>
                    <a:pt x="15068" y="616"/>
                    <a:pt x="16683" y="259"/>
                    <a:pt x="17896" y="143"/>
                  </a:cubicBezTo>
                  <a:lnTo>
                    <a:pt x="17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2483325" y="1459550"/>
              <a:ext cx="452100" cy="310600"/>
            </a:xfrm>
            <a:custGeom>
              <a:avLst/>
              <a:gdLst/>
              <a:ahLst/>
              <a:cxnLst/>
              <a:rect l="l" t="t" r="r" b="b"/>
              <a:pathLst>
                <a:path w="18084" h="12424" extrusionOk="0">
                  <a:moveTo>
                    <a:pt x="17789" y="0"/>
                  </a:moveTo>
                  <a:cubicBezTo>
                    <a:pt x="17154" y="0"/>
                    <a:pt x="16447" y="212"/>
                    <a:pt x="15639" y="647"/>
                  </a:cubicBezTo>
                  <a:cubicBezTo>
                    <a:pt x="15407" y="763"/>
                    <a:pt x="15184" y="897"/>
                    <a:pt x="14961" y="1022"/>
                  </a:cubicBezTo>
                  <a:cubicBezTo>
                    <a:pt x="14399" y="1352"/>
                    <a:pt x="13810" y="1691"/>
                    <a:pt x="13185" y="1879"/>
                  </a:cubicBezTo>
                  <a:cubicBezTo>
                    <a:pt x="12820" y="1986"/>
                    <a:pt x="12427" y="2048"/>
                    <a:pt x="12052" y="2111"/>
                  </a:cubicBezTo>
                  <a:cubicBezTo>
                    <a:pt x="11696" y="2164"/>
                    <a:pt x="11330" y="2226"/>
                    <a:pt x="10973" y="2325"/>
                  </a:cubicBezTo>
                  <a:cubicBezTo>
                    <a:pt x="9492" y="2744"/>
                    <a:pt x="8359" y="3850"/>
                    <a:pt x="7271" y="4912"/>
                  </a:cubicBezTo>
                  <a:cubicBezTo>
                    <a:pt x="6753" y="5420"/>
                    <a:pt x="6227" y="5938"/>
                    <a:pt x="5656" y="6384"/>
                  </a:cubicBezTo>
                  <a:cubicBezTo>
                    <a:pt x="5228" y="6723"/>
                    <a:pt x="4764" y="7026"/>
                    <a:pt x="4309" y="7320"/>
                  </a:cubicBezTo>
                  <a:cubicBezTo>
                    <a:pt x="3872" y="7606"/>
                    <a:pt x="3426" y="7909"/>
                    <a:pt x="3007" y="8230"/>
                  </a:cubicBezTo>
                  <a:cubicBezTo>
                    <a:pt x="1704" y="9247"/>
                    <a:pt x="669" y="10559"/>
                    <a:pt x="0" y="12049"/>
                  </a:cubicBezTo>
                  <a:lnTo>
                    <a:pt x="0" y="12423"/>
                  </a:lnTo>
                  <a:cubicBezTo>
                    <a:pt x="660" y="10817"/>
                    <a:pt x="1722" y="9417"/>
                    <a:pt x="3096" y="8355"/>
                  </a:cubicBezTo>
                  <a:cubicBezTo>
                    <a:pt x="3506" y="8025"/>
                    <a:pt x="3961" y="7731"/>
                    <a:pt x="4398" y="7445"/>
                  </a:cubicBezTo>
                  <a:cubicBezTo>
                    <a:pt x="4844" y="7151"/>
                    <a:pt x="5317" y="6839"/>
                    <a:pt x="5754" y="6500"/>
                  </a:cubicBezTo>
                  <a:cubicBezTo>
                    <a:pt x="6325" y="6054"/>
                    <a:pt x="6852" y="5527"/>
                    <a:pt x="7369" y="5019"/>
                  </a:cubicBezTo>
                  <a:cubicBezTo>
                    <a:pt x="8457" y="3966"/>
                    <a:pt x="9572" y="2878"/>
                    <a:pt x="11018" y="2467"/>
                  </a:cubicBezTo>
                  <a:cubicBezTo>
                    <a:pt x="11366" y="2369"/>
                    <a:pt x="11722" y="2316"/>
                    <a:pt x="12079" y="2253"/>
                  </a:cubicBezTo>
                  <a:cubicBezTo>
                    <a:pt x="12463" y="2200"/>
                    <a:pt x="12855" y="2137"/>
                    <a:pt x="13230" y="2021"/>
                  </a:cubicBezTo>
                  <a:cubicBezTo>
                    <a:pt x="13872" y="1825"/>
                    <a:pt x="14461" y="1486"/>
                    <a:pt x="15032" y="1156"/>
                  </a:cubicBezTo>
                  <a:cubicBezTo>
                    <a:pt x="15255" y="1031"/>
                    <a:pt x="15478" y="897"/>
                    <a:pt x="15710" y="772"/>
                  </a:cubicBezTo>
                  <a:cubicBezTo>
                    <a:pt x="16488" y="360"/>
                    <a:pt x="17169" y="157"/>
                    <a:pt x="17779" y="157"/>
                  </a:cubicBezTo>
                  <a:cubicBezTo>
                    <a:pt x="17882" y="157"/>
                    <a:pt x="17984" y="163"/>
                    <a:pt x="18083" y="175"/>
                  </a:cubicBezTo>
                  <a:lnTo>
                    <a:pt x="18065" y="14"/>
                  </a:lnTo>
                  <a:cubicBezTo>
                    <a:pt x="17975" y="5"/>
                    <a:pt x="17883" y="0"/>
                    <a:pt x="17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2713250" y="1433125"/>
              <a:ext cx="100625" cy="46650"/>
            </a:xfrm>
            <a:custGeom>
              <a:avLst/>
              <a:gdLst/>
              <a:ahLst/>
              <a:cxnLst/>
              <a:rect l="l" t="t" r="r" b="b"/>
              <a:pathLst>
                <a:path w="4025" h="1866" extrusionOk="0">
                  <a:moveTo>
                    <a:pt x="4024" y="1"/>
                  </a:moveTo>
                  <a:lnTo>
                    <a:pt x="4024" y="1"/>
                  </a:lnTo>
                  <a:cubicBezTo>
                    <a:pt x="3855" y="63"/>
                    <a:pt x="3676" y="125"/>
                    <a:pt x="3498" y="197"/>
                  </a:cubicBezTo>
                  <a:cubicBezTo>
                    <a:pt x="3400" y="268"/>
                    <a:pt x="3302" y="340"/>
                    <a:pt x="3203" y="420"/>
                  </a:cubicBezTo>
                  <a:cubicBezTo>
                    <a:pt x="3016" y="563"/>
                    <a:pt x="2820" y="705"/>
                    <a:pt x="2624" y="848"/>
                  </a:cubicBezTo>
                  <a:cubicBezTo>
                    <a:pt x="1802" y="1423"/>
                    <a:pt x="1056" y="1711"/>
                    <a:pt x="386" y="1711"/>
                  </a:cubicBezTo>
                  <a:cubicBezTo>
                    <a:pt x="328" y="1711"/>
                    <a:pt x="271" y="1709"/>
                    <a:pt x="215" y="1704"/>
                  </a:cubicBezTo>
                  <a:cubicBezTo>
                    <a:pt x="144" y="1749"/>
                    <a:pt x="72" y="1785"/>
                    <a:pt x="1" y="1829"/>
                  </a:cubicBezTo>
                  <a:cubicBezTo>
                    <a:pt x="126" y="1847"/>
                    <a:pt x="259" y="1865"/>
                    <a:pt x="384" y="1865"/>
                  </a:cubicBezTo>
                  <a:cubicBezTo>
                    <a:pt x="1089" y="1865"/>
                    <a:pt x="1865" y="1562"/>
                    <a:pt x="2713" y="964"/>
                  </a:cubicBezTo>
                  <a:cubicBezTo>
                    <a:pt x="2909" y="830"/>
                    <a:pt x="3096" y="679"/>
                    <a:pt x="3293" y="536"/>
                  </a:cubicBezTo>
                  <a:cubicBezTo>
                    <a:pt x="3533" y="357"/>
                    <a:pt x="3774" y="170"/>
                    <a:pt x="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2890125" y="1406375"/>
              <a:ext cx="38825" cy="6025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2558025" y="1541075"/>
              <a:ext cx="61350" cy="52200"/>
            </a:xfrm>
            <a:custGeom>
              <a:avLst/>
              <a:gdLst/>
              <a:ahLst/>
              <a:cxnLst/>
              <a:rect l="l" t="t" r="r" b="b"/>
              <a:pathLst>
                <a:path w="2454" h="2088" extrusionOk="0">
                  <a:moveTo>
                    <a:pt x="2454" y="0"/>
                  </a:moveTo>
                  <a:lnTo>
                    <a:pt x="2454" y="0"/>
                  </a:lnTo>
                  <a:cubicBezTo>
                    <a:pt x="2338" y="90"/>
                    <a:pt x="2222" y="179"/>
                    <a:pt x="2115" y="268"/>
                  </a:cubicBezTo>
                  <a:cubicBezTo>
                    <a:pt x="1660" y="910"/>
                    <a:pt x="1044" y="1437"/>
                    <a:pt x="340" y="1776"/>
                  </a:cubicBezTo>
                  <a:cubicBezTo>
                    <a:pt x="224" y="1883"/>
                    <a:pt x="108" y="1981"/>
                    <a:pt x="1" y="2088"/>
                  </a:cubicBezTo>
                  <a:cubicBezTo>
                    <a:pt x="1027" y="1704"/>
                    <a:pt x="1910" y="955"/>
                    <a:pt x="2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2483325" y="1440475"/>
              <a:ext cx="449850" cy="285050"/>
            </a:xfrm>
            <a:custGeom>
              <a:avLst/>
              <a:gdLst/>
              <a:ahLst/>
              <a:cxnLst/>
              <a:rect l="l" t="t" r="r" b="b"/>
              <a:pathLst>
                <a:path w="17994" h="11402" extrusionOk="0">
                  <a:moveTo>
                    <a:pt x="17976" y="1"/>
                  </a:moveTo>
                  <a:cubicBezTo>
                    <a:pt x="16941" y="46"/>
                    <a:pt x="15960" y="527"/>
                    <a:pt x="15014" y="991"/>
                  </a:cubicBezTo>
                  <a:cubicBezTo>
                    <a:pt x="14595" y="1187"/>
                    <a:pt x="14176" y="1402"/>
                    <a:pt x="13747" y="1571"/>
                  </a:cubicBezTo>
                  <a:cubicBezTo>
                    <a:pt x="13150" y="1812"/>
                    <a:pt x="12507" y="1981"/>
                    <a:pt x="11883" y="2151"/>
                  </a:cubicBezTo>
                  <a:cubicBezTo>
                    <a:pt x="10964" y="2410"/>
                    <a:pt x="10019" y="2668"/>
                    <a:pt x="9171" y="3141"/>
                  </a:cubicBezTo>
                  <a:cubicBezTo>
                    <a:pt x="8422" y="3560"/>
                    <a:pt x="7761" y="4158"/>
                    <a:pt x="7119" y="4729"/>
                  </a:cubicBezTo>
                  <a:cubicBezTo>
                    <a:pt x="6718" y="5086"/>
                    <a:pt x="6307" y="5452"/>
                    <a:pt x="5879" y="5773"/>
                  </a:cubicBezTo>
                  <a:cubicBezTo>
                    <a:pt x="5442" y="6103"/>
                    <a:pt x="4969" y="6397"/>
                    <a:pt x="4505" y="6683"/>
                  </a:cubicBezTo>
                  <a:cubicBezTo>
                    <a:pt x="4131" y="6915"/>
                    <a:pt x="3747" y="7156"/>
                    <a:pt x="3381" y="7423"/>
                  </a:cubicBezTo>
                  <a:cubicBezTo>
                    <a:pt x="2016" y="8387"/>
                    <a:pt x="848" y="9653"/>
                    <a:pt x="0" y="11117"/>
                  </a:cubicBezTo>
                  <a:lnTo>
                    <a:pt x="0" y="11402"/>
                  </a:lnTo>
                  <a:cubicBezTo>
                    <a:pt x="848" y="9877"/>
                    <a:pt x="2052" y="8538"/>
                    <a:pt x="3462" y="7539"/>
                  </a:cubicBezTo>
                  <a:cubicBezTo>
                    <a:pt x="3827" y="7280"/>
                    <a:pt x="4211" y="7040"/>
                    <a:pt x="4586" y="6808"/>
                  </a:cubicBezTo>
                  <a:cubicBezTo>
                    <a:pt x="5049" y="6522"/>
                    <a:pt x="5522" y="6228"/>
                    <a:pt x="5968" y="5898"/>
                  </a:cubicBezTo>
                  <a:cubicBezTo>
                    <a:pt x="6405" y="5568"/>
                    <a:pt x="6816" y="5193"/>
                    <a:pt x="7217" y="4836"/>
                  </a:cubicBezTo>
                  <a:cubicBezTo>
                    <a:pt x="7851" y="4274"/>
                    <a:pt x="8502" y="3685"/>
                    <a:pt x="9251" y="3266"/>
                  </a:cubicBezTo>
                  <a:cubicBezTo>
                    <a:pt x="10081" y="2802"/>
                    <a:pt x="11018" y="2543"/>
                    <a:pt x="11919" y="2303"/>
                  </a:cubicBezTo>
                  <a:cubicBezTo>
                    <a:pt x="12543" y="2124"/>
                    <a:pt x="13194" y="1955"/>
                    <a:pt x="13801" y="1705"/>
                  </a:cubicBezTo>
                  <a:cubicBezTo>
                    <a:pt x="14229" y="1535"/>
                    <a:pt x="14657" y="1330"/>
                    <a:pt x="15077" y="1125"/>
                  </a:cubicBezTo>
                  <a:cubicBezTo>
                    <a:pt x="16013" y="661"/>
                    <a:pt x="16986" y="197"/>
                    <a:pt x="17994" y="144"/>
                  </a:cubicBezTo>
                  <a:lnTo>
                    <a:pt x="17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2890125" y="1474600"/>
              <a:ext cx="46850" cy="17650"/>
            </a:xfrm>
            <a:custGeom>
              <a:avLst/>
              <a:gdLst/>
              <a:ahLst/>
              <a:cxnLst/>
              <a:rect l="l" t="t" r="r" b="b"/>
              <a:pathLst>
                <a:path w="1874" h="706" extrusionOk="0">
                  <a:moveTo>
                    <a:pt x="1856" y="1"/>
                  </a:moveTo>
                  <a:cubicBezTo>
                    <a:pt x="1196" y="81"/>
                    <a:pt x="553" y="322"/>
                    <a:pt x="0" y="706"/>
                  </a:cubicBezTo>
                  <a:cubicBezTo>
                    <a:pt x="152" y="670"/>
                    <a:pt x="295" y="634"/>
                    <a:pt x="437" y="607"/>
                  </a:cubicBezTo>
                  <a:cubicBezTo>
                    <a:pt x="883" y="367"/>
                    <a:pt x="1374" y="206"/>
                    <a:pt x="1874" y="153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2694750" y="1529925"/>
              <a:ext cx="89225" cy="52425"/>
            </a:xfrm>
            <a:custGeom>
              <a:avLst/>
              <a:gdLst/>
              <a:ahLst/>
              <a:cxnLst/>
              <a:rect l="l" t="t" r="r" b="b"/>
              <a:pathLst>
                <a:path w="3569" h="2097" extrusionOk="0">
                  <a:moveTo>
                    <a:pt x="3569" y="0"/>
                  </a:moveTo>
                  <a:lnTo>
                    <a:pt x="3569" y="0"/>
                  </a:lnTo>
                  <a:cubicBezTo>
                    <a:pt x="2802" y="36"/>
                    <a:pt x="2088" y="241"/>
                    <a:pt x="1472" y="589"/>
                  </a:cubicBezTo>
                  <a:cubicBezTo>
                    <a:pt x="830" y="955"/>
                    <a:pt x="313" y="1481"/>
                    <a:pt x="0" y="2097"/>
                  </a:cubicBezTo>
                  <a:cubicBezTo>
                    <a:pt x="98" y="2034"/>
                    <a:pt x="188" y="1972"/>
                    <a:pt x="286" y="1909"/>
                  </a:cubicBezTo>
                  <a:cubicBezTo>
                    <a:pt x="589" y="1428"/>
                    <a:pt x="1017" y="1017"/>
                    <a:pt x="1553" y="714"/>
                  </a:cubicBezTo>
                  <a:cubicBezTo>
                    <a:pt x="2034" y="437"/>
                    <a:pt x="2596" y="259"/>
                    <a:pt x="3194" y="188"/>
                  </a:cubicBezTo>
                  <a:cubicBezTo>
                    <a:pt x="3319" y="125"/>
                    <a:pt x="3444" y="63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2610675" y="1594600"/>
              <a:ext cx="45075" cy="47975"/>
            </a:xfrm>
            <a:custGeom>
              <a:avLst/>
              <a:gdLst/>
              <a:ahLst/>
              <a:cxnLst/>
              <a:rect l="l" t="t" r="r" b="b"/>
              <a:pathLst>
                <a:path w="1803" h="1919" extrusionOk="0">
                  <a:moveTo>
                    <a:pt x="179" y="0"/>
                  </a:moveTo>
                  <a:cubicBezTo>
                    <a:pt x="179" y="0"/>
                    <a:pt x="63" y="116"/>
                    <a:pt x="36" y="455"/>
                  </a:cubicBezTo>
                  <a:cubicBezTo>
                    <a:pt x="0" y="794"/>
                    <a:pt x="116" y="892"/>
                    <a:pt x="116" y="892"/>
                  </a:cubicBezTo>
                  <a:cubicBezTo>
                    <a:pt x="428" y="919"/>
                    <a:pt x="812" y="1454"/>
                    <a:pt x="955" y="1918"/>
                  </a:cubicBezTo>
                  <a:lnTo>
                    <a:pt x="1802" y="1660"/>
                  </a:lnTo>
                  <a:cubicBezTo>
                    <a:pt x="1642" y="1115"/>
                    <a:pt x="1088" y="72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2615575" y="1617150"/>
              <a:ext cx="40400" cy="25425"/>
            </a:xfrm>
            <a:custGeom>
              <a:avLst/>
              <a:gdLst/>
              <a:ahLst/>
              <a:cxnLst/>
              <a:rect l="l" t="t" r="r" b="b"/>
              <a:pathLst>
                <a:path w="1616" h="1017" extrusionOk="0">
                  <a:moveTo>
                    <a:pt x="78" y="0"/>
                  </a:moveTo>
                  <a:cubicBezTo>
                    <a:pt x="52" y="0"/>
                    <a:pt x="26" y="3"/>
                    <a:pt x="0" y="8"/>
                  </a:cubicBezTo>
                  <a:cubicBezTo>
                    <a:pt x="304" y="106"/>
                    <a:pt x="625" y="588"/>
                    <a:pt x="759" y="1016"/>
                  </a:cubicBezTo>
                  <a:lnTo>
                    <a:pt x="1615" y="758"/>
                  </a:lnTo>
                  <a:cubicBezTo>
                    <a:pt x="1562" y="597"/>
                    <a:pt x="1481" y="383"/>
                    <a:pt x="1356" y="169"/>
                  </a:cubicBezTo>
                  <a:lnTo>
                    <a:pt x="1347" y="169"/>
                  </a:lnTo>
                  <a:cubicBezTo>
                    <a:pt x="1196" y="214"/>
                    <a:pt x="1050" y="273"/>
                    <a:pt x="901" y="273"/>
                  </a:cubicBezTo>
                  <a:cubicBezTo>
                    <a:pt x="874" y="273"/>
                    <a:pt x="848" y="271"/>
                    <a:pt x="821" y="267"/>
                  </a:cubicBezTo>
                  <a:cubicBezTo>
                    <a:pt x="652" y="249"/>
                    <a:pt x="518" y="151"/>
                    <a:pt x="366" y="80"/>
                  </a:cubicBezTo>
                  <a:cubicBezTo>
                    <a:pt x="281" y="37"/>
                    <a:pt x="179" y="0"/>
                    <a:pt x="78" y="0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2637425" y="1621925"/>
              <a:ext cx="257175" cy="390200"/>
            </a:xfrm>
            <a:custGeom>
              <a:avLst/>
              <a:gdLst/>
              <a:ahLst/>
              <a:cxnLst/>
              <a:rect l="l" t="t" r="r" b="b"/>
              <a:pathLst>
                <a:path w="10287" h="15608" extrusionOk="0">
                  <a:moveTo>
                    <a:pt x="1590" y="1"/>
                  </a:moveTo>
                  <a:cubicBezTo>
                    <a:pt x="1377" y="1"/>
                    <a:pt x="1161" y="45"/>
                    <a:pt x="946" y="147"/>
                  </a:cubicBezTo>
                  <a:lnTo>
                    <a:pt x="1" y="665"/>
                  </a:lnTo>
                  <a:lnTo>
                    <a:pt x="5915" y="10157"/>
                  </a:lnTo>
                  <a:lnTo>
                    <a:pt x="8904" y="15607"/>
                  </a:lnTo>
                  <a:lnTo>
                    <a:pt x="8922" y="15599"/>
                  </a:lnTo>
                  <a:cubicBezTo>
                    <a:pt x="9305" y="15367"/>
                    <a:pt x="9582" y="15001"/>
                    <a:pt x="9689" y="14582"/>
                  </a:cubicBezTo>
                  <a:cubicBezTo>
                    <a:pt x="10287" y="12057"/>
                    <a:pt x="9707" y="9506"/>
                    <a:pt x="8716" y="7213"/>
                  </a:cubicBezTo>
                  <a:cubicBezTo>
                    <a:pt x="8101" y="5830"/>
                    <a:pt x="6415" y="2476"/>
                    <a:pt x="4408" y="1352"/>
                  </a:cubicBezTo>
                  <a:cubicBezTo>
                    <a:pt x="4292" y="1289"/>
                    <a:pt x="4113" y="1209"/>
                    <a:pt x="3926" y="1182"/>
                  </a:cubicBezTo>
                  <a:cubicBezTo>
                    <a:pt x="3837" y="1164"/>
                    <a:pt x="3747" y="1120"/>
                    <a:pt x="3676" y="1057"/>
                  </a:cubicBezTo>
                  <a:cubicBezTo>
                    <a:pt x="3096" y="575"/>
                    <a:pt x="2358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2597500" y="1633850"/>
              <a:ext cx="243350" cy="393600"/>
            </a:xfrm>
            <a:custGeom>
              <a:avLst/>
              <a:gdLst/>
              <a:ahLst/>
              <a:cxnLst/>
              <a:rect l="l" t="t" r="r" b="b"/>
              <a:pathLst>
                <a:path w="9734" h="15744" extrusionOk="0">
                  <a:moveTo>
                    <a:pt x="1937" y="0"/>
                  </a:moveTo>
                  <a:lnTo>
                    <a:pt x="991" y="518"/>
                  </a:lnTo>
                  <a:cubicBezTo>
                    <a:pt x="54" y="1098"/>
                    <a:pt x="161" y="2356"/>
                    <a:pt x="286" y="3310"/>
                  </a:cubicBezTo>
                  <a:cubicBezTo>
                    <a:pt x="295" y="3408"/>
                    <a:pt x="286" y="3506"/>
                    <a:pt x="251" y="3596"/>
                  </a:cubicBezTo>
                  <a:cubicBezTo>
                    <a:pt x="179" y="3765"/>
                    <a:pt x="152" y="3961"/>
                    <a:pt x="143" y="4086"/>
                  </a:cubicBezTo>
                  <a:cubicBezTo>
                    <a:pt x="1" y="6388"/>
                    <a:pt x="1919" y="9617"/>
                    <a:pt x="2757" y="10875"/>
                  </a:cubicBezTo>
                  <a:cubicBezTo>
                    <a:pt x="4158" y="12945"/>
                    <a:pt x="5996" y="14809"/>
                    <a:pt x="8449" y="15657"/>
                  </a:cubicBezTo>
                  <a:cubicBezTo>
                    <a:pt x="8615" y="15714"/>
                    <a:pt x="8788" y="15743"/>
                    <a:pt x="8962" y="15743"/>
                  </a:cubicBezTo>
                  <a:cubicBezTo>
                    <a:pt x="9218" y="15743"/>
                    <a:pt x="9477" y="15681"/>
                    <a:pt x="9716" y="15559"/>
                  </a:cubicBezTo>
                  <a:lnTo>
                    <a:pt x="9734" y="15550"/>
                  </a:lnTo>
                  <a:lnTo>
                    <a:pt x="6745" y="10099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2606875" y="1624575"/>
              <a:ext cx="293075" cy="406775"/>
            </a:xfrm>
            <a:custGeom>
              <a:avLst/>
              <a:gdLst/>
              <a:ahLst/>
              <a:cxnLst/>
              <a:rect l="l" t="t" r="r" b="b"/>
              <a:pathLst>
                <a:path w="11723" h="16271" extrusionOk="0">
                  <a:moveTo>
                    <a:pt x="2112" y="1"/>
                  </a:moveTo>
                  <a:cubicBezTo>
                    <a:pt x="1973" y="1"/>
                    <a:pt x="1842" y="29"/>
                    <a:pt x="1722" y="95"/>
                  </a:cubicBezTo>
                  <a:lnTo>
                    <a:pt x="866" y="568"/>
                  </a:lnTo>
                  <a:cubicBezTo>
                    <a:pt x="0" y="1041"/>
                    <a:pt x="455" y="3048"/>
                    <a:pt x="545" y="3521"/>
                  </a:cubicBezTo>
                  <a:cubicBezTo>
                    <a:pt x="571" y="3645"/>
                    <a:pt x="562" y="3779"/>
                    <a:pt x="509" y="3895"/>
                  </a:cubicBezTo>
                  <a:cubicBezTo>
                    <a:pt x="438" y="4074"/>
                    <a:pt x="348" y="4377"/>
                    <a:pt x="420" y="4778"/>
                  </a:cubicBezTo>
                  <a:cubicBezTo>
                    <a:pt x="794" y="7009"/>
                    <a:pt x="2989" y="10559"/>
                    <a:pt x="4042" y="12085"/>
                  </a:cubicBezTo>
                  <a:cubicBezTo>
                    <a:pt x="6769" y="16029"/>
                    <a:pt x="9670" y="16271"/>
                    <a:pt x="10012" y="16271"/>
                  </a:cubicBezTo>
                  <a:cubicBezTo>
                    <a:pt x="10034" y="16271"/>
                    <a:pt x="10045" y="16270"/>
                    <a:pt x="10046" y="16269"/>
                  </a:cubicBezTo>
                  <a:cubicBezTo>
                    <a:pt x="10063" y="16269"/>
                    <a:pt x="11723" y="13664"/>
                    <a:pt x="9751" y="8962"/>
                  </a:cubicBezTo>
                  <a:cubicBezTo>
                    <a:pt x="9029" y="7250"/>
                    <a:pt x="7226" y="3485"/>
                    <a:pt x="5540" y="1968"/>
                  </a:cubicBezTo>
                  <a:cubicBezTo>
                    <a:pt x="5246" y="1701"/>
                    <a:pt x="4943" y="1603"/>
                    <a:pt x="4746" y="1576"/>
                  </a:cubicBezTo>
                  <a:cubicBezTo>
                    <a:pt x="4622" y="1549"/>
                    <a:pt x="4506" y="1496"/>
                    <a:pt x="4416" y="1406"/>
                  </a:cubicBezTo>
                  <a:cubicBezTo>
                    <a:pt x="4117" y="1114"/>
                    <a:pt x="2976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2583000" y="1630150"/>
              <a:ext cx="296000" cy="416375"/>
            </a:xfrm>
            <a:custGeom>
              <a:avLst/>
              <a:gdLst/>
              <a:ahLst/>
              <a:cxnLst/>
              <a:rect l="l" t="t" r="r" b="b"/>
              <a:pathLst>
                <a:path w="11840" h="16655" extrusionOk="0">
                  <a:moveTo>
                    <a:pt x="2570" y="0"/>
                  </a:moveTo>
                  <a:cubicBezTo>
                    <a:pt x="2457" y="0"/>
                    <a:pt x="2352" y="25"/>
                    <a:pt x="2258" y="77"/>
                  </a:cubicBezTo>
                  <a:cubicBezTo>
                    <a:pt x="1" y="1317"/>
                    <a:pt x="5719" y="12317"/>
                    <a:pt x="9118" y="15555"/>
                  </a:cubicBezTo>
                  <a:cubicBezTo>
                    <a:pt x="9609" y="16028"/>
                    <a:pt x="10171" y="15992"/>
                    <a:pt x="10742" y="16340"/>
                  </a:cubicBezTo>
                  <a:cubicBezTo>
                    <a:pt x="10877" y="16415"/>
                    <a:pt x="11024" y="16654"/>
                    <a:pt x="11206" y="16654"/>
                  </a:cubicBezTo>
                  <a:cubicBezTo>
                    <a:pt x="11240" y="16654"/>
                    <a:pt x="11276" y="16645"/>
                    <a:pt x="11313" y="16626"/>
                  </a:cubicBezTo>
                  <a:cubicBezTo>
                    <a:pt x="11518" y="16510"/>
                    <a:pt x="11384" y="16153"/>
                    <a:pt x="11384" y="15992"/>
                  </a:cubicBezTo>
                  <a:cubicBezTo>
                    <a:pt x="11420" y="15305"/>
                    <a:pt x="11839" y="14841"/>
                    <a:pt x="11598" y="14119"/>
                  </a:cubicBezTo>
                  <a:cubicBezTo>
                    <a:pt x="9712" y="8359"/>
                    <a:pt x="4642" y="0"/>
                    <a:pt x="2570" y="0"/>
                  </a:cubicBezTo>
                  <a:close/>
                </a:path>
              </a:pathLst>
            </a:custGeom>
            <a:solidFill>
              <a:srgbClr val="EC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2751400" y="1738650"/>
              <a:ext cx="102400" cy="189850"/>
            </a:xfrm>
            <a:custGeom>
              <a:avLst/>
              <a:gdLst/>
              <a:ahLst/>
              <a:cxnLst/>
              <a:rect l="l" t="t" r="r" b="b"/>
              <a:pathLst>
                <a:path w="4096" h="7594" extrusionOk="0">
                  <a:moveTo>
                    <a:pt x="67" y="1"/>
                  </a:moveTo>
                  <a:cubicBezTo>
                    <a:pt x="56" y="1"/>
                    <a:pt x="45" y="4"/>
                    <a:pt x="36" y="10"/>
                  </a:cubicBezTo>
                  <a:cubicBezTo>
                    <a:pt x="9" y="28"/>
                    <a:pt x="0" y="64"/>
                    <a:pt x="18" y="91"/>
                  </a:cubicBezTo>
                  <a:cubicBezTo>
                    <a:pt x="1481" y="2276"/>
                    <a:pt x="2926" y="5006"/>
                    <a:pt x="3979" y="7557"/>
                  </a:cubicBezTo>
                  <a:cubicBezTo>
                    <a:pt x="3988" y="7584"/>
                    <a:pt x="4006" y="7593"/>
                    <a:pt x="4033" y="7593"/>
                  </a:cubicBezTo>
                  <a:lnTo>
                    <a:pt x="4050" y="7593"/>
                  </a:lnTo>
                  <a:cubicBezTo>
                    <a:pt x="4086" y="7575"/>
                    <a:pt x="4095" y="7548"/>
                    <a:pt x="4086" y="7513"/>
                  </a:cubicBezTo>
                  <a:cubicBezTo>
                    <a:pt x="3024" y="4952"/>
                    <a:pt x="1579" y="2223"/>
                    <a:pt x="116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2695425" y="1664800"/>
              <a:ext cx="35700" cy="42000"/>
            </a:xfrm>
            <a:custGeom>
              <a:avLst/>
              <a:gdLst/>
              <a:ahLst/>
              <a:cxnLst/>
              <a:rect l="l" t="t" r="r" b="b"/>
              <a:pathLst>
                <a:path w="1428" h="1680" extrusionOk="0">
                  <a:moveTo>
                    <a:pt x="61" y="0"/>
                  </a:moveTo>
                  <a:cubicBezTo>
                    <a:pt x="47" y="0"/>
                    <a:pt x="31" y="7"/>
                    <a:pt x="18" y="20"/>
                  </a:cubicBezTo>
                  <a:cubicBezTo>
                    <a:pt x="0" y="38"/>
                    <a:pt x="0" y="74"/>
                    <a:pt x="18" y="101"/>
                  </a:cubicBezTo>
                  <a:cubicBezTo>
                    <a:pt x="428" y="502"/>
                    <a:pt x="865" y="1073"/>
                    <a:pt x="1320" y="1662"/>
                  </a:cubicBezTo>
                  <a:cubicBezTo>
                    <a:pt x="1329" y="1671"/>
                    <a:pt x="1347" y="1680"/>
                    <a:pt x="1365" y="1680"/>
                  </a:cubicBezTo>
                  <a:cubicBezTo>
                    <a:pt x="1374" y="1680"/>
                    <a:pt x="1392" y="1680"/>
                    <a:pt x="1401" y="1671"/>
                  </a:cubicBezTo>
                  <a:cubicBezTo>
                    <a:pt x="1427" y="1653"/>
                    <a:pt x="1427" y="1617"/>
                    <a:pt x="1410" y="1590"/>
                  </a:cubicBezTo>
                  <a:cubicBezTo>
                    <a:pt x="955" y="993"/>
                    <a:pt x="518" y="431"/>
                    <a:pt x="98" y="20"/>
                  </a:cubicBez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2638775" y="1629025"/>
              <a:ext cx="37475" cy="14650"/>
            </a:xfrm>
            <a:custGeom>
              <a:avLst/>
              <a:gdLst/>
              <a:ahLst/>
              <a:cxnLst/>
              <a:rect l="l" t="t" r="r" b="b"/>
              <a:pathLst>
                <a:path w="1499" h="586" extrusionOk="0">
                  <a:moveTo>
                    <a:pt x="401" y="0"/>
                  </a:moveTo>
                  <a:cubicBezTo>
                    <a:pt x="270" y="0"/>
                    <a:pt x="149" y="32"/>
                    <a:pt x="36" y="95"/>
                  </a:cubicBezTo>
                  <a:cubicBezTo>
                    <a:pt x="9" y="113"/>
                    <a:pt x="0" y="140"/>
                    <a:pt x="18" y="176"/>
                  </a:cubicBezTo>
                  <a:cubicBezTo>
                    <a:pt x="24" y="193"/>
                    <a:pt x="41" y="203"/>
                    <a:pt x="59" y="203"/>
                  </a:cubicBezTo>
                  <a:cubicBezTo>
                    <a:pt x="69" y="203"/>
                    <a:pt x="80" y="200"/>
                    <a:pt x="89" y="193"/>
                  </a:cubicBezTo>
                  <a:cubicBezTo>
                    <a:pt x="186" y="141"/>
                    <a:pt x="290" y="115"/>
                    <a:pt x="402" y="115"/>
                  </a:cubicBezTo>
                  <a:cubicBezTo>
                    <a:pt x="673" y="115"/>
                    <a:pt x="994" y="268"/>
                    <a:pt x="1392" y="577"/>
                  </a:cubicBezTo>
                  <a:cubicBezTo>
                    <a:pt x="1410" y="586"/>
                    <a:pt x="1419" y="586"/>
                    <a:pt x="1428" y="586"/>
                  </a:cubicBezTo>
                  <a:cubicBezTo>
                    <a:pt x="1445" y="586"/>
                    <a:pt x="1463" y="577"/>
                    <a:pt x="1472" y="568"/>
                  </a:cubicBezTo>
                  <a:cubicBezTo>
                    <a:pt x="1499" y="541"/>
                    <a:pt x="1490" y="506"/>
                    <a:pt x="1463" y="488"/>
                  </a:cubicBezTo>
                  <a:cubicBezTo>
                    <a:pt x="1044" y="161"/>
                    <a:pt x="69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2624500" y="1634675"/>
              <a:ext cx="10500" cy="32200"/>
            </a:xfrm>
            <a:custGeom>
              <a:avLst/>
              <a:gdLst/>
              <a:ahLst/>
              <a:cxnLst/>
              <a:rect l="l" t="t" r="r" b="b"/>
              <a:pathLst>
                <a:path w="420" h="1288" extrusionOk="0">
                  <a:moveTo>
                    <a:pt x="358" y="1"/>
                  </a:moveTo>
                  <a:cubicBezTo>
                    <a:pt x="344" y="1"/>
                    <a:pt x="330" y="8"/>
                    <a:pt x="321" y="21"/>
                  </a:cubicBezTo>
                  <a:cubicBezTo>
                    <a:pt x="36" y="289"/>
                    <a:pt x="0" y="895"/>
                    <a:pt x="9" y="1234"/>
                  </a:cubicBezTo>
                  <a:cubicBezTo>
                    <a:pt x="9" y="1261"/>
                    <a:pt x="36" y="1288"/>
                    <a:pt x="63" y="1288"/>
                  </a:cubicBezTo>
                  <a:lnTo>
                    <a:pt x="72" y="1288"/>
                  </a:lnTo>
                  <a:cubicBezTo>
                    <a:pt x="98" y="1288"/>
                    <a:pt x="125" y="1261"/>
                    <a:pt x="125" y="1225"/>
                  </a:cubicBezTo>
                  <a:cubicBezTo>
                    <a:pt x="116" y="690"/>
                    <a:pt x="214" y="280"/>
                    <a:pt x="402" y="101"/>
                  </a:cubicBezTo>
                  <a:cubicBezTo>
                    <a:pt x="419" y="83"/>
                    <a:pt x="419" y="48"/>
                    <a:pt x="402" y="21"/>
                  </a:cubicBezTo>
                  <a:cubicBezTo>
                    <a:pt x="388" y="8"/>
                    <a:pt x="37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629175" y="1689375"/>
              <a:ext cx="8950" cy="27675"/>
            </a:xfrm>
            <a:custGeom>
              <a:avLst/>
              <a:gdLst/>
              <a:ahLst/>
              <a:cxnLst/>
              <a:rect l="l" t="t" r="r" b="b"/>
              <a:pathLst>
                <a:path w="358" h="1107" extrusionOk="0">
                  <a:moveTo>
                    <a:pt x="54" y="1"/>
                  </a:moveTo>
                  <a:cubicBezTo>
                    <a:pt x="27" y="10"/>
                    <a:pt x="1" y="36"/>
                    <a:pt x="9" y="63"/>
                  </a:cubicBezTo>
                  <a:cubicBezTo>
                    <a:pt x="36" y="286"/>
                    <a:pt x="99" y="518"/>
                    <a:pt x="161" y="768"/>
                  </a:cubicBezTo>
                  <a:cubicBezTo>
                    <a:pt x="188" y="866"/>
                    <a:pt x="215" y="964"/>
                    <a:pt x="241" y="1062"/>
                  </a:cubicBezTo>
                  <a:cubicBezTo>
                    <a:pt x="241" y="1089"/>
                    <a:pt x="268" y="1107"/>
                    <a:pt x="295" y="1107"/>
                  </a:cubicBezTo>
                  <a:lnTo>
                    <a:pt x="313" y="1107"/>
                  </a:lnTo>
                  <a:cubicBezTo>
                    <a:pt x="340" y="1098"/>
                    <a:pt x="357" y="1071"/>
                    <a:pt x="348" y="1036"/>
                  </a:cubicBezTo>
                  <a:cubicBezTo>
                    <a:pt x="322" y="937"/>
                    <a:pt x="295" y="830"/>
                    <a:pt x="268" y="732"/>
                  </a:cubicBezTo>
                  <a:cubicBezTo>
                    <a:pt x="206" y="491"/>
                    <a:pt x="143" y="268"/>
                    <a:pt x="125" y="54"/>
                  </a:cubicBezTo>
                  <a:cubicBezTo>
                    <a:pt x="117" y="19"/>
                    <a:pt x="90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2653475" y="1764475"/>
              <a:ext cx="75425" cy="145050"/>
            </a:xfrm>
            <a:custGeom>
              <a:avLst/>
              <a:gdLst/>
              <a:ahLst/>
              <a:cxnLst/>
              <a:rect l="l" t="t" r="r" b="b"/>
              <a:pathLst>
                <a:path w="3017" h="5802" extrusionOk="0">
                  <a:moveTo>
                    <a:pt x="60" y="1"/>
                  </a:moveTo>
                  <a:cubicBezTo>
                    <a:pt x="55" y="1"/>
                    <a:pt x="50" y="2"/>
                    <a:pt x="46" y="3"/>
                  </a:cubicBezTo>
                  <a:cubicBezTo>
                    <a:pt x="19" y="21"/>
                    <a:pt x="1" y="48"/>
                    <a:pt x="10" y="83"/>
                  </a:cubicBezTo>
                  <a:cubicBezTo>
                    <a:pt x="706" y="1841"/>
                    <a:pt x="1723" y="3866"/>
                    <a:pt x="2900" y="5775"/>
                  </a:cubicBezTo>
                  <a:cubicBezTo>
                    <a:pt x="2909" y="5793"/>
                    <a:pt x="2927" y="5802"/>
                    <a:pt x="2945" y="5802"/>
                  </a:cubicBezTo>
                  <a:cubicBezTo>
                    <a:pt x="2954" y="5802"/>
                    <a:pt x="2963" y="5802"/>
                    <a:pt x="2972" y="5793"/>
                  </a:cubicBezTo>
                  <a:cubicBezTo>
                    <a:pt x="3007" y="5775"/>
                    <a:pt x="3016" y="5739"/>
                    <a:pt x="2998" y="5713"/>
                  </a:cubicBezTo>
                  <a:cubicBezTo>
                    <a:pt x="1830" y="3812"/>
                    <a:pt x="804" y="1796"/>
                    <a:pt x="126" y="39"/>
                  </a:cubicBezTo>
                  <a:cubicBezTo>
                    <a:pt x="111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2744025" y="1935725"/>
              <a:ext cx="74975" cy="89775"/>
            </a:xfrm>
            <a:custGeom>
              <a:avLst/>
              <a:gdLst/>
              <a:ahLst/>
              <a:cxnLst/>
              <a:rect l="l" t="t" r="r" b="b"/>
              <a:pathLst>
                <a:path w="2999" h="3591" extrusionOk="0">
                  <a:moveTo>
                    <a:pt x="76" y="1"/>
                  </a:moveTo>
                  <a:cubicBezTo>
                    <a:pt x="62" y="1"/>
                    <a:pt x="49" y="5"/>
                    <a:pt x="37" y="13"/>
                  </a:cubicBezTo>
                  <a:cubicBezTo>
                    <a:pt x="10" y="31"/>
                    <a:pt x="1" y="67"/>
                    <a:pt x="19" y="94"/>
                  </a:cubicBezTo>
                  <a:cubicBezTo>
                    <a:pt x="955" y="1503"/>
                    <a:pt x="1865" y="2636"/>
                    <a:pt x="2641" y="3377"/>
                  </a:cubicBezTo>
                  <a:cubicBezTo>
                    <a:pt x="2722" y="3457"/>
                    <a:pt x="2811" y="3519"/>
                    <a:pt x="2900" y="3582"/>
                  </a:cubicBezTo>
                  <a:cubicBezTo>
                    <a:pt x="2918" y="3591"/>
                    <a:pt x="2927" y="3591"/>
                    <a:pt x="2936" y="3591"/>
                  </a:cubicBezTo>
                  <a:cubicBezTo>
                    <a:pt x="2954" y="3591"/>
                    <a:pt x="2972" y="3582"/>
                    <a:pt x="2980" y="3564"/>
                  </a:cubicBezTo>
                  <a:cubicBezTo>
                    <a:pt x="2998" y="3537"/>
                    <a:pt x="2989" y="3502"/>
                    <a:pt x="2963" y="3484"/>
                  </a:cubicBezTo>
                  <a:cubicBezTo>
                    <a:pt x="2873" y="3430"/>
                    <a:pt x="2793" y="3368"/>
                    <a:pt x="2722" y="3296"/>
                  </a:cubicBezTo>
                  <a:cubicBezTo>
                    <a:pt x="1955" y="2565"/>
                    <a:pt x="1054" y="1432"/>
                    <a:pt x="117" y="22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2836375" y="2020350"/>
              <a:ext cx="34800" cy="27675"/>
            </a:xfrm>
            <a:custGeom>
              <a:avLst/>
              <a:gdLst/>
              <a:ahLst/>
              <a:cxnLst/>
              <a:rect l="l" t="t" r="r" b="b"/>
              <a:pathLst>
                <a:path w="1392" h="1107" extrusionOk="0">
                  <a:moveTo>
                    <a:pt x="1303" y="1"/>
                  </a:moveTo>
                  <a:cubicBezTo>
                    <a:pt x="1276" y="1"/>
                    <a:pt x="1240" y="18"/>
                    <a:pt x="1240" y="45"/>
                  </a:cubicBezTo>
                  <a:cubicBezTo>
                    <a:pt x="1213" y="161"/>
                    <a:pt x="1196" y="277"/>
                    <a:pt x="1196" y="384"/>
                  </a:cubicBezTo>
                  <a:cubicBezTo>
                    <a:pt x="1196" y="429"/>
                    <a:pt x="1205" y="491"/>
                    <a:pt x="1213" y="563"/>
                  </a:cubicBezTo>
                  <a:cubicBezTo>
                    <a:pt x="1231" y="723"/>
                    <a:pt x="1258" y="902"/>
                    <a:pt x="1151" y="964"/>
                  </a:cubicBezTo>
                  <a:cubicBezTo>
                    <a:pt x="1124" y="979"/>
                    <a:pt x="1097" y="986"/>
                    <a:pt x="1070" y="986"/>
                  </a:cubicBezTo>
                  <a:cubicBezTo>
                    <a:pt x="983" y="986"/>
                    <a:pt x="896" y="915"/>
                    <a:pt x="794" y="812"/>
                  </a:cubicBezTo>
                  <a:cubicBezTo>
                    <a:pt x="741" y="759"/>
                    <a:pt x="687" y="705"/>
                    <a:pt x="634" y="679"/>
                  </a:cubicBezTo>
                  <a:cubicBezTo>
                    <a:pt x="446" y="563"/>
                    <a:pt x="250" y="491"/>
                    <a:pt x="89" y="429"/>
                  </a:cubicBezTo>
                  <a:cubicBezTo>
                    <a:pt x="83" y="427"/>
                    <a:pt x="77" y="426"/>
                    <a:pt x="71" y="426"/>
                  </a:cubicBezTo>
                  <a:cubicBezTo>
                    <a:pt x="45" y="426"/>
                    <a:pt x="24" y="442"/>
                    <a:pt x="9" y="464"/>
                  </a:cubicBezTo>
                  <a:cubicBezTo>
                    <a:pt x="0" y="500"/>
                    <a:pt x="18" y="536"/>
                    <a:pt x="45" y="545"/>
                  </a:cubicBezTo>
                  <a:cubicBezTo>
                    <a:pt x="205" y="598"/>
                    <a:pt x="393" y="670"/>
                    <a:pt x="580" y="777"/>
                  </a:cubicBezTo>
                  <a:cubicBezTo>
                    <a:pt x="616" y="803"/>
                    <a:pt x="660" y="848"/>
                    <a:pt x="714" y="893"/>
                  </a:cubicBezTo>
                  <a:cubicBezTo>
                    <a:pt x="803" y="982"/>
                    <a:pt x="928" y="1107"/>
                    <a:pt x="1071" y="1107"/>
                  </a:cubicBezTo>
                  <a:cubicBezTo>
                    <a:pt x="1115" y="1107"/>
                    <a:pt x="1160" y="1089"/>
                    <a:pt x="1213" y="1062"/>
                  </a:cubicBezTo>
                  <a:cubicBezTo>
                    <a:pt x="1392" y="964"/>
                    <a:pt x="1356" y="723"/>
                    <a:pt x="1329" y="545"/>
                  </a:cubicBezTo>
                  <a:cubicBezTo>
                    <a:pt x="1320" y="482"/>
                    <a:pt x="1312" y="429"/>
                    <a:pt x="1312" y="384"/>
                  </a:cubicBezTo>
                  <a:cubicBezTo>
                    <a:pt x="1312" y="286"/>
                    <a:pt x="1329" y="179"/>
                    <a:pt x="1347" y="72"/>
                  </a:cubicBezTo>
                  <a:cubicBezTo>
                    <a:pt x="1356" y="36"/>
                    <a:pt x="1338" y="9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2863350" y="1958175"/>
              <a:ext cx="13400" cy="46150"/>
            </a:xfrm>
            <a:custGeom>
              <a:avLst/>
              <a:gdLst/>
              <a:ahLst/>
              <a:cxnLst/>
              <a:rect l="l" t="t" r="r" b="b"/>
              <a:pathLst>
                <a:path w="536" h="1846" extrusionOk="0">
                  <a:moveTo>
                    <a:pt x="69" y="0"/>
                  </a:moveTo>
                  <a:cubicBezTo>
                    <a:pt x="61" y="0"/>
                    <a:pt x="53" y="3"/>
                    <a:pt x="45" y="8"/>
                  </a:cubicBezTo>
                  <a:cubicBezTo>
                    <a:pt x="10" y="16"/>
                    <a:pt x="1" y="52"/>
                    <a:pt x="10" y="79"/>
                  </a:cubicBezTo>
                  <a:cubicBezTo>
                    <a:pt x="126" y="400"/>
                    <a:pt x="233" y="712"/>
                    <a:pt x="331" y="1016"/>
                  </a:cubicBezTo>
                  <a:cubicBezTo>
                    <a:pt x="411" y="1256"/>
                    <a:pt x="420" y="1497"/>
                    <a:pt x="357" y="1783"/>
                  </a:cubicBezTo>
                  <a:cubicBezTo>
                    <a:pt x="357" y="1810"/>
                    <a:pt x="375" y="1836"/>
                    <a:pt x="402" y="1845"/>
                  </a:cubicBezTo>
                  <a:lnTo>
                    <a:pt x="420" y="1845"/>
                  </a:lnTo>
                  <a:cubicBezTo>
                    <a:pt x="447" y="1845"/>
                    <a:pt x="465" y="1827"/>
                    <a:pt x="473" y="1801"/>
                  </a:cubicBezTo>
                  <a:cubicBezTo>
                    <a:pt x="536" y="1497"/>
                    <a:pt x="527" y="1248"/>
                    <a:pt x="438" y="980"/>
                  </a:cubicBezTo>
                  <a:cubicBezTo>
                    <a:pt x="340" y="677"/>
                    <a:pt x="233" y="355"/>
                    <a:pt x="117" y="34"/>
                  </a:cubicBezTo>
                  <a:cubicBezTo>
                    <a:pt x="110" y="15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2864700" y="1893175"/>
              <a:ext cx="13625" cy="91975"/>
            </a:xfrm>
            <a:custGeom>
              <a:avLst/>
              <a:gdLst/>
              <a:ahLst/>
              <a:cxnLst/>
              <a:rect l="l" t="t" r="r" b="b"/>
              <a:pathLst>
                <a:path w="545" h="3679" extrusionOk="0">
                  <a:moveTo>
                    <a:pt x="69" y="0"/>
                  </a:moveTo>
                  <a:cubicBezTo>
                    <a:pt x="63" y="0"/>
                    <a:pt x="58" y="1"/>
                    <a:pt x="54" y="3"/>
                  </a:cubicBezTo>
                  <a:cubicBezTo>
                    <a:pt x="18" y="12"/>
                    <a:pt x="0" y="38"/>
                    <a:pt x="9" y="74"/>
                  </a:cubicBezTo>
                  <a:cubicBezTo>
                    <a:pt x="339" y="1332"/>
                    <a:pt x="428" y="2518"/>
                    <a:pt x="277" y="3616"/>
                  </a:cubicBezTo>
                  <a:cubicBezTo>
                    <a:pt x="277" y="3642"/>
                    <a:pt x="295" y="3678"/>
                    <a:pt x="330" y="3678"/>
                  </a:cubicBezTo>
                  <a:cubicBezTo>
                    <a:pt x="366" y="3678"/>
                    <a:pt x="384" y="3660"/>
                    <a:pt x="393" y="3633"/>
                  </a:cubicBezTo>
                  <a:cubicBezTo>
                    <a:pt x="544" y="2518"/>
                    <a:pt x="455" y="1314"/>
                    <a:pt x="125" y="38"/>
                  </a:cubicBezTo>
                  <a:cubicBezTo>
                    <a:pt x="118" y="16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2769675" y="1993350"/>
              <a:ext cx="41075" cy="26125"/>
            </a:xfrm>
            <a:custGeom>
              <a:avLst/>
              <a:gdLst/>
              <a:ahLst/>
              <a:cxnLst/>
              <a:rect l="l" t="t" r="r" b="b"/>
              <a:pathLst>
                <a:path w="1643" h="1045" extrusionOk="0">
                  <a:moveTo>
                    <a:pt x="68" y="1"/>
                  </a:moveTo>
                  <a:cubicBezTo>
                    <a:pt x="49" y="1"/>
                    <a:pt x="30" y="11"/>
                    <a:pt x="19" y="28"/>
                  </a:cubicBezTo>
                  <a:cubicBezTo>
                    <a:pt x="1" y="46"/>
                    <a:pt x="1" y="81"/>
                    <a:pt x="28" y="108"/>
                  </a:cubicBezTo>
                  <a:cubicBezTo>
                    <a:pt x="527" y="483"/>
                    <a:pt x="1036" y="795"/>
                    <a:pt x="1553" y="1036"/>
                  </a:cubicBezTo>
                  <a:cubicBezTo>
                    <a:pt x="1562" y="1045"/>
                    <a:pt x="1571" y="1045"/>
                    <a:pt x="1580" y="1045"/>
                  </a:cubicBezTo>
                  <a:cubicBezTo>
                    <a:pt x="1598" y="1045"/>
                    <a:pt x="1624" y="1036"/>
                    <a:pt x="1633" y="1009"/>
                  </a:cubicBezTo>
                  <a:cubicBezTo>
                    <a:pt x="1642" y="982"/>
                    <a:pt x="1633" y="947"/>
                    <a:pt x="1607" y="938"/>
                  </a:cubicBezTo>
                  <a:cubicBezTo>
                    <a:pt x="1098" y="697"/>
                    <a:pt x="590" y="385"/>
                    <a:pt x="99" y="10"/>
                  </a:cubicBezTo>
                  <a:cubicBezTo>
                    <a:pt x="89" y="4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2693400" y="1905925"/>
              <a:ext cx="53550" cy="67400"/>
            </a:xfrm>
            <a:custGeom>
              <a:avLst/>
              <a:gdLst/>
              <a:ahLst/>
              <a:cxnLst/>
              <a:rect l="l" t="t" r="r" b="b"/>
              <a:pathLst>
                <a:path w="2142" h="2696" extrusionOk="0">
                  <a:moveTo>
                    <a:pt x="67" y="1"/>
                  </a:moveTo>
                  <a:cubicBezTo>
                    <a:pt x="57" y="1"/>
                    <a:pt x="46" y="4"/>
                    <a:pt x="36" y="10"/>
                  </a:cubicBezTo>
                  <a:cubicBezTo>
                    <a:pt x="10" y="28"/>
                    <a:pt x="1" y="64"/>
                    <a:pt x="19" y="90"/>
                  </a:cubicBezTo>
                  <a:cubicBezTo>
                    <a:pt x="197" y="367"/>
                    <a:pt x="375" y="626"/>
                    <a:pt x="536" y="866"/>
                  </a:cubicBezTo>
                  <a:cubicBezTo>
                    <a:pt x="1009" y="1544"/>
                    <a:pt x="1508" y="2151"/>
                    <a:pt x="2035" y="2686"/>
                  </a:cubicBezTo>
                  <a:cubicBezTo>
                    <a:pt x="2044" y="2695"/>
                    <a:pt x="2062" y="2695"/>
                    <a:pt x="2079" y="2695"/>
                  </a:cubicBezTo>
                  <a:cubicBezTo>
                    <a:pt x="2088" y="2695"/>
                    <a:pt x="2106" y="2695"/>
                    <a:pt x="2115" y="2686"/>
                  </a:cubicBezTo>
                  <a:cubicBezTo>
                    <a:pt x="2142" y="2660"/>
                    <a:pt x="2142" y="2624"/>
                    <a:pt x="2115" y="2597"/>
                  </a:cubicBezTo>
                  <a:cubicBezTo>
                    <a:pt x="1598" y="2080"/>
                    <a:pt x="1098" y="1473"/>
                    <a:pt x="634" y="804"/>
                  </a:cubicBezTo>
                  <a:cubicBezTo>
                    <a:pt x="474" y="563"/>
                    <a:pt x="295" y="304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2629400" y="1787450"/>
              <a:ext cx="42625" cy="81275"/>
            </a:xfrm>
            <a:custGeom>
              <a:avLst/>
              <a:gdLst/>
              <a:ahLst/>
              <a:cxnLst/>
              <a:rect l="l" t="t" r="r" b="b"/>
              <a:pathLst>
                <a:path w="1705" h="3251" extrusionOk="0">
                  <a:moveTo>
                    <a:pt x="60" y="1"/>
                  </a:moveTo>
                  <a:cubicBezTo>
                    <a:pt x="55" y="1"/>
                    <a:pt x="50" y="1"/>
                    <a:pt x="45" y="3"/>
                  </a:cubicBezTo>
                  <a:cubicBezTo>
                    <a:pt x="9" y="21"/>
                    <a:pt x="0" y="57"/>
                    <a:pt x="9" y="83"/>
                  </a:cubicBezTo>
                  <a:cubicBezTo>
                    <a:pt x="384" y="1002"/>
                    <a:pt x="910" y="2055"/>
                    <a:pt x="1588" y="3224"/>
                  </a:cubicBezTo>
                  <a:cubicBezTo>
                    <a:pt x="1597" y="3241"/>
                    <a:pt x="1624" y="3250"/>
                    <a:pt x="1642" y="3250"/>
                  </a:cubicBezTo>
                  <a:cubicBezTo>
                    <a:pt x="1651" y="3250"/>
                    <a:pt x="1660" y="3250"/>
                    <a:pt x="1669" y="3241"/>
                  </a:cubicBezTo>
                  <a:cubicBezTo>
                    <a:pt x="1695" y="3224"/>
                    <a:pt x="1704" y="3188"/>
                    <a:pt x="1687" y="3161"/>
                  </a:cubicBezTo>
                  <a:cubicBezTo>
                    <a:pt x="1017" y="2001"/>
                    <a:pt x="491" y="949"/>
                    <a:pt x="116" y="39"/>
                  </a:cubicBezTo>
                  <a:cubicBezTo>
                    <a:pt x="109" y="17"/>
                    <a:pt x="84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2614225" y="1695850"/>
              <a:ext cx="8500" cy="56900"/>
            </a:xfrm>
            <a:custGeom>
              <a:avLst/>
              <a:gdLst/>
              <a:ahLst/>
              <a:cxnLst/>
              <a:rect l="l" t="t" r="r" b="b"/>
              <a:pathLst>
                <a:path w="340" h="2276" extrusionOk="0">
                  <a:moveTo>
                    <a:pt x="170" y="0"/>
                  </a:moveTo>
                  <a:cubicBezTo>
                    <a:pt x="144" y="0"/>
                    <a:pt x="117" y="27"/>
                    <a:pt x="117" y="63"/>
                  </a:cubicBezTo>
                  <a:cubicBezTo>
                    <a:pt x="135" y="348"/>
                    <a:pt x="170" y="571"/>
                    <a:pt x="197" y="687"/>
                  </a:cubicBezTo>
                  <a:cubicBezTo>
                    <a:pt x="215" y="803"/>
                    <a:pt x="206" y="919"/>
                    <a:pt x="161" y="1026"/>
                  </a:cubicBezTo>
                  <a:cubicBezTo>
                    <a:pt x="81" y="1214"/>
                    <a:pt x="1" y="1535"/>
                    <a:pt x="63" y="1936"/>
                  </a:cubicBezTo>
                  <a:cubicBezTo>
                    <a:pt x="81" y="2034"/>
                    <a:pt x="99" y="2133"/>
                    <a:pt x="126" y="2231"/>
                  </a:cubicBezTo>
                  <a:cubicBezTo>
                    <a:pt x="135" y="2258"/>
                    <a:pt x="152" y="2275"/>
                    <a:pt x="179" y="2275"/>
                  </a:cubicBezTo>
                  <a:lnTo>
                    <a:pt x="197" y="2275"/>
                  </a:lnTo>
                  <a:cubicBezTo>
                    <a:pt x="224" y="2266"/>
                    <a:pt x="242" y="2231"/>
                    <a:pt x="242" y="2204"/>
                  </a:cubicBezTo>
                  <a:cubicBezTo>
                    <a:pt x="215" y="2106"/>
                    <a:pt x="197" y="2008"/>
                    <a:pt x="179" y="1919"/>
                  </a:cubicBezTo>
                  <a:cubicBezTo>
                    <a:pt x="117" y="1544"/>
                    <a:pt x="197" y="1249"/>
                    <a:pt x="268" y="1071"/>
                  </a:cubicBezTo>
                  <a:cubicBezTo>
                    <a:pt x="322" y="937"/>
                    <a:pt x="340" y="803"/>
                    <a:pt x="313" y="661"/>
                  </a:cubicBezTo>
                  <a:cubicBezTo>
                    <a:pt x="286" y="554"/>
                    <a:pt x="251" y="331"/>
                    <a:pt x="233" y="54"/>
                  </a:cubicBezTo>
                  <a:cubicBezTo>
                    <a:pt x="233" y="18"/>
                    <a:pt x="206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2610675" y="1622200"/>
              <a:ext cx="74500" cy="48925"/>
            </a:xfrm>
            <a:custGeom>
              <a:avLst/>
              <a:gdLst/>
              <a:ahLst/>
              <a:cxnLst/>
              <a:rect l="l" t="t" r="r" b="b"/>
              <a:pathLst>
                <a:path w="2980" h="1957" extrusionOk="0">
                  <a:moveTo>
                    <a:pt x="2097" y="0"/>
                  </a:moveTo>
                  <a:cubicBezTo>
                    <a:pt x="1894" y="0"/>
                    <a:pt x="1709" y="46"/>
                    <a:pt x="1543" y="136"/>
                  </a:cubicBezTo>
                  <a:lnTo>
                    <a:pt x="687" y="609"/>
                  </a:lnTo>
                  <a:cubicBezTo>
                    <a:pt x="294" y="823"/>
                    <a:pt x="63" y="1252"/>
                    <a:pt x="0" y="1885"/>
                  </a:cubicBezTo>
                  <a:cubicBezTo>
                    <a:pt x="0" y="1921"/>
                    <a:pt x="18" y="1947"/>
                    <a:pt x="54" y="1947"/>
                  </a:cubicBezTo>
                  <a:cubicBezTo>
                    <a:pt x="54" y="1956"/>
                    <a:pt x="54" y="1956"/>
                    <a:pt x="63" y="1956"/>
                  </a:cubicBezTo>
                  <a:cubicBezTo>
                    <a:pt x="89" y="1956"/>
                    <a:pt x="116" y="1930"/>
                    <a:pt x="116" y="1903"/>
                  </a:cubicBezTo>
                  <a:cubicBezTo>
                    <a:pt x="179" y="1305"/>
                    <a:pt x="384" y="904"/>
                    <a:pt x="741" y="707"/>
                  </a:cubicBezTo>
                  <a:lnTo>
                    <a:pt x="1597" y="243"/>
                  </a:lnTo>
                  <a:cubicBezTo>
                    <a:pt x="1745" y="161"/>
                    <a:pt x="1912" y="120"/>
                    <a:pt x="2097" y="120"/>
                  </a:cubicBezTo>
                  <a:cubicBezTo>
                    <a:pt x="2334" y="120"/>
                    <a:pt x="2599" y="188"/>
                    <a:pt x="2891" y="324"/>
                  </a:cubicBezTo>
                  <a:cubicBezTo>
                    <a:pt x="2899" y="326"/>
                    <a:pt x="2907" y="327"/>
                    <a:pt x="2914" y="327"/>
                  </a:cubicBezTo>
                  <a:cubicBezTo>
                    <a:pt x="2938" y="327"/>
                    <a:pt x="2957" y="315"/>
                    <a:pt x="2971" y="288"/>
                  </a:cubicBezTo>
                  <a:cubicBezTo>
                    <a:pt x="2980" y="261"/>
                    <a:pt x="2971" y="226"/>
                    <a:pt x="2944" y="217"/>
                  </a:cubicBezTo>
                  <a:cubicBezTo>
                    <a:pt x="2636" y="72"/>
                    <a:pt x="235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2702325" y="1647675"/>
              <a:ext cx="69825" cy="55775"/>
            </a:xfrm>
            <a:custGeom>
              <a:avLst/>
              <a:gdLst/>
              <a:ahLst/>
              <a:cxnLst/>
              <a:rect l="l" t="t" r="r" b="b"/>
              <a:pathLst>
                <a:path w="2793" h="2231" extrusionOk="0">
                  <a:moveTo>
                    <a:pt x="68" y="0"/>
                  </a:moveTo>
                  <a:cubicBezTo>
                    <a:pt x="49" y="0"/>
                    <a:pt x="30" y="10"/>
                    <a:pt x="18" y="27"/>
                  </a:cubicBezTo>
                  <a:cubicBezTo>
                    <a:pt x="1" y="54"/>
                    <a:pt x="10" y="90"/>
                    <a:pt x="36" y="108"/>
                  </a:cubicBezTo>
                  <a:cubicBezTo>
                    <a:pt x="304" y="286"/>
                    <a:pt x="491" y="456"/>
                    <a:pt x="554" y="518"/>
                  </a:cubicBezTo>
                  <a:cubicBezTo>
                    <a:pt x="661" y="616"/>
                    <a:pt x="786" y="679"/>
                    <a:pt x="920" y="705"/>
                  </a:cubicBezTo>
                  <a:cubicBezTo>
                    <a:pt x="1116" y="741"/>
                    <a:pt x="1401" y="830"/>
                    <a:pt x="1687" y="1089"/>
                  </a:cubicBezTo>
                  <a:cubicBezTo>
                    <a:pt x="1999" y="1374"/>
                    <a:pt x="2329" y="1749"/>
                    <a:pt x="2677" y="2213"/>
                  </a:cubicBezTo>
                  <a:cubicBezTo>
                    <a:pt x="2686" y="2222"/>
                    <a:pt x="2704" y="2231"/>
                    <a:pt x="2722" y="2231"/>
                  </a:cubicBezTo>
                  <a:cubicBezTo>
                    <a:pt x="2739" y="2231"/>
                    <a:pt x="2748" y="2231"/>
                    <a:pt x="2757" y="2222"/>
                  </a:cubicBezTo>
                  <a:cubicBezTo>
                    <a:pt x="2784" y="2204"/>
                    <a:pt x="2793" y="2168"/>
                    <a:pt x="2775" y="2142"/>
                  </a:cubicBezTo>
                  <a:cubicBezTo>
                    <a:pt x="2418" y="1669"/>
                    <a:pt x="2079" y="1285"/>
                    <a:pt x="1767" y="1000"/>
                  </a:cubicBezTo>
                  <a:cubicBezTo>
                    <a:pt x="1455" y="732"/>
                    <a:pt x="1151" y="625"/>
                    <a:pt x="946" y="589"/>
                  </a:cubicBezTo>
                  <a:cubicBezTo>
                    <a:pt x="830" y="572"/>
                    <a:pt x="723" y="518"/>
                    <a:pt x="634" y="438"/>
                  </a:cubicBezTo>
                  <a:cubicBezTo>
                    <a:pt x="572" y="375"/>
                    <a:pt x="375" y="197"/>
                    <a:pt x="99" y="9"/>
                  </a:cubicBezTo>
                  <a:cubicBezTo>
                    <a:pt x="89" y="3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2793100" y="1736875"/>
              <a:ext cx="59125" cy="113100"/>
            </a:xfrm>
            <a:custGeom>
              <a:avLst/>
              <a:gdLst/>
              <a:ahLst/>
              <a:cxnLst/>
              <a:rect l="l" t="t" r="r" b="b"/>
              <a:pathLst>
                <a:path w="2365" h="4524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9" y="28"/>
                    <a:pt x="0" y="63"/>
                    <a:pt x="18" y="90"/>
                  </a:cubicBezTo>
                  <a:cubicBezTo>
                    <a:pt x="928" y="1580"/>
                    <a:pt x="1767" y="3346"/>
                    <a:pt x="2249" y="4488"/>
                  </a:cubicBezTo>
                  <a:cubicBezTo>
                    <a:pt x="2258" y="4515"/>
                    <a:pt x="2275" y="4524"/>
                    <a:pt x="2302" y="4524"/>
                  </a:cubicBezTo>
                  <a:lnTo>
                    <a:pt x="2320" y="4524"/>
                  </a:lnTo>
                  <a:cubicBezTo>
                    <a:pt x="2356" y="4506"/>
                    <a:pt x="2365" y="4479"/>
                    <a:pt x="2356" y="4444"/>
                  </a:cubicBezTo>
                  <a:cubicBezTo>
                    <a:pt x="1874" y="3293"/>
                    <a:pt x="1026" y="1526"/>
                    <a:pt x="116" y="28"/>
                  </a:cubicBezTo>
                  <a:cubicBezTo>
                    <a:pt x="105" y="10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2829450" y="1987550"/>
              <a:ext cx="25900" cy="36625"/>
            </a:xfrm>
            <a:custGeom>
              <a:avLst/>
              <a:gdLst/>
              <a:ahLst/>
              <a:cxnLst/>
              <a:rect l="l" t="t" r="r" b="b"/>
              <a:pathLst>
                <a:path w="1036" h="1465" extrusionOk="0">
                  <a:moveTo>
                    <a:pt x="67" y="1"/>
                  </a:moveTo>
                  <a:cubicBezTo>
                    <a:pt x="56" y="1"/>
                    <a:pt x="46" y="4"/>
                    <a:pt x="36" y="10"/>
                  </a:cubicBezTo>
                  <a:cubicBezTo>
                    <a:pt x="10" y="28"/>
                    <a:pt x="1" y="64"/>
                    <a:pt x="18" y="90"/>
                  </a:cubicBezTo>
                  <a:cubicBezTo>
                    <a:pt x="357" y="617"/>
                    <a:pt x="670" y="1081"/>
                    <a:pt x="928" y="1437"/>
                  </a:cubicBezTo>
                  <a:cubicBezTo>
                    <a:pt x="937" y="1455"/>
                    <a:pt x="955" y="1464"/>
                    <a:pt x="973" y="1464"/>
                  </a:cubicBezTo>
                  <a:cubicBezTo>
                    <a:pt x="982" y="1464"/>
                    <a:pt x="1000" y="1464"/>
                    <a:pt x="1009" y="1455"/>
                  </a:cubicBezTo>
                  <a:cubicBezTo>
                    <a:pt x="1035" y="1437"/>
                    <a:pt x="1035" y="1402"/>
                    <a:pt x="1018" y="1375"/>
                  </a:cubicBezTo>
                  <a:cubicBezTo>
                    <a:pt x="768" y="1009"/>
                    <a:pt x="456" y="545"/>
                    <a:pt x="117" y="28"/>
                  </a:cubicBezTo>
                  <a:cubicBezTo>
                    <a:pt x="105" y="11"/>
                    <a:pt x="86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2754075" y="1862275"/>
              <a:ext cx="64700" cy="106350"/>
            </a:xfrm>
            <a:custGeom>
              <a:avLst/>
              <a:gdLst/>
              <a:ahLst/>
              <a:cxnLst/>
              <a:rect l="l" t="t" r="r" b="b"/>
              <a:pathLst>
                <a:path w="2588" h="4254" extrusionOk="0">
                  <a:moveTo>
                    <a:pt x="60" y="0"/>
                  </a:moveTo>
                  <a:cubicBezTo>
                    <a:pt x="52" y="0"/>
                    <a:pt x="43" y="2"/>
                    <a:pt x="36" y="7"/>
                  </a:cubicBezTo>
                  <a:cubicBezTo>
                    <a:pt x="9" y="25"/>
                    <a:pt x="0" y="61"/>
                    <a:pt x="9" y="88"/>
                  </a:cubicBezTo>
                  <a:cubicBezTo>
                    <a:pt x="821" y="1524"/>
                    <a:pt x="1669" y="2951"/>
                    <a:pt x="2471" y="4227"/>
                  </a:cubicBezTo>
                  <a:cubicBezTo>
                    <a:pt x="2489" y="4245"/>
                    <a:pt x="2507" y="4254"/>
                    <a:pt x="2525" y="4254"/>
                  </a:cubicBezTo>
                  <a:cubicBezTo>
                    <a:pt x="2534" y="4254"/>
                    <a:pt x="2543" y="4254"/>
                    <a:pt x="2552" y="4245"/>
                  </a:cubicBezTo>
                  <a:cubicBezTo>
                    <a:pt x="2578" y="4227"/>
                    <a:pt x="2587" y="4191"/>
                    <a:pt x="2570" y="4165"/>
                  </a:cubicBezTo>
                  <a:cubicBezTo>
                    <a:pt x="1767" y="2898"/>
                    <a:pt x="919" y="1462"/>
                    <a:pt x="116" y="34"/>
                  </a:cubicBezTo>
                  <a:cubicBezTo>
                    <a:pt x="103" y="15"/>
                    <a:pt x="81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2671325" y="1702800"/>
              <a:ext cx="61800" cy="118425"/>
            </a:xfrm>
            <a:custGeom>
              <a:avLst/>
              <a:gdLst/>
              <a:ahLst/>
              <a:cxnLst/>
              <a:rect l="l" t="t" r="r" b="b"/>
              <a:pathLst>
                <a:path w="2472" h="4737" extrusionOk="0">
                  <a:moveTo>
                    <a:pt x="69" y="1"/>
                  </a:moveTo>
                  <a:cubicBezTo>
                    <a:pt x="61" y="1"/>
                    <a:pt x="53" y="3"/>
                    <a:pt x="45" y="8"/>
                  </a:cubicBezTo>
                  <a:cubicBezTo>
                    <a:pt x="10" y="17"/>
                    <a:pt x="1" y="53"/>
                    <a:pt x="18" y="79"/>
                  </a:cubicBezTo>
                  <a:cubicBezTo>
                    <a:pt x="723" y="1587"/>
                    <a:pt x="1508" y="3139"/>
                    <a:pt x="2356" y="4709"/>
                  </a:cubicBezTo>
                  <a:cubicBezTo>
                    <a:pt x="2365" y="4727"/>
                    <a:pt x="2383" y="4736"/>
                    <a:pt x="2400" y="4736"/>
                  </a:cubicBezTo>
                  <a:lnTo>
                    <a:pt x="2436" y="4736"/>
                  </a:lnTo>
                  <a:cubicBezTo>
                    <a:pt x="2463" y="4718"/>
                    <a:pt x="2472" y="4683"/>
                    <a:pt x="2454" y="4656"/>
                  </a:cubicBezTo>
                  <a:cubicBezTo>
                    <a:pt x="1615" y="3095"/>
                    <a:pt x="830" y="1533"/>
                    <a:pt x="117" y="35"/>
                  </a:cubicBezTo>
                  <a:cubicBezTo>
                    <a:pt x="110" y="15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2637650" y="1631775"/>
              <a:ext cx="15425" cy="29300"/>
            </a:xfrm>
            <a:custGeom>
              <a:avLst/>
              <a:gdLst/>
              <a:ahLst/>
              <a:cxnLst/>
              <a:rect l="l" t="t" r="r" b="b"/>
              <a:pathLst>
                <a:path w="617" h="1172" extrusionOk="0">
                  <a:moveTo>
                    <a:pt x="54" y="1"/>
                  </a:moveTo>
                  <a:cubicBezTo>
                    <a:pt x="49" y="1"/>
                    <a:pt x="43" y="2"/>
                    <a:pt x="36" y="3"/>
                  </a:cubicBezTo>
                  <a:cubicBezTo>
                    <a:pt x="9" y="21"/>
                    <a:pt x="1" y="57"/>
                    <a:pt x="9" y="83"/>
                  </a:cubicBezTo>
                  <a:cubicBezTo>
                    <a:pt x="90" y="280"/>
                    <a:pt x="197" y="485"/>
                    <a:pt x="286" y="690"/>
                  </a:cubicBezTo>
                  <a:cubicBezTo>
                    <a:pt x="366" y="842"/>
                    <a:pt x="438" y="1002"/>
                    <a:pt x="500" y="1145"/>
                  </a:cubicBezTo>
                  <a:cubicBezTo>
                    <a:pt x="509" y="1163"/>
                    <a:pt x="527" y="1172"/>
                    <a:pt x="554" y="1172"/>
                  </a:cubicBezTo>
                  <a:lnTo>
                    <a:pt x="571" y="1172"/>
                  </a:lnTo>
                  <a:cubicBezTo>
                    <a:pt x="607" y="1154"/>
                    <a:pt x="616" y="1127"/>
                    <a:pt x="607" y="1092"/>
                  </a:cubicBezTo>
                  <a:cubicBezTo>
                    <a:pt x="536" y="949"/>
                    <a:pt x="464" y="797"/>
                    <a:pt x="393" y="637"/>
                  </a:cubicBezTo>
                  <a:cubicBezTo>
                    <a:pt x="295" y="440"/>
                    <a:pt x="197" y="226"/>
                    <a:pt x="117" y="39"/>
                  </a:cubicBezTo>
                  <a:cubicBezTo>
                    <a:pt x="102" y="17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2515200" y="1673550"/>
              <a:ext cx="71625" cy="76750"/>
            </a:xfrm>
            <a:custGeom>
              <a:avLst/>
              <a:gdLst/>
              <a:ahLst/>
              <a:cxnLst/>
              <a:rect l="l" t="t" r="r" b="b"/>
              <a:pathLst>
                <a:path w="2865" h="3070" extrusionOk="0">
                  <a:moveTo>
                    <a:pt x="2865" y="0"/>
                  </a:moveTo>
                  <a:cubicBezTo>
                    <a:pt x="1526" y="536"/>
                    <a:pt x="438" y="1686"/>
                    <a:pt x="1" y="3069"/>
                  </a:cubicBezTo>
                  <a:cubicBezTo>
                    <a:pt x="90" y="2962"/>
                    <a:pt x="179" y="2855"/>
                    <a:pt x="277" y="2757"/>
                  </a:cubicBezTo>
                  <a:cubicBezTo>
                    <a:pt x="715" y="1704"/>
                    <a:pt x="1544" y="812"/>
                    <a:pt x="2561" y="304"/>
                  </a:cubicBezTo>
                  <a:cubicBezTo>
                    <a:pt x="2659" y="197"/>
                    <a:pt x="2766" y="99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8"/>
          <p:cNvGrpSpPr/>
          <p:nvPr/>
        </p:nvGrpSpPr>
        <p:grpSpPr>
          <a:xfrm>
            <a:off x="7997997" y="-221816"/>
            <a:ext cx="1398978" cy="1522650"/>
            <a:chOff x="3315875" y="1434700"/>
            <a:chExt cx="872725" cy="949875"/>
          </a:xfrm>
        </p:grpSpPr>
        <p:sp>
          <p:nvSpPr>
            <p:cNvPr id="751" name="Google Shape;751;p8"/>
            <p:cNvSpPr/>
            <p:nvPr/>
          </p:nvSpPr>
          <p:spPr>
            <a:xfrm>
              <a:off x="3315875" y="1440925"/>
              <a:ext cx="479300" cy="179400"/>
            </a:xfrm>
            <a:custGeom>
              <a:avLst/>
              <a:gdLst/>
              <a:ahLst/>
              <a:cxnLst/>
              <a:rect l="l" t="t" r="r" b="b"/>
              <a:pathLst>
                <a:path w="19172" h="7176" extrusionOk="0">
                  <a:moveTo>
                    <a:pt x="10256" y="0"/>
                  </a:moveTo>
                  <a:cubicBezTo>
                    <a:pt x="4947" y="0"/>
                    <a:pt x="1671" y="2220"/>
                    <a:pt x="0" y="3632"/>
                  </a:cubicBezTo>
                  <a:cubicBezTo>
                    <a:pt x="2703" y="5953"/>
                    <a:pt x="6173" y="7176"/>
                    <a:pt x="9689" y="7176"/>
                  </a:cubicBezTo>
                  <a:cubicBezTo>
                    <a:pt x="10861" y="7176"/>
                    <a:pt x="12039" y="7040"/>
                    <a:pt x="13195" y="6763"/>
                  </a:cubicBezTo>
                  <a:cubicBezTo>
                    <a:pt x="16790" y="5898"/>
                    <a:pt x="19172" y="3266"/>
                    <a:pt x="19172" y="3266"/>
                  </a:cubicBezTo>
                  <a:cubicBezTo>
                    <a:pt x="17557" y="1856"/>
                    <a:pt x="15255" y="509"/>
                    <a:pt x="13132" y="206"/>
                  </a:cubicBezTo>
                  <a:cubicBezTo>
                    <a:pt x="12114" y="64"/>
                    <a:pt x="11156" y="0"/>
                    <a:pt x="10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3315875" y="1442050"/>
              <a:ext cx="469275" cy="178225"/>
            </a:xfrm>
            <a:custGeom>
              <a:avLst/>
              <a:gdLst/>
              <a:ahLst/>
              <a:cxnLst/>
              <a:rect l="l" t="t" r="r" b="b"/>
              <a:pathLst>
                <a:path w="18771" h="7129" extrusionOk="0">
                  <a:moveTo>
                    <a:pt x="11446" y="0"/>
                  </a:moveTo>
                  <a:lnTo>
                    <a:pt x="11446" y="0"/>
                  </a:lnTo>
                  <a:cubicBezTo>
                    <a:pt x="12561" y="901"/>
                    <a:pt x="13427" y="2213"/>
                    <a:pt x="13828" y="3658"/>
                  </a:cubicBezTo>
                  <a:cubicBezTo>
                    <a:pt x="12981" y="3712"/>
                    <a:pt x="12133" y="3747"/>
                    <a:pt x="11277" y="3756"/>
                  </a:cubicBezTo>
                  <a:cubicBezTo>
                    <a:pt x="10768" y="2248"/>
                    <a:pt x="9742" y="910"/>
                    <a:pt x="8458" y="45"/>
                  </a:cubicBezTo>
                  <a:cubicBezTo>
                    <a:pt x="8315" y="63"/>
                    <a:pt x="8181" y="81"/>
                    <a:pt x="8047" y="99"/>
                  </a:cubicBezTo>
                  <a:cubicBezTo>
                    <a:pt x="9385" y="901"/>
                    <a:pt x="10465" y="2231"/>
                    <a:pt x="11000" y="3756"/>
                  </a:cubicBezTo>
                  <a:cubicBezTo>
                    <a:pt x="10757" y="3758"/>
                    <a:pt x="10513" y="3759"/>
                    <a:pt x="10268" y="3759"/>
                  </a:cubicBezTo>
                  <a:cubicBezTo>
                    <a:pt x="9533" y="3759"/>
                    <a:pt x="8792" y="3749"/>
                    <a:pt x="8056" y="3729"/>
                  </a:cubicBezTo>
                  <a:cubicBezTo>
                    <a:pt x="7548" y="2454"/>
                    <a:pt x="6611" y="1347"/>
                    <a:pt x="5460" y="625"/>
                  </a:cubicBezTo>
                  <a:cubicBezTo>
                    <a:pt x="5344" y="661"/>
                    <a:pt x="5237" y="696"/>
                    <a:pt x="5121" y="732"/>
                  </a:cubicBezTo>
                  <a:cubicBezTo>
                    <a:pt x="6290" y="1392"/>
                    <a:pt x="7244" y="2463"/>
                    <a:pt x="7771" y="3720"/>
                  </a:cubicBezTo>
                  <a:cubicBezTo>
                    <a:pt x="6718" y="3685"/>
                    <a:pt x="5674" y="3631"/>
                    <a:pt x="4622" y="3569"/>
                  </a:cubicBezTo>
                  <a:cubicBezTo>
                    <a:pt x="4274" y="2775"/>
                    <a:pt x="3658" y="2097"/>
                    <a:pt x="2918" y="1642"/>
                  </a:cubicBezTo>
                  <a:cubicBezTo>
                    <a:pt x="2828" y="1686"/>
                    <a:pt x="2739" y="1740"/>
                    <a:pt x="2650" y="1785"/>
                  </a:cubicBezTo>
                  <a:cubicBezTo>
                    <a:pt x="3364" y="2186"/>
                    <a:pt x="3970" y="2811"/>
                    <a:pt x="4327" y="3551"/>
                  </a:cubicBezTo>
                  <a:cubicBezTo>
                    <a:pt x="3274" y="3489"/>
                    <a:pt x="2222" y="3417"/>
                    <a:pt x="1169" y="3355"/>
                  </a:cubicBezTo>
                  <a:cubicBezTo>
                    <a:pt x="901" y="3337"/>
                    <a:pt x="625" y="3319"/>
                    <a:pt x="357" y="3301"/>
                  </a:cubicBezTo>
                  <a:cubicBezTo>
                    <a:pt x="232" y="3399"/>
                    <a:pt x="116" y="3497"/>
                    <a:pt x="0" y="3587"/>
                  </a:cubicBezTo>
                  <a:cubicBezTo>
                    <a:pt x="72" y="3649"/>
                    <a:pt x="152" y="3712"/>
                    <a:pt x="223" y="3774"/>
                  </a:cubicBezTo>
                  <a:cubicBezTo>
                    <a:pt x="527" y="3792"/>
                    <a:pt x="830" y="3810"/>
                    <a:pt x="1142" y="3836"/>
                  </a:cubicBezTo>
                  <a:cubicBezTo>
                    <a:pt x="2231" y="3908"/>
                    <a:pt x="3319" y="3979"/>
                    <a:pt x="4416" y="4042"/>
                  </a:cubicBezTo>
                  <a:cubicBezTo>
                    <a:pt x="4211" y="4684"/>
                    <a:pt x="3836" y="5273"/>
                    <a:pt x="3346" y="5737"/>
                  </a:cubicBezTo>
                  <a:cubicBezTo>
                    <a:pt x="3435" y="5772"/>
                    <a:pt x="3515" y="5817"/>
                    <a:pt x="3605" y="5853"/>
                  </a:cubicBezTo>
                  <a:cubicBezTo>
                    <a:pt x="4104" y="5353"/>
                    <a:pt x="4479" y="4729"/>
                    <a:pt x="4684" y="4059"/>
                  </a:cubicBezTo>
                  <a:cubicBezTo>
                    <a:pt x="5719" y="4122"/>
                    <a:pt x="6763" y="4167"/>
                    <a:pt x="7797" y="4202"/>
                  </a:cubicBezTo>
                  <a:cubicBezTo>
                    <a:pt x="7539" y="5148"/>
                    <a:pt x="7039" y="6040"/>
                    <a:pt x="6379" y="6763"/>
                  </a:cubicBezTo>
                  <a:cubicBezTo>
                    <a:pt x="6477" y="6789"/>
                    <a:pt x="6575" y="6807"/>
                    <a:pt x="6673" y="6825"/>
                  </a:cubicBezTo>
                  <a:cubicBezTo>
                    <a:pt x="7325" y="6076"/>
                    <a:pt x="7815" y="5175"/>
                    <a:pt x="8065" y="4211"/>
                  </a:cubicBezTo>
                  <a:cubicBezTo>
                    <a:pt x="8779" y="4230"/>
                    <a:pt x="9493" y="4245"/>
                    <a:pt x="10206" y="4245"/>
                  </a:cubicBezTo>
                  <a:cubicBezTo>
                    <a:pt x="10483" y="4245"/>
                    <a:pt x="10759" y="4243"/>
                    <a:pt x="11036" y="4238"/>
                  </a:cubicBezTo>
                  <a:lnTo>
                    <a:pt x="11036" y="4238"/>
                  </a:lnTo>
                  <a:cubicBezTo>
                    <a:pt x="10795" y="5299"/>
                    <a:pt x="10313" y="6299"/>
                    <a:pt x="9644" y="7128"/>
                  </a:cubicBezTo>
                  <a:lnTo>
                    <a:pt x="9974" y="7128"/>
                  </a:lnTo>
                  <a:cubicBezTo>
                    <a:pt x="10608" y="6281"/>
                    <a:pt x="11080" y="5291"/>
                    <a:pt x="11303" y="4238"/>
                  </a:cubicBezTo>
                  <a:cubicBezTo>
                    <a:pt x="12142" y="4229"/>
                    <a:pt x="12981" y="4202"/>
                    <a:pt x="13810" y="4149"/>
                  </a:cubicBezTo>
                  <a:lnTo>
                    <a:pt x="13810" y="4149"/>
                  </a:lnTo>
                  <a:cubicBezTo>
                    <a:pt x="13641" y="5103"/>
                    <a:pt x="13275" y="6013"/>
                    <a:pt x="12766" y="6816"/>
                  </a:cubicBezTo>
                  <a:cubicBezTo>
                    <a:pt x="12882" y="6789"/>
                    <a:pt x="12998" y="6763"/>
                    <a:pt x="13123" y="6736"/>
                  </a:cubicBezTo>
                  <a:cubicBezTo>
                    <a:pt x="13587" y="5942"/>
                    <a:pt x="13917" y="5050"/>
                    <a:pt x="14078" y="4131"/>
                  </a:cubicBezTo>
                  <a:cubicBezTo>
                    <a:pt x="14970" y="4068"/>
                    <a:pt x="15853" y="3988"/>
                    <a:pt x="16736" y="3872"/>
                  </a:cubicBezTo>
                  <a:lnTo>
                    <a:pt x="16736" y="3872"/>
                  </a:lnTo>
                  <a:cubicBezTo>
                    <a:pt x="16549" y="4514"/>
                    <a:pt x="16272" y="5121"/>
                    <a:pt x="15916" y="5665"/>
                  </a:cubicBezTo>
                  <a:cubicBezTo>
                    <a:pt x="16076" y="5576"/>
                    <a:pt x="16228" y="5496"/>
                    <a:pt x="16371" y="5407"/>
                  </a:cubicBezTo>
                  <a:cubicBezTo>
                    <a:pt x="16647" y="4916"/>
                    <a:pt x="16870" y="4390"/>
                    <a:pt x="17013" y="3836"/>
                  </a:cubicBezTo>
                  <a:cubicBezTo>
                    <a:pt x="17530" y="3765"/>
                    <a:pt x="18039" y="3685"/>
                    <a:pt x="18547" y="3596"/>
                  </a:cubicBezTo>
                  <a:cubicBezTo>
                    <a:pt x="18681" y="3569"/>
                    <a:pt x="18770" y="3444"/>
                    <a:pt x="18744" y="3310"/>
                  </a:cubicBezTo>
                  <a:cubicBezTo>
                    <a:pt x="18726" y="3212"/>
                    <a:pt x="18645" y="3132"/>
                    <a:pt x="18547" y="3123"/>
                  </a:cubicBezTo>
                  <a:cubicBezTo>
                    <a:pt x="18534" y="3118"/>
                    <a:pt x="18521" y="3116"/>
                    <a:pt x="18507" y="3116"/>
                  </a:cubicBezTo>
                  <a:cubicBezTo>
                    <a:pt x="18494" y="3116"/>
                    <a:pt x="18480" y="3118"/>
                    <a:pt x="18467" y="3123"/>
                  </a:cubicBezTo>
                  <a:cubicBezTo>
                    <a:pt x="17985" y="3203"/>
                    <a:pt x="17495" y="3283"/>
                    <a:pt x="17013" y="3355"/>
                  </a:cubicBezTo>
                  <a:cubicBezTo>
                    <a:pt x="16576" y="2302"/>
                    <a:pt x="15880" y="1374"/>
                    <a:pt x="15050" y="687"/>
                  </a:cubicBezTo>
                  <a:cubicBezTo>
                    <a:pt x="14774" y="580"/>
                    <a:pt x="14488" y="482"/>
                    <a:pt x="14212" y="402"/>
                  </a:cubicBezTo>
                  <a:lnTo>
                    <a:pt x="14212" y="402"/>
                  </a:lnTo>
                  <a:cubicBezTo>
                    <a:pt x="15291" y="1062"/>
                    <a:pt x="16210" y="2133"/>
                    <a:pt x="16745" y="3390"/>
                  </a:cubicBezTo>
                  <a:cubicBezTo>
                    <a:pt x="15871" y="3497"/>
                    <a:pt x="14988" y="3587"/>
                    <a:pt x="14096" y="3649"/>
                  </a:cubicBezTo>
                  <a:cubicBezTo>
                    <a:pt x="13712" y="2248"/>
                    <a:pt x="12918" y="964"/>
                    <a:pt x="11883" y="27"/>
                  </a:cubicBezTo>
                  <a:cubicBezTo>
                    <a:pt x="11741" y="18"/>
                    <a:pt x="11598" y="9"/>
                    <a:pt x="1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3902200" y="1583000"/>
              <a:ext cx="286400" cy="375150"/>
            </a:xfrm>
            <a:custGeom>
              <a:avLst/>
              <a:gdLst/>
              <a:ahLst/>
              <a:cxnLst/>
              <a:rect l="l" t="t" r="r" b="b"/>
              <a:pathLst>
                <a:path w="11456" h="15006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2052"/>
                    <a:pt x="188" y="4604"/>
                    <a:pt x="1107" y="6459"/>
                  </a:cubicBezTo>
                  <a:cubicBezTo>
                    <a:pt x="4149" y="12561"/>
                    <a:pt x="8592" y="14354"/>
                    <a:pt x="10965" y="15006"/>
                  </a:cubicBezTo>
                  <a:cubicBezTo>
                    <a:pt x="11455" y="10465"/>
                    <a:pt x="9662" y="5897"/>
                    <a:pt x="6263" y="2846"/>
                  </a:cubicBezTo>
                  <a:cubicBezTo>
                    <a:pt x="3623" y="456"/>
                    <a:pt x="242" y="1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3913575" y="1588500"/>
              <a:ext cx="263425" cy="369650"/>
            </a:xfrm>
            <a:custGeom>
              <a:avLst/>
              <a:gdLst/>
              <a:ahLst/>
              <a:cxnLst/>
              <a:rect l="l" t="t" r="r" b="b"/>
              <a:pathLst>
                <a:path w="10537" h="14786" extrusionOk="0">
                  <a:moveTo>
                    <a:pt x="251" y="0"/>
                  </a:moveTo>
                  <a:cubicBezTo>
                    <a:pt x="192" y="0"/>
                    <a:pt x="134" y="22"/>
                    <a:pt x="90" y="66"/>
                  </a:cubicBezTo>
                  <a:cubicBezTo>
                    <a:pt x="19" y="137"/>
                    <a:pt x="1" y="244"/>
                    <a:pt x="45" y="334"/>
                  </a:cubicBezTo>
                  <a:cubicBezTo>
                    <a:pt x="54" y="360"/>
                    <a:pt x="72" y="378"/>
                    <a:pt x="90" y="396"/>
                  </a:cubicBezTo>
                  <a:cubicBezTo>
                    <a:pt x="420" y="735"/>
                    <a:pt x="741" y="1074"/>
                    <a:pt x="1062" y="1422"/>
                  </a:cubicBezTo>
                  <a:cubicBezTo>
                    <a:pt x="474" y="2341"/>
                    <a:pt x="117" y="3393"/>
                    <a:pt x="19" y="4428"/>
                  </a:cubicBezTo>
                  <a:cubicBezTo>
                    <a:pt x="81" y="4714"/>
                    <a:pt x="161" y="4990"/>
                    <a:pt x="251" y="5249"/>
                  </a:cubicBezTo>
                  <a:cubicBezTo>
                    <a:pt x="188" y="4027"/>
                    <a:pt x="536" y="2724"/>
                    <a:pt x="1241" y="1618"/>
                  </a:cubicBezTo>
                  <a:cubicBezTo>
                    <a:pt x="1803" y="2252"/>
                    <a:pt x="2356" y="2903"/>
                    <a:pt x="2882" y="3572"/>
                  </a:cubicBezTo>
                  <a:cubicBezTo>
                    <a:pt x="1981" y="4642"/>
                    <a:pt x="1401" y="5972"/>
                    <a:pt x="1223" y="7301"/>
                  </a:cubicBezTo>
                  <a:cubicBezTo>
                    <a:pt x="1285" y="7426"/>
                    <a:pt x="1357" y="7542"/>
                    <a:pt x="1428" y="7658"/>
                  </a:cubicBezTo>
                  <a:cubicBezTo>
                    <a:pt x="1544" y="6284"/>
                    <a:pt x="2115" y="4892"/>
                    <a:pt x="3043" y="3777"/>
                  </a:cubicBezTo>
                  <a:cubicBezTo>
                    <a:pt x="3542" y="4419"/>
                    <a:pt x="4033" y="5080"/>
                    <a:pt x="4506" y="5749"/>
                  </a:cubicBezTo>
                  <a:cubicBezTo>
                    <a:pt x="3587" y="6980"/>
                    <a:pt x="3088" y="8514"/>
                    <a:pt x="3105" y="10004"/>
                  </a:cubicBezTo>
                  <a:cubicBezTo>
                    <a:pt x="3186" y="10111"/>
                    <a:pt x="3275" y="10209"/>
                    <a:pt x="3364" y="10307"/>
                  </a:cubicBezTo>
                  <a:cubicBezTo>
                    <a:pt x="3275" y="8800"/>
                    <a:pt x="3739" y="7221"/>
                    <a:pt x="4658" y="5963"/>
                  </a:cubicBezTo>
                  <a:cubicBezTo>
                    <a:pt x="5202" y="6739"/>
                    <a:pt x="5719" y="7524"/>
                    <a:pt x="6237" y="8318"/>
                  </a:cubicBezTo>
                  <a:cubicBezTo>
                    <a:pt x="5505" y="9415"/>
                    <a:pt x="5130" y="10762"/>
                    <a:pt x="5193" y="12065"/>
                  </a:cubicBezTo>
                  <a:cubicBezTo>
                    <a:pt x="5282" y="12136"/>
                    <a:pt x="5371" y="12207"/>
                    <a:pt x="5461" y="12270"/>
                  </a:cubicBezTo>
                  <a:cubicBezTo>
                    <a:pt x="5353" y="10994"/>
                    <a:pt x="5675" y="9647"/>
                    <a:pt x="6379" y="8550"/>
                  </a:cubicBezTo>
                  <a:cubicBezTo>
                    <a:pt x="6924" y="9406"/>
                    <a:pt x="7459" y="10263"/>
                    <a:pt x="7985" y="11128"/>
                  </a:cubicBezTo>
                  <a:cubicBezTo>
                    <a:pt x="7539" y="11842"/>
                    <a:pt x="7334" y="12689"/>
                    <a:pt x="7379" y="13528"/>
                  </a:cubicBezTo>
                  <a:cubicBezTo>
                    <a:pt x="7468" y="13572"/>
                    <a:pt x="7548" y="13617"/>
                    <a:pt x="7637" y="13662"/>
                  </a:cubicBezTo>
                  <a:cubicBezTo>
                    <a:pt x="7566" y="12876"/>
                    <a:pt x="7735" y="12056"/>
                    <a:pt x="8128" y="11369"/>
                  </a:cubicBezTo>
                  <a:cubicBezTo>
                    <a:pt x="8654" y="12243"/>
                    <a:pt x="9172" y="13117"/>
                    <a:pt x="9680" y="13983"/>
                  </a:cubicBezTo>
                  <a:cubicBezTo>
                    <a:pt x="9814" y="14206"/>
                    <a:pt x="9948" y="14438"/>
                    <a:pt x="10082" y="14661"/>
                  </a:cubicBezTo>
                  <a:cubicBezTo>
                    <a:pt x="10233" y="14705"/>
                    <a:pt x="10376" y="14750"/>
                    <a:pt x="10510" y="14786"/>
                  </a:cubicBezTo>
                  <a:cubicBezTo>
                    <a:pt x="10519" y="14687"/>
                    <a:pt x="10528" y="14598"/>
                    <a:pt x="10537" y="14509"/>
                  </a:cubicBezTo>
                  <a:cubicBezTo>
                    <a:pt x="10385" y="14250"/>
                    <a:pt x="10233" y="14001"/>
                    <a:pt x="10082" y="13742"/>
                  </a:cubicBezTo>
                  <a:cubicBezTo>
                    <a:pt x="9546" y="12841"/>
                    <a:pt x="9011" y="11940"/>
                    <a:pt x="8467" y="11030"/>
                  </a:cubicBezTo>
                  <a:cubicBezTo>
                    <a:pt x="8823" y="10927"/>
                    <a:pt x="9197" y="10874"/>
                    <a:pt x="9573" y="10874"/>
                  </a:cubicBezTo>
                  <a:cubicBezTo>
                    <a:pt x="9847" y="10874"/>
                    <a:pt x="10123" y="10902"/>
                    <a:pt x="10394" y="10958"/>
                  </a:cubicBezTo>
                  <a:cubicBezTo>
                    <a:pt x="10376" y="10869"/>
                    <a:pt x="10358" y="10780"/>
                    <a:pt x="10340" y="10700"/>
                  </a:cubicBezTo>
                  <a:cubicBezTo>
                    <a:pt x="10086" y="10652"/>
                    <a:pt x="9826" y="10627"/>
                    <a:pt x="9565" y="10627"/>
                  </a:cubicBezTo>
                  <a:cubicBezTo>
                    <a:pt x="9147" y="10627"/>
                    <a:pt x="8728" y="10690"/>
                    <a:pt x="8333" y="10816"/>
                  </a:cubicBezTo>
                  <a:cubicBezTo>
                    <a:pt x="7816" y="9959"/>
                    <a:pt x="7289" y="9112"/>
                    <a:pt x="6754" y="8264"/>
                  </a:cubicBezTo>
                  <a:cubicBezTo>
                    <a:pt x="7379" y="8046"/>
                    <a:pt x="8042" y="7936"/>
                    <a:pt x="8706" y="7936"/>
                  </a:cubicBezTo>
                  <a:cubicBezTo>
                    <a:pt x="8990" y="7936"/>
                    <a:pt x="9274" y="7957"/>
                    <a:pt x="9555" y="7997"/>
                  </a:cubicBezTo>
                  <a:cubicBezTo>
                    <a:pt x="9520" y="7908"/>
                    <a:pt x="9484" y="7818"/>
                    <a:pt x="9448" y="7729"/>
                  </a:cubicBezTo>
                  <a:cubicBezTo>
                    <a:pt x="9210" y="7702"/>
                    <a:pt x="8969" y="7689"/>
                    <a:pt x="8729" y="7689"/>
                  </a:cubicBezTo>
                  <a:cubicBezTo>
                    <a:pt x="8008" y="7689"/>
                    <a:pt x="7287" y="7809"/>
                    <a:pt x="6611" y="8050"/>
                  </a:cubicBezTo>
                  <a:cubicBezTo>
                    <a:pt x="6094" y="7247"/>
                    <a:pt x="5568" y="6453"/>
                    <a:pt x="5023" y="5677"/>
                  </a:cubicBezTo>
                  <a:cubicBezTo>
                    <a:pt x="5825" y="5358"/>
                    <a:pt x="6695" y="5193"/>
                    <a:pt x="7556" y="5193"/>
                  </a:cubicBezTo>
                  <a:cubicBezTo>
                    <a:pt x="7729" y="5193"/>
                    <a:pt x="7902" y="5200"/>
                    <a:pt x="8074" y="5213"/>
                  </a:cubicBezTo>
                  <a:cubicBezTo>
                    <a:pt x="8012" y="5124"/>
                    <a:pt x="7949" y="5035"/>
                    <a:pt x="7887" y="4955"/>
                  </a:cubicBezTo>
                  <a:cubicBezTo>
                    <a:pt x="7769" y="4948"/>
                    <a:pt x="7650" y="4945"/>
                    <a:pt x="7532" y="4945"/>
                  </a:cubicBezTo>
                  <a:cubicBezTo>
                    <a:pt x="6629" y="4945"/>
                    <a:pt x="5715" y="5124"/>
                    <a:pt x="4872" y="5463"/>
                  </a:cubicBezTo>
                  <a:cubicBezTo>
                    <a:pt x="4408" y="4812"/>
                    <a:pt x="3935" y="4161"/>
                    <a:pt x="3435" y="3527"/>
                  </a:cubicBezTo>
                  <a:cubicBezTo>
                    <a:pt x="4292" y="3144"/>
                    <a:pt x="5211" y="2939"/>
                    <a:pt x="6121" y="2903"/>
                  </a:cubicBezTo>
                  <a:cubicBezTo>
                    <a:pt x="6031" y="2823"/>
                    <a:pt x="5951" y="2751"/>
                    <a:pt x="5862" y="2671"/>
                  </a:cubicBezTo>
                  <a:cubicBezTo>
                    <a:pt x="4979" y="2733"/>
                    <a:pt x="4096" y="2947"/>
                    <a:pt x="3284" y="3331"/>
                  </a:cubicBezTo>
                  <a:cubicBezTo>
                    <a:pt x="2749" y="2653"/>
                    <a:pt x="2195" y="1993"/>
                    <a:pt x="1633" y="1359"/>
                  </a:cubicBezTo>
                  <a:cubicBezTo>
                    <a:pt x="2231" y="1154"/>
                    <a:pt x="2864" y="1047"/>
                    <a:pt x="3489" y="1029"/>
                  </a:cubicBezTo>
                  <a:cubicBezTo>
                    <a:pt x="3337" y="949"/>
                    <a:pt x="3195" y="878"/>
                    <a:pt x="3043" y="806"/>
                  </a:cubicBezTo>
                  <a:cubicBezTo>
                    <a:pt x="2508" y="860"/>
                    <a:pt x="1963" y="976"/>
                    <a:pt x="1446" y="1154"/>
                  </a:cubicBezTo>
                  <a:cubicBezTo>
                    <a:pt x="1116" y="789"/>
                    <a:pt x="768" y="423"/>
                    <a:pt x="420" y="75"/>
                  </a:cubicBezTo>
                  <a:cubicBezTo>
                    <a:pt x="374" y="25"/>
                    <a:pt x="312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3741175" y="1840375"/>
              <a:ext cx="258975" cy="544200"/>
            </a:xfrm>
            <a:custGeom>
              <a:avLst/>
              <a:gdLst/>
              <a:ahLst/>
              <a:cxnLst/>
              <a:rect l="l" t="t" r="r" b="b"/>
              <a:pathLst>
                <a:path w="10359" h="21768" extrusionOk="0">
                  <a:moveTo>
                    <a:pt x="7664" y="0"/>
                  </a:moveTo>
                  <a:cubicBezTo>
                    <a:pt x="5684" y="1499"/>
                    <a:pt x="3614" y="3774"/>
                    <a:pt x="2775" y="6111"/>
                  </a:cubicBezTo>
                  <a:cubicBezTo>
                    <a:pt x="1" y="13828"/>
                    <a:pt x="2133" y="19172"/>
                    <a:pt x="3543" y="21768"/>
                  </a:cubicBezTo>
                  <a:cubicBezTo>
                    <a:pt x="7887" y="18422"/>
                    <a:pt x="10358" y="13078"/>
                    <a:pt x="10198" y="7592"/>
                  </a:cubicBezTo>
                  <a:cubicBezTo>
                    <a:pt x="10073" y="3319"/>
                    <a:pt x="7664" y="0"/>
                    <a:pt x="7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3778425" y="1853075"/>
              <a:ext cx="217925" cy="531500"/>
            </a:xfrm>
            <a:custGeom>
              <a:avLst/>
              <a:gdLst/>
              <a:ahLst/>
              <a:cxnLst/>
              <a:rect l="l" t="t" r="r" b="b"/>
              <a:pathLst>
                <a:path w="8717" h="21260" extrusionOk="0">
                  <a:moveTo>
                    <a:pt x="6156" y="0"/>
                  </a:moveTo>
                  <a:cubicBezTo>
                    <a:pt x="6047" y="0"/>
                    <a:pt x="5949" y="78"/>
                    <a:pt x="5906" y="179"/>
                  </a:cubicBezTo>
                  <a:cubicBezTo>
                    <a:pt x="5897" y="206"/>
                    <a:pt x="5889" y="242"/>
                    <a:pt x="5889" y="268"/>
                  </a:cubicBezTo>
                  <a:cubicBezTo>
                    <a:pt x="5871" y="839"/>
                    <a:pt x="5844" y="1401"/>
                    <a:pt x="5808" y="1972"/>
                  </a:cubicBezTo>
                  <a:cubicBezTo>
                    <a:pt x="4524" y="2213"/>
                    <a:pt x="3310" y="2775"/>
                    <a:pt x="2329" y="3560"/>
                  </a:cubicBezTo>
                  <a:cubicBezTo>
                    <a:pt x="2142" y="3846"/>
                    <a:pt x="1963" y="4140"/>
                    <a:pt x="1812" y="4443"/>
                  </a:cubicBezTo>
                  <a:cubicBezTo>
                    <a:pt x="2820" y="3373"/>
                    <a:pt x="4247" y="2588"/>
                    <a:pt x="5782" y="2276"/>
                  </a:cubicBezTo>
                  <a:lnTo>
                    <a:pt x="5782" y="2276"/>
                  </a:lnTo>
                  <a:cubicBezTo>
                    <a:pt x="5710" y="3293"/>
                    <a:pt x="5594" y="4319"/>
                    <a:pt x="5451" y="5336"/>
                  </a:cubicBezTo>
                  <a:cubicBezTo>
                    <a:pt x="3774" y="5434"/>
                    <a:pt x="2142" y="6031"/>
                    <a:pt x="839" y="6986"/>
                  </a:cubicBezTo>
                  <a:cubicBezTo>
                    <a:pt x="786" y="7147"/>
                    <a:pt x="741" y="7307"/>
                    <a:pt x="697" y="7468"/>
                  </a:cubicBezTo>
                  <a:cubicBezTo>
                    <a:pt x="1990" y="6424"/>
                    <a:pt x="3676" y="5755"/>
                    <a:pt x="5407" y="5639"/>
                  </a:cubicBezTo>
                  <a:lnTo>
                    <a:pt x="5407" y="5639"/>
                  </a:lnTo>
                  <a:cubicBezTo>
                    <a:pt x="5264" y="6611"/>
                    <a:pt x="5095" y="7584"/>
                    <a:pt x="4907" y="8547"/>
                  </a:cubicBezTo>
                  <a:cubicBezTo>
                    <a:pt x="3078" y="8770"/>
                    <a:pt x="1330" y="9609"/>
                    <a:pt x="45" y="10867"/>
                  </a:cubicBezTo>
                  <a:cubicBezTo>
                    <a:pt x="27" y="11027"/>
                    <a:pt x="19" y="11179"/>
                    <a:pt x="1" y="11339"/>
                  </a:cubicBezTo>
                  <a:cubicBezTo>
                    <a:pt x="1232" y="10010"/>
                    <a:pt x="2998" y="9109"/>
                    <a:pt x="4845" y="8859"/>
                  </a:cubicBezTo>
                  <a:lnTo>
                    <a:pt x="4845" y="8859"/>
                  </a:lnTo>
                  <a:cubicBezTo>
                    <a:pt x="4622" y="9966"/>
                    <a:pt x="4381" y="11081"/>
                    <a:pt x="4113" y="12187"/>
                  </a:cubicBezTo>
                  <a:cubicBezTo>
                    <a:pt x="2552" y="12463"/>
                    <a:pt x="1080" y="13257"/>
                    <a:pt x="1" y="14390"/>
                  </a:cubicBezTo>
                  <a:cubicBezTo>
                    <a:pt x="10" y="14524"/>
                    <a:pt x="19" y="14658"/>
                    <a:pt x="36" y="14792"/>
                  </a:cubicBezTo>
                  <a:cubicBezTo>
                    <a:pt x="1062" y="13632"/>
                    <a:pt x="2499" y="12802"/>
                    <a:pt x="4033" y="12499"/>
                  </a:cubicBezTo>
                  <a:lnTo>
                    <a:pt x="4033" y="12499"/>
                  </a:lnTo>
                  <a:cubicBezTo>
                    <a:pt x="3748" y="13686"/>
                    <a:pt x="3444" y="14863"/>
                    <a:pt x="3123" y="16032"/>
                  </a:cubicBezTo>
                  <a:cubicBezTo>
                    <a:pt x="2142" y="16237"/>
                    <a:pt x="1232" y="16772"/>
                    <a:pt x="536" y="17504"/>
                  </a:cubicBezTo>
                  <a:cubicBezTo>
                    <a:pt x="572" y="17620"/>
                    <a:pt x="607" y="17727"/>
                    <a:pt x="634" y="17843"/>
                  </a:cubicBezTo>
                  <a:cubicBezTo>
                    <a:pt x="1259" y="17120"/>
                    <a:pt x="2115" y="16594"/>
                    <a:pt x="3034" y="16362"/>
                  </a:cubicBezTo>
                  <a:lnTo>
                    <a:pt x="3034" y="16362"/>
                  </a:lnTo>
                  <a:cubicBezTo>
                    <a:pt x="2713" y="17539"/>
                    <a:pt x="2392" y="18717"/>
                    <a:pt x="2061" y="19877"/>
                  </a:cubicBezTo>
                  <a:cubicBezTo>
                    <a:pt x="1972" y="20189"/>
                    <a:pt x="1892" y="20483"/>
                    <a:pt x="1803" y="20796"/>
                  </a:cubicBezTo>
                  <a:cubicBezTo>
                    <a:pt x="1892" y="20956"/>
                    <a:pt x="1972" y="21117"/>
                    <a:pt x="2053" y="21260"/>
                  </a:cubicBezTo>
                  <a:cubicBezTo>
                    <a:pt x="2142" y="21188"/>
                    <a:pt x="2222" y="21126"/>
                    <a:pt x="2311" y="21054"/>
                  </a:cubicBezTo>
                  <a:cubicBezTo>
                    <a:pt x="2409" y="20715"/>
                    <a:pt x="2499" y="20376"/>
                    <a:pt x="2597" y="20028"/>
                  </a:cubicBezTo>
                  <a:cubicBezTo>
                    <a:pt x="2936" y="18815"/>
                    <a:pt x="3275" y="17602"/>
                    <a:pt x="3614" y="16380"/>
                  </a:cubicBezTo>
                  <a:cubicBezTo>
                    <a:pt x="4283" y="16754"/>
                    <a:pt x="4863" y="17325"/>
                    <a:pt x="5273" y="17986"/>
                  </a:cubicBezTo>
                  <a:cubicBezTo>
                    <a:pt x="5335" y="17896"/>
                    <a:pt x="5398" y="17807"/>
                    <a:pt x="5460" y="17727"/>
                  </a:cubicBezTo>
                  <a:cubicBezTo>
                    <a:pt x="5014" y="17040"/>
                    <a:pt x="4399" y="16469"/>
                    <a:pt x="3694" y="16076"/>
                  </a:cubicBezTo>
                  <a:cubicBezTo>
                    <a:pt x="4006" y="14917"/>
                    <a:pt x="4310" y="13757"/>
                    <a:pt x="4586" y="12588"/>
                  </a:cubicBezTo>
                  <a:cubicBezTo>
                    <a:pt x="5603" y="13106"/>
                    <a:pt x="6486" y="13882"/>
                    <a:pt x="7155" y="14792"/>
                  </a:cubicBezTo>
                  <a:cubicBezTo>
                    <a:pt x="7200" y="14694"/>
                    <a:pt x="7245" y="14587"/>
                    <a:pt x="7289" y="14480"/>
                  </a:cubicBezTo>
                  <a:cubicBezTo>
                    <a:pt x="6602" y="13570"/>
                    <a:pt x="5692" y="12802"/>
                    <a:pt x="4657" y="12285"/>
                  </a:cubicBezTo>
                  <a:cubicBezTo>
                    <a:pt x="4925" y="11170"/>
                    <a:pt x="5175" y="10055"/>
                    <a:pt x="5398" y="8940"/>
                  </a:cubicBezTo>
                  <a:cubicBezTo>
                    <a:pt x="6540" y="9457"/>
                    <a:pt x="7557" y="10242"/>
                    <a:pt x="8333" y="11197"/>
                  </a:cubicBezTo>
                  <a:cubicBezTo>
                    <a:pt x="8360" y="11072"/>
                    <a:pt x="8386" y="10947"/>
                    <a:pt x="8413" y="10822"/>
                  </a:cubicBezTo>
                  <a:cubicBezTo>
                    <a:pt x="7610" y="9903"/>
                    <a:pt x="6593" y="9136"/>
                    <a:pt x="5460" y="8636"/>
                  </a:cubicBezTo>
                  <a:cubicBezTo>
                    <a:pt x="5648" y="7682"/>
                    <a:pt x="5808" y="6727"/>
                    <a:pt x="5951" y="5782"/>
                  </a:cubicBezTo>
                  <a:cubicBezTo>
                    <a:pt x="6986" y="6201"/>
                    <a:pt x="7931" y="6825"/>
                    <a:pt x="8717" y="7584"/>
                  </a:cubicBezTo>
                  <a:cubicBezTo>
                    <a:pt x="8717" y="7450"/>
                    <a:pt x="8717" y="7307"/>
                    <a:pt x="8708" y="7173"/>
                  </a:cubicBezTo>
                  <a:cubicBezTo>
                    <a:pt x="7923" y="6460"/>
                    <a:pt x="7004" y="5871"/>
                    <a:pt x="5996" y="5469"/>
                  </a:cubicBezTo>
                  <a:cubicBezTo>
                    <a:pt x="6138" y="4452"/>
                    <a:pt x="6254" y="3426"/>
                    <a:pt x="6335" y="2401"/>
                  </a:cubicBezTo>
                  <a:cubicBezTo>
                    <a:pt x="7013" y="2766"/>
                    <a:pt x="7628" y="3221"/>
                    <a:pt x="8163" y="3748"/>
                  </a:cubicBezTo>
                  <a:cubicBezTo>
                    <a:pt x="8110" y="3551"/>
                    <a:pt x="8047" y="3364"/>
                    <a:pt x="7985" y="3177"/>
                  </a:cubicBezTo>
                  <a:cubicBezTo>
                    <a:pt x="7494" y="2748"/>
                    <a:pt x="6941" y="2383"/>
                    <a:pt x="6361" y="2079"/>
                  </a:cubicBezTo>
                  <a:cubicBezTo>
                    <a:pt x="6397" y="1482"/>
                    <a:pt x="6433" y="884"/>
                    <a:pt x="6451" y="286"/>
                  </a:cubicBezTo>
                  <a:cubicBezTo>
                    <a:pt x="6451" y="135"/>
                    <a:pt x="6326" y="1"/>
                    <a:pt x="6174" y="1"/>
                  </a:cubicBezTo>
                  <a:cubicBezTo>
                    <a:pt x="6168" y="0"/>
                    <a:pt x="6162" y="0"/>
                    <a:pt x="6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3736725" y="1434700"/>
              <a:ext cx="348175" cy="809825"/>
            </a:xfrm>
            <a:custGeom>
              <a:avLst/>
              <a:gdLst/>
              <a:ahLst/>
              <a:cxnLst/>
              <a:rect l="l" t="t" r="r" b="b"/>
              <a:pathLst>
                <a:path w="13927" h="32393" extrusionOk="0">
                  <a:moveTo>
                    <a:pt x="2061" y="0"/>
                  </a:moveTo>
                  <a:lnTo>
                    <a:pt x="0" y="2346"/>
                  </a:lnTo>
                  <a:cubicBezTo>
                    <a:pt x="2061" y="4157"/>
                    <a:pt x="4318" y="6361"/>
                    <a:pt x="5505" y="9037"/>
                  </a:cubicBezTo>
                  <a:cubicBezTo>
                    <a:pt x="6022" y="10197"/>
                    <a:pt x="6343" y="11481"/>
                    <a:pt x="6620" y="12695"/>
                  </a:cubicBezTo>
                  <a:cubicBezTo>
                    <a:pt x="6932" y="14060"/>
                    <a:pt x="7209" y="15460"/>
                    <a:pt x="7432" y="16852"/>
                  </a:cubicBezTo>
                  <a:cubicBezTo>
                    <a:pt x="7557" y="17628"/>
                    <a:pt x="7673" y="18431"/>
                    <a:pt x="7789" y="19207"/>
                  </a:cubicBezTo>
                  <a:cubicBezTo>
                    <a:pt x="8056" y="21054"/>
                    <a:pt x="8324" y="22963"/>
                    <a:pt x="8779" y="24845"/>
                  </a:cubicBezTo>
                  <a:cubicBezTo>
                    <a:pt x="9537" y="27967"/>
                    <a:pt x="10679" y="30438"/>
                    <a:pt x="12249" y="32392"/>
                  </a:cubicBezTo>
                  <a:lnTo>
                    <a:pt x="13926" y="29386"/>
                  </a:lnTo>
                  <a:cubicBezTo>
                    <a:pt x="13025" y="27967"/>
                    <a:pt x="12329" y="26219"/>
                    <a:pt x="11821" y="24105"/>
                  </a:cubicBezTo>
                  <a:cubicBezTo>
                    <a:pt x="11402" y="22374"/>
                    <a:pt x="11143" y="20616"/>
                    <a:pt x="10875" y="18761"/>
                  </a:cubicBezTo>
                  <a:cubicBezTo>
                    <a:pt x="10768" y="17976"/>
                    <a:pt x="10643" y="17155"/>
                    <a:pt x="10518" y="16352"/>
                  </a:cubicBezTo>
                  <a:cubicBezTo>
                    <a:pt x="10277" y="14898"/>
                    <a:pt x="9992" y="13435"/>
                    <a:pt x="9671" y="11999"/>
                  </a:cubicBezTo>
                  <a:cubicBezTo>
                    <a:pt x="9359" y="10634"/>
                    <a:pt x="8984" y="9180"/>
                    <a:pt x="8359" y="7770"/>
                  </a:cubicBezTo>
                  <a:cubicBezTo>
                    <a:pt x="6932" y="4541"/>
                    <a:pt x="4372" y="2034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3749425" y="1475950"/>
              <a:ext cx="317400" cy="729750"/>
            </a:xfrm>
            <a:custGeom>
              <a:avLst/>
              <a:gdLst/>
              <a:ahLst/>
              <a:cxnLst/>
              <a:rect l="l" t="t" r="r" b="b"/>
              <a:pathLst>
                <a:path w="12696" h="29190" extrusionOk="0">
                  <a:moveTo>
                    <a:pt x="108" y="0"/>
                  </a:moveTo>
                  <a:lnTo>
                    <a:pt x="1" y="125"/>
                  </a:lnTo>
                  <a:cubicBezTo>
                    <a:pt x="1054" y="402"/>
                    <a:pt x="1874" y="741"/>
                    <a:pt x="2552" y="1187"/>
                  </a:cubicBezTo>
                  <a:cubicBezTo>
                    <a:pt x="3516" y="1829"/>
                    <a:pt x="4176" y="2712"/>
                    <a:pt x="4417" y="3658"/>
                  </a:cubicBezTo>
                  <a:cubicBezTo>
                    <a:pt x="4497" y="3970"/>
                    <a:pt x="4533" y="4300"/>
                    <a:pt x="4560" y="4621"/>
                  </a:cubicBezTo>
                  <a:cubicBezTo>
                    <a:pt x="4604" y="5014"/>
                    <a:pt x="4649" y="5433"/>
                    <a:pt x="4774" y="5817"/>
                  </a:cubicBezTo>
                  <a:cubicBezTo>
                    <a:pt x="4997" y="6477"/>
                    <a:pt x="5434" y="7021"/>
                    <a:pt x="5853" y="7556"/>
                  </a:cubicBezTo>
                  <a:cubicBezTo>
                    <a:pt x="5996" y="7735"/>
                    <a:pt x="6148" y="7913"/>
                    <a:pt x="6281" y="8101"/>
                  </a:cubicBezTo>
                  <a:cubicBezTo>
                    <a:pt x="7325" y="9519"/>
                    <a:pt x="7985" y="11357"/>
                    <a:pt x="8369" y="13864"/>
                  </a:cubicBezTo>
                  <a:cubicBezTo>
                    <a:pt x="8494" y="14702"/>
                    <a:pt x="8583" y="15559"/>
                    <a:pt x="8672" y="16388"/>
                  </a:cubicBezTo>
                  <a:cubicBezTo>
                    <a:pt x="8797" y="17593"/>
                    <a:pt x="8931" y="18833"/>
                    <a:pt x="9172" y="20046"/>
                  </a:cubicBezTo>
                  <a:cubicBezTo>
                    <a:pt x="9761" y="22936"/>
                    <a:pt x="10992" y="25666"/>
                    <a:pt x="12178" y="28307"/>
                  </a:cubicBezTo>
                  <a:cubicBezTo>
                    <a:pt x="12303" y="28592"/>
                    <a:pt x="12437" y="28904"/>
                    <a:pt x="12615" y="29190"/>
                  </a:cubicBezTo>
                  <a:lnTo>
                    <a:pt x="12696" y="29038"/>
                  </a:lnTo>
                  <a:cubicBezTo>
                    <a:pt x="12553" y="28780"/>
                    <a:pt x="12428" y="28503"/>
                    <a:pt x="12312" y="28244"/>
                  </a:cubicBezTo>
                  <a:cubicBezTo>
                    <a:pt x="11125" y="25613"/>
                    <a:pt x="9903" y="22892"/>
                    <a:pt x="9323" y="20010"/>
                  </a:cubicBezTo>
                  <a:cubicBezTo>
                    <a:pt x="9083" y="18815"/>
                    <a:pt x="8949" y="17566"/>
                    <a:pt x="8815" y="16370"/>
                  </a:cubicBezTo>
                  <a:cubicBezTo>
                    <a:pt x="8735" y="15541"/>
                    <a:pt x="8637" y="14684"/>
                    <a:pt x="8512" y="13846"/>
                  </a:cubicBezTo>
                  <a:cubicBezTo>
                    <a:pt x="8128" y="11303"/>
                    <a:pt x="7459" y="9457"/>
                    <a:pt x="6397" y="8011"/>
                  </a:cubicBezTo>
                  <a:cubicBezTo>
                    <a:pt x="6264" y="7824"/>
                    <a:pt x="6112" y="7646"/>
                    <a:pt x="5969" y="7458"/>
                  </a:cubicBezTo>
                  <a:cubicBezTo>
                    <a:pt x="5559" y="6941"/>
                    <a:pt x="5122" y="6406"/>
                    <a:pt x="4916" y="5772"/>
                  </a:cubicBezTo>
                  <a:cubicBezTo>
                    <a:pt x="4792" y="5398"/>
                    <a:pt x="4756" y="4996"/>
                    <a:pt x="4711" y="4604"/>
                  </a:cubicBezTo>
                  <a:cubicBezTo>
                    <a:pt x="4676" y="4282"/>
                    <a:pt x="4640" y="3943"/>
                    <a:pt x="4560" y="3622"/>
                  </a:cubicBezTo>
                  <a:cubicBezTo>
                    <a:pt x="4310" y="2632"/>
                    <a:pt x="3623" y="1731"/>
                    <a:pt x="2633" y="1071"/>
                  </a:cubicBezTo>
                  <a:cubicBezTo>
                    <a:pt x="1964" y="616"/>
                    <a:pt x="1152" y="277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3881250" y="1533050"/>
              <a:ext cx="83650" cy="149000"/>
            </a:xfrm>
            <a:custGeom>
              <a:avLst/>
              <a:gdLst/>
              <a:ahLst/>
              <a:cxnLst/>
              <a:rect l="l" t="t" r="r" b="b"/>
              <a:pathLst>
                <a:path w="3346" h="5960" extrusionOk="0">
                  <a:moveTo>
                    <a:pt x="179" y="0"/>
                  </a:moveTo>
                  <a:cubicBezTo>
                    <a:pt x="107" y="348"/>
                    <a:pt x="45" y="714"/>
                    <a:pt x="36" y="1071"/>
                  </a:cubicBezTo>
                  <a:cubicBezTo>
                    <a:pt x="0" y="1722"/>
                    <a:pt x="81" y="2659"/>
                    <a:pt x="634" y="3426"/>
                  </a:cubicBezTo>
                  <a:cubicBezTo>
                    <a:pt x="955" y="3872"/>
                    <a:pt x="1392" y="4202"/>
                    <a:pt x="1820" y="4523"/>
                  </a:cubicBezTo>
                  <a:cubicBezTo>
                    <a:pt x="1918" y="4603"/>
                    <a:pt x="2016" y="4675"/>
                    <a:pt x="2106" y="4755"/>
                  </a:cubicBezTo>
                  <a:cubicBezTo>
                    <a:pt x="2516" y="5076"/>
                    <a:pt x="2962" y="5478"/>
                    <a:pt x="3346" y="5959"/>
                  </a:cubicBezTo>
                  <a:cubicBezTo>
                    <a:pt x="3310" y="5843"/>
                    <a:pt x="3274" y="5727"/>
                    <a:pt x="3239" y="5603"/>
                  </a:cubicBezTo>
                  <a:cubicBezTo>
                    <a:pt x="2900" y="5228"/>
                    <a:pt x="2543" y="4898"/>
                    <a:pt x="2204" y="4639"/>
                  </a:cubicBezTo>
                  <a:cubicBezTo>
                    <a:pt x="2106" y="4559"/>
                    <a:pt x="2008" y="4487"/>
                    <a:pt x="1909" y="4407"/>
                  </a:cubicBezTo>
                  <a:cubicBezTo>
                    <a:pt x="1490" y="4095"/>
                    <a:pt x="1062" y="3765"/>
                    <a:pt x="759" y="3337"/>
                  </a:cubicBezTo>
                  <a:cubicBezTo>
                    <a:pt x="223" y="2605"/>
                    <a:pt x="152" y="1704"/>
                    <a:pt x="179" y="1080"/>
                  </a:cubicBezTo>
                  <a:cubicBezTo>
                    <a:pt x="197" y="767"/>
                    <a:pt x="241" y="455"/>
                    <a:pt x="295" y="152"/>
                  </a:cubicBezTo>
                  <a:cubicBezTo>
                    <a:pt x="259" y="98"/>
                    <a:pt x="214" y="45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3982950" y="1796425"/>
              <a:ext cx="51100" cy="248475"/>
            </a:xfrm>
            <a:custGeom>
              <a:avLst/>
              <a:gdLst/>
              <a:ahLst/>
              <a:cxnLst/>
              <a:rect l="l" t="t" r="r" b="b"/>
              <a:pathLst>
                <a:path w="2044" h="9939" extrusionOk="0">
                  <a:moveTo>
                    <a:pt x="330" y="1"/>
                  </a:moveTo>
                  <a:cubicBezTo>
                    <a:pt x="18" y="1946"/>
                    <a:pt x="0" y="3766"/>
                    <a:pt x="286" y="5434"/>
                  </a:cubicBezTo>
                  <a:cubicBezTo>
                    <a:pt x="571" y="7093"/>
                    <a:pt x="1178" y="8645"/>
                    <a:pt x="2043" y="9939"/>
                  </a:cubicBezTo>
                  <a:cubicBezTo>
                    <a:pt x="2016" y="9841"/>
                    <a:pt x="1990" y="9743"/>
                    <a:pt x="1972" y="9636"/>
                  </a:cubicBezTo>
                  <a:cubicBezTo>
                    <a:pt x="1954" y="9591"/>
                    <a:pt x="1945" y="9537"/>
                    <a:pt x="1936" y="9493"/>
                  </a:cubicBezTo>
                  <a:cubicBezTo>
                    <a:pt x="1205" y="8297"/>
                    <a:pt x="687" y="6897"/>
                    <a:pt x="428" y="5407"/>
                  </a:cubicBezTo>
                  <a:cubicBezTo>
                    <a:pt x="170" y="3882"/>
                    <a:pt x="170" y="2222"/>
                    <a:pt x="420" y="447"/>
                  </a:cubicBezTo>
                  <a:cubicBezTo>
                    <a:pt x="393" y="295"/>
                    <a:pt x="366" y="153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3745200" y="1500925"/>
              <a:ext cx="86550" cy="87675"/>
            </a:xfrm>
            <a:custGeom>
              <a:avLst/>
              <a:gdLst/>
              <a:ahLst/>
              <a:cxnLst/>
              <a:rect l="l" t="t" r="r" b="b"/>
              <a:pathLst>
                <a:path w="3462" h="3507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54"/>
                    <a:pt x="125" y="108"/>
                    <a:pt x="188" y="161"/>
                  </a:cubicBezTo>
                  <a:cubicBezTo>
                    <a:pt x="1053" y="241"/>
                    <a:pt x="1856" y="616"/>
                    <a:pt x="2427" y="1205"/>
                  </a:cubicBezTo>
                  <a:cubicBezTo>
                    <a:pt x="2980" y="1785"/>
                    <a:pt x="3274" y="2570"/>
                    <a:pt x="3257" y="3328"/>
                  </a:cubicBezTo>
                  <a:cubicBezTo>
                    <a:pt x="3301" y="3391"/>
                    <a:pt x="3346" y="3444"/>
                    <a:pt x="3390" y="3506"/>
                  </a:cubicBezTo>
                  <a:cubicBezTo>
                    <a:pt x="3462" y="2659"/>
                    <a:pt x="3150" y="1758"/>
                    <a:pt x="2534" y="1107"/>
                  </a:cubicBezTo>
                  <a:cubicBezTo>
                    <a:pt x="1901" y="447"/>
                    <a:pt x="982" y="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3909350" y="1565375"/>
              <a:ext cx="35250" cy="60925"/>
            </a:xfrm>
            <a:custGeom>
              <a:avLst/>
              <a:gdLst/>
              <a:ahLst/>
              <a:cxnLst/>
              <a:rect l="l" t="t" r="r" b="b"/>
              <a:pathLst>
                <a:path w="1410" h="2437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581"/>
                    <a:pt x="90" y="1080"/>
                    <a:pt x="295" y="1482"/>
                  </a:cubicBezTo>
                  <a:cubicBezTo>
                    <a:pt x="536" y="1963"/>
                    <a:pt x="946" y="2320"/>
                    <a:pt x="1410" y="2436"/>
                  </a:cubicBezTo>
                  <a:cubicBezTo>
                    <a:pt x="1374" y="2374"/>
                    <a:pt x="1347" y="2311"/>
                    <a:pt x="1321" y="2249"/>
                  </a:cubicBezTo>
                  <a:cubicBezTo>
                    <a:pt x="955" y="2115"/>
                    <a:pt x="625" y="1821"/>
                    <a:pt x="429" y="1419"/>
                  </a:cubicBezTo>
                  <a:cubicBezTo>
                    <a:pt x="259" y="1089"/>
                    <a:pt x="179" y="679"/>
                    <a:pt x="170" y="215"/>
                  </a:cubicBezTo>
                  <a:cubicBezTo>
                    <a:pt x="125" y="143"/>
                    <a:pt x="72" y="72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3895075" y="1722625"/>
              <a:ext cx="114200" cy="472150"/>
            </a:xfrm>
            <a:custGeom>
              <a:avLst/>
              <a:gdLst/>
              <a:ahLst/>
              <a:cxnLst/>
              <a:rect l="l" t="t" r="r" b="b"/>
              <a:pathLst>
                <a:path w="4568" h="1888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98"/>
                    <a:pt x="54" y="205"/>
                    <a:pt x="81" y="303"/>
                  </a:cubicBezTo>
                  <a:cubicBezTo>
                    <a:pt x="723" y="1053"/>
                    <a:pt x="1187" y="2016"/>
                    <a:pt x="1374" y="3069"/>
                  </a:cubicBezTo>
                  <a:cubicBezTo>
                    <a:pt x="1686" y="4737"/>
                    <a:pt x="1776" y="5745"/>
                    <a:pt x="1865" y="6709"/>
                  </a:cubicBezTo>
                  <a:cubicBezTo>
                    <a:pt x="2043" y="8743"/>
                    <a:pt x="2222" y="10678"/>
                    <a:pt x="4256" y="18324"/>
                  </a:cubicBezTo>
                  <a:cubicBezTo>
                    <a:pt x="4354" y="18511"/>
                    <a:pt x="4461" y="18698"/>
                    <a:pt x="4568" y="18886"/>
                  </a:cubicBezTo>
                  <a:cubicBezTo>
                    <a:pt x="2373" y="10750"/>
                    <a:pt x="2195" y="8778"/>
                    <a:pt x="2008" y="6700"/>
                  </a:cubicBezTo>
                  <a:cubicBezTo>
                    <a:pt x="1918" y="5727"/>
                    <a:pt x="1829" y="4719"/>
                    <a:pt x="1526" y="3042"/>
                  </a:cubicBezTo>
                  <a:cubicBezTo>
                    <a:pt x="1303" y="1865"/>
                    <a:pt x="768" y="78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3829050" y="1606925"/>
              <a:ext cx="49775" cy="43900"/>
            </a:xfrm>
            <a:custGeom>
              <a:avLst/>
              <a:gdLst/>
              <a:ahLst/>
              <a:cxnLst/>
              <a:rect l="l" t="t" r="r" b="b"/>
              <a:pathLst>
                <a:path w="1991" h="1756" extrusionOk="0">
                  <a:moveTo>
                    <a:pt x="1770" y="1"/>
                  </a:moveTo>
                  <a:cubicBezTo>
                    <a:pt x="918" y="1"/>
                    <a:pt x="248" y="869"/>
                    <a:pt x="1" y="1354"/>
                  </a:cubicBezTo>
                  <a:lnTo>
                    <a:pt x="795" y="1755"/>
                  </a:lnTo>
                  <a:cubicBezTo>
                    <a:pt x="1010" y="1343"/>
                    <a:pt x="1448" y="897"/>
                    <a:pt x="1767" y="897"/>
                  </a:cubicBezTo>
                  <a:cubicBezTo>
                    <a:pt x="1779" y="897"/>
                    <a:pt x="1791" y="898"/>
                    <a:pt x="1803" y="899"/>
                  </a:cubicBezTo>
                  <a:cubicBezTo>
                    <a:pt x="1803" y="899"/>
                    <a:pt x="1937" y="819"/>
                    <a:pt x="1963" y="480"/>
                  </a:cubicBezTo>
                  <a:cubicBezTo>
                    <a:pt x="1990" y="150"/>
                    <a:pt x="1892" y="7"/>
                    <a:pt x="1892" y="7"/>
                  </a:cubicBezTo>
                  <a:cubicBezTo>
                    <a:pt x="1851" y="3"/>
                    <a:pt x="1810" y="1"/>
                    <a:pt x="1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3829050" y="1627375"/>
              <a:ext cx="42850" cy="23450"/>
            </a:xfrm>
            <a:custGeom>
              <a:avLst/>
              <a:gdLst/>
              <a:ahLst/>
              <a:cxnLst/>
              <a:rect l="l" t="t" r="r" b="b"/>
              <a:pathLst>
                <a:path w="1714" h="938" extrusionOk="0">
                  <a:moveTo>
                    <a:pt x="358" y="1"/>
                  </a:moveTo>
                  <a:cubicBezTo>
                    <a:pt x="197" y="188"/>
                    <a:pt x="81" y="384"/>
                    <a:pt x="1" y="536"/>
                  </a:cubicBezTo>
                  <a:lnTo>
                    <a:pt x="795" y="937"/>
                  </a:lnTo>
                  <a:cubicBezTo>
                    <a:pt x="1000" y="545"/>
                    <a:pt x="1401" y="126"/>
                    <a:pt x="1714" y="81"/>
                  </a:cubicBezTo>
                  <a:cubicBezTo>
                    <a:pt x="1669" y="62"/>
                    <a:pt x="1617" y="55"/>
                    <a:pt x="1564" y="55"/>
                  </a:cubicBezTo>
                  <a:cubicBezTo>
                    <a:pt x="1490" y="55"/>
                    <a:pt x="1411" y="69"/>
                    <a:pt x="1339" y="90"/>
                  </a:cubicBezTo>
                  <a:cubicBezTo>
                    <a:pt x="1187" y="135"/>
                    <a:pt x="1036" y="197"/>
                    <a:pt x="866" y="197"/>
                  </a:cubicBezTo>
                  <a:cubicBezTo>
                    <a:pt x="688" y="188"/>
                    <a:pt x="527" y="90"/>
                    <a:pt x="367" y="10"/>
                  </a:cubicBezTo>
                  <a:cubicBezTo>
                    <a:pt x="367" y="1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82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3631000" y="1642775"/>
              <a:ext cx="251825" cy="379600"/>
            </a:xfrm>
            <a:custGeom>
              <a:avLst/>
              <a:gdLst/>
              <a:ahLst/>
              <a:cxnLst/>
              <a:rect l="l" t="t" r="r" b="b"/>
              <a:pathLst>
                <a:path w="10073" h="15184" extrusionOk="0">
                  <a:moveTo>
                    <a:pt x="8271" y="0"/>
                  </a:moveTo>
                  <a:lnTo>
                    <a:pt x="3141" y="9724"/>
                  </a:lnTo>
                  <a:lnTo>
                    <a:pt x="1" y="14961"/>
                  </a:lnTo>
                  <a:lnTo>
                    <a:pt x="19" y="14970"/>
                  </a:lnTo>
                  <a:cubicBezTo>
                    <a:pt x="266" y="15114"/>
                    <a:pt x="540" y="15183"/>
                    <a:pt x="811" y="15183"/>
                  </a:cubicBezTo>
                  <a:cubicBezTo>
                    <a:pt x="960" y="15183"/>
                    <a:pt x="1108" y="15162"/>
                    <a:pt x="1250" y="15121"/>
                  </a:cubicBezTo>
                  <a:cubicBezTo>
                    <a:pt x="3694" y="14381"/>
                    <a:pt x="5577" y="12615"/>
                    <a:pt x="7031" y="10643"/>
                  </a:cubicBezTo>
                  <a:cubicBezTo>
                    <a:pt x="7905" y="9439"/>
                    <a:pt x="9912" y="6343"/>
                    <a:pt x="9868" y="4077"/>
                  </a:cubicBezTo>
                  <a:cubicBezTo>
                    <a:pt x="9859" y="3952"/>
                    <a:pt x="9841" y="3765"/>
                    <a:pt x="9778" y="3587"/>
                  </a:cubicBezTo>
                  <a:cubicBezTo>
                    <a:pt x="9752" y="3497"/>
                    <a:pt x="9743" y="3408"/>
                    <a:pt x="9760" y="3310"/>
                  </a:cubicBezTo>
                  <a:cubicBezTo>
                    <a:pt x="9912" y="2382"/>
                    <a:pt x="10073" y="1151"/>
                    <a:pt x="9172" y="544"/>
                  </a:cubicBezTo>
                  <a:lnTo>
                    <a:pt x="82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3581950" y="1629725"/>
              <a:ext cx="263850" cy="375925"/>
            </a:xfrm>
            <a:custGeom>
              <a:avLst/>
              <a:gdLst/>
              <a:ahLst/>
              <a:cxnLst/>
              <a:rect l="l" t="t" r="r" b="b"/>
              <a:pathLst>
                <a:path w="10554" h="15037" extrusionOk="0">
                  <a:moveTo>
                    <a:pt x="8952" y="1"/>
                  </a:moveTo>
                  <a:cubicBezTo>
                    <a:pt x="8220" y="1"/>
                    <a:pt x="7499" y="519"/>
                    <a:pt x="6923" y="959"/>
                  </a:cubicBezTo>
                  <a:cubicBezTo>
                    <a:pt x="6852" y="1013"/>
                    <a:pt x="6762" y="1049"/>
                    <a:pt x="6673" y="1066"/>
                  </a:cubicBezTo>
                  <a:cubicBezTo>
                    <a:pt x="6486" y="1093"/>
                    <a:pt x="6307" y="1165"/>
                    <a:pt x="6200" y="1218"/>
                  </a:cubicBezTo>
                  <a:cubicBezTo>
                    <a:pt x="4175" y="2244"/>
                    <a:pt x="2391" y="5465"/>
                    <a:pt x="1731" y="6803"/>
                  </a:cubicBezTo>
                  <a:cubicBezTo>
                    <a:pt x="678" y="9015"/>
                    <a:pt x="0" y="11504"/>
                    <a:pt x="491" y="14011"/>
                  </a:cubicBezTo>
                  <a:cubicBezTo>
                    <a:pt x="580" y="14421"/>
                    <a:pt x="830" y="14796"/>
                    <a:pt x="1205" y="15028"/>
                  </a:cubicBezTo>
                  <a:lnTo>
                    <a:pt x="1222" y="15037"/>
                  </a:lnTo>
                  <a:lnTo>
                    <a:pt x="4372" y="9809"/>
                  </a:lnTo>
                  <a:lnTo>
                    <a:pt x="10554" y="719"/>
                  </a:lnTo>
                  <a:lnTo>
                    <a:pt x="9644" y="174"/>
                  </a:lnTo>
                  <a:cubicBezTo>
                    <a:pt x="9415" y="52"/>
                    <a:pt x="9183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3575025" y="1632500"/>
              <a:ext cx="299550" cy="392225"/>
            </a:xfrm>
            <a:custGeom>
              <a:avLst/>
              <a:gdLst/>
              <a:ahLst/>
              <a:cxnLst/>
              <a:rect l="l" t="t" r="r" b="b"/>
              <a:pathLst>
                <a:path w="11982" h="15689" extrusionOk="0">
                  <a:moveTo>
                    <a:pt x="9910" y="0"/>
                  </a:moveTo>
                  <a:cubicBezTo>
                    <a:pt x="9073" y="0"/>
                    <a:pt x="7958" y="1038"/>
                    <a:pt x="7655" y="1303"/>
                  </a:cubicBezTo>
                  <a:cubicBezTo>
                    <a:pt x="7566" y="1393"/>
                    <a:pt x="7450" y="1446"/>
                    <a:pt x="7325" y="1464"/>
                  </a:cubicBezTo>
                  <a:cubicBezTo>
                    <a:pt x="7138" y="1482"/>
                    <a:pt x="6834" y="1571"/>
                    <a:pt x="6531" y="1821"/>
                  </a:cubicBezTo>
                  <a:cubicBezTo>
                    <a:pt x="4818" y="3248"/>
                    <a:pt x="2891" y="6870"/>
                    <a:pt x="2124" y="8520"/>
                  </a:cubicBezTo>
                  <a:cubicBezTo>
                    <a:pt x="1" y="13061"/>
                    <a:pt x="1526" y="15684"/>
                    <a:pt x="1544" y="15684"/>
                  </a:cubicBezTo>
                  <a:cubicBezTo>
                    <a:pt x="1545" y="15686"/>
                    <a:pt x="1572" y="15688"/>
                    <a:pt x="1622" y="15688"/>
                  </a:cubicBezTo>
                  <a:cubicBezTo>
                    <a:pt x="2114" y="15688"/>
                    <a:pt x="4873" y="15448"/>
                    <a:pt x="7601" y="11812"/>
                  </a:cubicBezTo>
                  <a:cubicBezTo>
                    <a:pt x="8699" y="10358"/>
                    <a:pt x="10991" y="6959"/>
                    <a:pt x="11446" y="4783"/>
                  </a:cubicBezTo>
                  <a:cubicBezTo>
                    <a:pt x="11536" y="4390"/>
                    <a:pt x="11464" y="4087"/>
                    <a:pt x="11393" y="3908"/>
                  </a:cubicBezTo>
                  <a:cubicBezTo>
                    <a:pt x="11348" y="3792"/>
                    <a:pt x="11348" y="3667"/>
                    <a:pt x="11375" y="3543"/>
                  </a:cubicBezTo>
                  <a:cubicBezTo>
                    <a:pt x="11482" y="3079"/>
                    <a:pt x="11982" y="1107"/>
                    <a:pt x="11152" y="608"/>
                  </a:cubicBezTo>
                  <a:lnTo>
                    <a:pt x="10322" y="108"/>
                  </a:lnTo>
                  <a:cubicBezTo>
                    <a:pt x="10198" y="33"/>
                    <a:pt x="10058" y="0"/>
                    <a:pt x="9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3596875" y="1638400"/>
              <a:ext cx="291075" cy="400700"/>
            </a:xfrm>
            <a:custGeom>
              <a:avLst/>
              <a:gdLst/>
              <a:ahLst/>
              <a:cxnLst/>
              <a:rect l="l" t="t" r="r" b="b"/>
              <a:pathLst>
                <a:path w="11643" h="16028" extrusionOk="0">
                  <a:moveTo>
                    <a:pt x="9470" y="0"/>
                  </a:moveTo>
                  <a:cubicBezTo>
                    <a:pt x="6982" y="0"/>
                    <a:pt x="1160" y="9386"/>
                    <a:pt x="153" y="13610"/>
                  </a:cubicBezTo>
                  <a:cubicBezTo>
                    <a:pt x="1" y="14262"/>
                    <a:pt x="304" y="14725"/>
                    <a:pt x="295" y="15377"/>
                  </a:cubicBezTo>
                  <a:cubicBezTo>
                    <a:pt x="295" y="15555"/>
                    <a:pt x="108" y="15867"/>
                    <a:pt x="340" y="16001"/>
                  </a:cubicBezTo>
                  <a:cubicBezTo>
                    <a:pt x="370" y="16020"/>
                    <a:pt x="402" y="16028"/>
                    <a:pt x="434" y="16028"/>
                  </a:cubicBezTo>
                  <a:cubicBezTo>
                    <a:pt x="602" y="16028"/>
                    <a:pt x="791" y="15811"/>
                    <a:pt x="911" y="15751"/>
                  </a:cubicBezTo>
                  <a:cubicBezTo>
                    <a:pt x="1509" y="15430"/>
                    <a:pt x="2106" y="15564"/>
                    <a:pt x="2606" y="15002"/>
                  </a:cubicBezTo>
                  <a:cubicBezTo>
                    <a:pt x="6781" y="10310"/>
                    <a:pt x="11643" y="1166"/>
                    <a:pt x="9894" y="113"/>
                  </a:cubicBezTo>
                  <a:cubicBezTo>
                    <a:pt x="9767" y="36"/>
                    <a:pt x="9625" y="0"/>
                    <a:pt x="9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3697700" y="1789875"/>
              <a:ext cx="112875" cy="179650"/>
            </a:xfrm>
            <a:custGeom>
              <a:avLst/>
              <a:gdLst/>
              <a:ahLst/>
              <a:cxnLst/>
              <a:rect l="l" t="t" r="r" b="b"/>
              <a:pathLst>
                <a:path w="4515" h="7186" extrusionOk="0">
                  <a:moveTo>
                    <a:pt x="4449" y="1"/>
                  </a:moveTo>
                  <a:cubicBezTo>
                    <a:pt x="4427" y="1"/>
                    <a:pt x="4405" y="11"/>
                    <a:pt x="4398" y="31"/>
                  </a:cubicBezTo>
                  <a:cubicBezTo>
                    <a:pt x="3256" y="2359"/>
                    <a:pt x="1668" y="4929"/>
                    <a:pt x="18" y="7096"/>
                  </a:cubicBezTo>
                  <a:cubicBezTo>
                    <a:pt x="0" y="7114"/>
                    <a:pt x="0" y="7150"/>
                    <a:pt x="27" y="7177"/>
                  </a:cubicBezTo>
                  <a:cubicBezTo>
                    <a:pt x="36" y="7177"/>
                    <a:pt x="54" y="7186"/>
                    <a:pt x="63" y="7186"/>
                  </a:cubicBezTo>
                  <a:cubicBezTo>
                    <a:pt x="81" y="7186"/>
                    <a:pt x="98" y="7177"/>
                    <a:pt x="107" y="7159"/>
                  </a:cubicBezTo>
                  <a:cubicBezTo>
                    <a:pt x="1758" y="4991"/>
                    <a:pt x="3363" y="2413"/>
                    <a:pt x="4496" y="84"/>
                  </a:cubicBezTo>
                  <a:cubicBezTo>
                    <a:pt x="4514" y="58"/>
                    <a:pt x="4496" y="22"/>
                    <a:pt x="4470" y="4"/>
                  </a:cubicBezTo>
                  <a:cubicBezTo>
                    <a:pt x="4463" y="2"/>
                    <a:pt x="4456" y="1"/>
                    <a:pt x="4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825050" y="1705600"/>
              <a:ext cx="20300" cy="49825"/>
            </a:xfrm>
            <a:custGeom>
              <a:avLst/>
              <a:gdLst/>
              <a:ahLst/>
              <a:cxnLst/>
              <a:rect l="l" t="t" r="r" b="b"/>
              <a:pathLst>
                <a:path w="812" h="1993" extrusionOk="0">
                  <a:moveTo>
                    <a:pt x="744" y="1"/>
                  </a:moveTo>
                  <a:cubicBezTo>
                    <a:pt x="720" y="1"/>
                    <a:pt x="694" y="17"/>
                    <a:pt x="687" y="39"/>
                  </a:cubicBezTo>
                  <a:cubicBezTo>
                    <a:pt x="544" y="592"/>
                    <a:pt x="286" y="1243"/>
                    <a:pt x="9" y="1921"/>
                  </a:cubicBezTo>
                  <a:cubicBezTo>
                    <a:pt x="0" y="1948"/>
                    <a:pt x="9" y="1983"/>
                    <a:pt x="36" y="1992"/>
                  </a:cubicBezTo>
                  <a:lnTo>
                    <a:pt x="63" y="1992"/>
                  </a:lnTo>
                  <a:cubicBezTo>
                    <a:pt x="80" y="1992"/>
                    <a:pt x="107" y="1983"/>
                    <a:pt x="116" y="1957"/>
                  </a:cubicBezTo>
                  <a:cubicBezTo>
                    <a:pt x="393" y="1288"/>
                    <a:pt x="660" y="627"/>
                    <a:pt x="803" y="74"/>
                  </a:cubicBezTo>
                  <a:cubicBezTo>
                    <a:pt x="812" y="39"/>
                    <a:pt x="794" y="12"/>
                    <a:pt x="758" y="3"/>
                  </a:cubicBezTo>
                  <a:cubicBezTo>
                    <a:pt x="754" y="1"/>
                    <a:pt x="749" y="1"/>
                    <a:pt x="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842650" y="1640975"/>
              <a:ext cx="14075" cy="36600"/>
            </a:xfrm>
            <a:custGeom>
              <a:avLst/>
              <a:gdLst/>
              <a:ahLst/>
              <a:cxnLst/>
              <a:rect l="l" t="t" r="r" b="b"/>
              <a:pathLst>
                <a:path w="563" h="1464" extrusionOk="0">
                  <a:moveTo>
                    <a:pt x="60" y="1"/>
                  </a:moveTo>
                  <a:cubicBezTo>
                    <a:pt x="40" y="1"/>
                    <a:pt x="21" y="10"/>
                    <a:pt x="10" y="28"/>
                  </a:cubicBezTo>
                  <a:cubicBezTo>
                    <a:pt x="1" y="54"/>
                    <a:pt x="10" y="90"/>
                    <a:pt x="37" y="108"/>
                  </a:cubicBezTo>
                  <a:cubicBezTo>
                    <a:pt x="340" y="295"/>
                    <a:pt x="447" y="706"/>
                    <a:pt x="358" y="1402"/>
                  </a:cubicBezTo>
                  <a:cubicBezTo>
                    <a:pt x="349" y="1428"/>
                    <a:pt x="376" y="1455"/>
                    <a:pt x="402" y="1464"/>
                  </a:cubicBezTo>
                  <a:lnTo>
                    <a:pt x="411" y="1464"/>
                  </a:lnTo>
                  <a:cubicBezTo>
                    <a:pt x="438" y="1464"/>
                    <a:pt x="465" y="1446"/>
                    <a:pt x="465" y="1410"/>
                  </a:cubicBezTo>
                  <a:cubicBezTo>
                    <a:pt x="563" y="670"/>
                    <a:pt x="447" y="224"/>
                    <a:pt x="90" y="10"/>
                  </a:cubicBezTo>
                  <a:cubicBezTo>
                    <a:pt x="81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3807650" y="1636350"/>
              <a:ext cx="31700" cy="11575"/>
            </a:xfrm>
            <a:custGeom>
              <a:avLst/>
              <a:gdLst/>
              <a:ahLst/>
              <a:cxnLst/>
              <a:rect l="l" t="t" r="r" b="b"/>
              <a:pathLst>
                <a:path w="1268" h="463" extrusionOk="0">
                  <a:moveTo>
                    <a:pt x="1034" y="1"/>
                  </a:moveTo>
                  <a:cubicBezTo>
                    <a:pt x="687" y="1"/>
                    <a:pt x="276" y="213"/>
                    <a:pt x="36" y="355"/>
                  </a:cubicBezTo>
                  <a:cubicBezTo>
                    <a:pt x="9" y="373"/>
                    <a:pt x="0" y="409"/>
                    <a:pt x="18" y="436"/>
                  </a:cubicBezTo>
                  <a:cubicBezTo>
                    <a:pt x="27" y="454"/>
                    <a:pt x="45" y="462"/>
                    <a:pt x="63" y="462"/>
                  </a:cubicBezTo>
                  <a:cubicBezTo>
                    <a:pt x="81" y="462"/>
                    <a:pt x="90" y="462"/>
                    <a:pt x="98" y="454"/>
                  </a:cubicBezTo>
                  <a:cubicBezTo>
                    <a:pt x="466" y="230"/>
                    <a:pt x="792" y="112"/>
                    <a:pt x="1031" y="112"/>
                  </a:cubicBezTo>
                  <a:cubicBezTo>
                    <a:pt x="1088" y="112"/>
                    <a:pt x="1140" y="119"/>
                    <a:pt x="1187" y="132"/>
                  </a:cubicBezTo>
                  <a:cubicBezTo>
                    <a:pt x="1193" y="134"/>
                    <a:pt x="1199" y="135"/>
                    <a:pt x="1204" y="135"/>
                  </a:cubicBezTo>
                  <a:cubicBezTo>
                    <a:pt x="1231" y="135"/>
                    <a:pt x="1251" y="117"/>
                    <a:pt x="1258" y="88"/>
                  </a:cubicBezTo>
                  <a:cubicBezTo>
                    <a:pt x="1267" y="61"/>
                    <a:pt x="1249" y="25"/>
                    <a:pt x="1223" y="25"/>
                  </a:cubicBezTo>
                  <a:cubicBezTo>
                    <a:pt x="1163" y="8"/>
                    <a:pt x="1100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770175" y="1661650"/>
              <a:ext cx="21450" cy="19950"/>
            </a:xfrm>
            <a:custGeom>
              <a:avLst/>
              <a:gdLst/>
              <a:ahLst/>
              <a:cxnLst/>
              <a:rect l="l" t="t" r="r" b="b"/>
              <a:pathLst>
                <a:path w="858" h="798" extrusionOk="0">
                  <a:moveTo>
                    <a:pt x="798" y="0"/>
                  </a:moveTo>
                  <a:cubicBezTo>
                    <a:pt x="785" y="0"/>
                    <a:pt x="771" y="4"/>
                    <a:pt x="759" y="13"/>
                  </a:cubicBezTo>
                  <a:cubicBezTo>
                    <a:pt x="589" y="146"/>
                    <a:pt x="420" y="307"/>
                    <a:pt x="241" y="485"/>
                  </a:cubicBezTo>
                  <a:cubicBezTo>
                    <a:pt x="170" y="557"/>
                    <a:pt x="99" y="628"/>
                    <a:pt x="27" y="708"/>
                  </a:cubicBezTo>
                  <a:cubicBezTo>
                    <a:pt x="1" y="726"/>
                    <a:pt x="1" y="762"/>
                    <a:pt x="27" y="789"/>
                  </a:cubicBezTo>
                  <a:cubicBezTo>
                    <a:pt x="36" y="798"/>
                    <a:pt x="54" y="798"/>
                    <a:pt x="63" y="798"/>
                  </a:cubicBezTo>
                  <a:cubicBezTo>
                    <a:pt x="81" y="798"/>
                    <a:pt x="99" y="798"/>
                    <a:pt x="108" y="789"/>
                  </a:cubicBezTo>
                  <a:cubicBezTo>
                    <a:pt x="179" y="717"/>
                    <a:pt x="250" y="637"/>
                    <a:pt x="322" y="566"/>
                  </a:cubicBezTo>
                  <a:cubicBezTo>
                    <a:pt x="500" y="396"/>
                    <a:pt x="661" y="227"/>
                    <a:pt x="830" y="102"/>
                  </a:cubicBezTo>
                  <a:cubicBezTo>
                    <a:pt x="857" y="84"/>
                    <a:pt x="857" y="48"/>
                    <a:pt x="839" y="21"/>
                  </a:cubicBezTo>
                  <a:cubicBezTo>
                    <a:pt x="829" y="7"/>
                    <a:pt x="814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651750" y="1719625"/>
              <a:ext cx="88125" cy="134375"/>
            </a:xfrm>
            <a:custGeom>
              <a:avLst/>
              <a:gdLst/>
              <a:ahLst/>
              <a:cxnLst/>
              <a:rect l="l" t="t" r="r" b="b"/>
              <a:pathLst>
                <a:path w="3525" h="5375" extrusionOk="0">
                  <a:moveTo>
                    <a:pt x="3459" y="1"/>
                  </a:moveTo>
                  <a:cubicBezTo>
                    <a:pt x="3442" y="1"/>
                    <a:pt x="3427" y="7"/>
                    <a:pt x="3417" y="22"/>
                  </a:cubicBezTo>
                  <a:cubicBezTo>
                    <a:pt x="2266" y="1476"/>
                    <a:pt x="1053" y="3349"/>
                    <a:pt x="18" y="5285"/>
                  </a:cubicBezTo>
                  <a:cubicBezTo>
                    <a:pt x="1" y="5312"/>
                    <a:pt x="9" y="5348"/>
                    <a:pt x="36" y="5366"/>
                  </a:cubicBezTo>
                  <a:cubicBezTo>
                    <a:pt x="45" y="5366"/>
                    <a:pt x="54" y="5374"/>
                    <a:pt x="63" y="5374"/>
                  </a:cubicBezTo>
                  <a:cubicBezTo>
                    <a:pt x="90" y="5374"/>
                    <a:pt x="108" y="5357"/>
                    <a:pt x="116" y="5339"/>
                  </a:cubicBezTo>
                  <a:cubicBezTo>
                    <a:pt x="1151" y="3412"/>
                    <a:pt x="2356" y="1538"/>
                    <a:pt x="3506" y="93"/>
                  </a:cubicBezTo>
                  <a:cubicBezTo>
                    <a:pt x="3524" y="66"/>
                    <a:pt x="3524" y="31"/>
                    <a:pt x="3498" y="13"/>
                  </a:cubicBezTo>
                  <a:cubicBezTo>
                    <a:pt x="3486" y="5"/>
                    <a:pt x="3472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598225" y="1881225"/>
              <a:ext cx="41275" cy="106800"/>
            </a:xfrm>
            <a:custGeom>
              <a:avLst/>
              <a:gdLst/>
              <a:ahLst/>
              <a:cxnLst/>
              <a:rect l="l" t="t" r="r" b="b"/>
              <a:pathLst>
                <a:path w="1651" h="4272" extrusionOk="0">
                  <a:moveTo>
                    <a:pt x="1587" y="1"/>
                  </a:moveTo>
                  <a:cubicBezTo>
                    <a:pt x="1565" y="1"/>
                    <a:pt x="1548" y="15"/>
                    <a:pt x="1535" y="35"/>
                  </a:cubicBezTo>
                  <a:cubicBezTo>
                    <a:pt x="803" y="1533"/>
                    <a:pt x="286" y="2862"/>
                    <a:pt x="45" y="3888"/>
                  </a:cubicBezTo>
                  <a:cubicBezTo>
                    <a:pt x="18" y="3995"/>
                    <a:pt x="0" y="4103"/>
                    <a:pt x="0" y="4210"/>
                  </a:cubicBezTo>
                  <a:cubicBezTo>
                    <a:pt x="0" y="4245"/>
                    <a:pt x="27" y="4272"/>
                    <a:pt x="54" y="4272"/>
                  </a:cubicBezTo>
                  <a:cubicBezTo>
                    <a:pt x="90" y="4272"/>
                    <a:pt x="116" y="4245"/>
                    <a:pt x="116" y="4218"/>
                  </a:cubicBezTo>
                  <a:cubicBezTo>
                    <a:pt x="116" y="4111"/>
                    <a:pt x="134" y="4013"/>
                    <a:pt x="152" y="3915"/>
                  </a:cubicBezTo>
                  <a:cubicBezTo>
                    <a:pt x="393" y="2898"/>
                    <a:pt x="910" y="1578"/>
                    <a:pt x="1642" y="79"/>
                  </a:cubicBezTo>
                  <a:cubicBezTo>
                    <a:pt x="1651" y="52"/>
                    <a:pt x="1642" y="26"/>
                    <a:pt x="1615" y="8"/>
                  </a:cubicBezTo>
                  <a:cubicBezTo>
                    <a:pt x="1605" y="3"/>
                    <a:pt x="1596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599575" y="2006925"/>
              <a:ext cx="29000" cy="33750"/>
            </a:xfrm>
            <a:custGeom>
              <a:avLst/>
              <a:gdLst/>
              <a:ahLst/>
              <a:cxnLst/>
              <a:rect l="l" t="t" r="r" b="b"/>
              <a:pathLst>
                <a:path w="1160" h="1350" extrusionOk="0">
                  <a:moveTo>
                    <a:pt x="130" y="0"/>
                  </a:moveTo>
                  <a:cubicBezTo>
                    <a:pt x="125" y="0"/>
                    <a:pt x="121" y="1"/>
                    <a:pt x="116" y="2"/>
                  </a:cubicBezTo>
                  <a:cubicBezTo>
                    <a:pt x="80" y="11"/>
                    <a:pt x="62" y="38"/>
                    <a:pt x="71" y="65"/>
                  </a:cubicBezTo>
                  <a:cubicBezTo>
                    <a:pt x="107" y="225"/>
                    <a:pt x="134" y="422"/>
                    <a:pt x="134" y="636"/>
                  </a:cubicBezTo>
                  <a:cubicBezTo>
                    <a:pt x="134" y="680"/>
                    <a:pt x="116" y="734"/>
                    <a:pt x="98" y="805"/>
                  </a:cubicBezTo>
                  <a:cubicBezTo>
                    <a:pt x="62" y="966"/>
                    <a:pt x="0" y="1189"/>
                    <a:pt x="205" y="1314"/>
                  </a:cubicBezTo>
                  <a:cubicBezTo>
                    <a:pt x="241" y="1332"/>
                    <a:pt x="285" y="1349"/>
                    <a:pt x="321" y="1349"/>
                  </a:cubicBezTo>
                  <a:cubicBezTo>
                    <a:pt x="464" y="1349"/>
                    <a:pt x="598" y="1233"/>
                    <a:pt x="705" y="1153"/>
                  </a:cubicBezTo>
                  <a:cubicBezTo>
                    <a:pt x="749" y="1117"/>
                    <a:pt x="794" y="1082"/>
                    <a:pt x="830" y="1064"/>
                  </a:cubicBezTo>
                  <a:cubicBezTo>
                    <a:pt x="919" y="1010"/>
                    <a:pt x="1008" y="975"/>
                    <a:pt x="1115" y="939"/>
                  </a:cubicBezTo>
                  <a:cubicBezTo>
                    <a:pt x="1142" y="930"/>
                    <a:pt x="1160" y="894"/>
                    <a:pt x="1151" y="868"/>
                  </a:cubicBezTo>
                  <a:cubicBezTo>
                    <a:pt x="1143" y="846"/>
                    <a:pt x="1118" y="830"/>
                    <a:pt x="1094" y="830"/>
                  </a:cubicBezTo>
                  <a:cubicBezTo>
                    <a:pt x="1089" y="830"/>
                    <a:pt x="1084" y="830"/>
                    <a:pt x="1079" y="832"/>
                  </a:cubicBezTo>
                  <a:cubicBezTo>
                    <a:pt x="972" y="868"/>
                    <a:pt x="865" y="912"/>
                    <a:pt x="776" y="957"/>
                  </a:cubicBezTo>
                  <a:cubicBezTo>
                    <a:pt x="732" y="984"/>
                    <a:pt x="687" y="1019"/>
                    <a:pt x="633" y="1064"/>
                  </a:cubicBezTo>
                  <a:cubicBezTo>
                    <a:pt x="533" y="1143"/>
                    <a:pt x="421" y="1233"/>
                    <a:pt x="325" y="1233"/>
                  </a:cubicBezTo>
                  <a:cubicBezTo>
                    <a:pt x="302" y="1233"/>
                    <a:pt x="280" y="1228"/>
                    <a:pt x="259" y="1216"/>
                  </a:cubicBezTo>
                  <a:cubicBezTo>
                    <a:pt x="143" y="1144"/>
                    <a:pt x="170" y="1019"/>
                    <a:pt x="214" y="832"/>
                  </a:cubicBezTo>
                  <a:cubicBezTo>
                    <a:pt x="232" y="761"/>
                    <a:pt x="250" y="689"/>
                    <a:pt x="250" y="636"/>
                  </a:cubicBezTo>
                  <a:cubicBezTo>
                    <a:pt x="250" y="413"/>
                    <a:pt x="214" y="207"/>
                    <a:pt x="178" y="47"/>
                  </a:cubicBezTo>
                  <a:cubicBezTo>
                    <a:pt x="178" y="17"/>
                    <a:pt x="154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643950" y="1993500"/>
              <a:ext cx="35475" cy="32000"/>
            </a:xfrm>
            <a:custGeom>
              <a:avLst/>
              <a:gdLst/>
              <a:ahLst/>
              <a:cxnLst/>
              <a:rect l="l" t="t" r="r" b="b"/>
              <a:pathLst>
                <a:path w="1419" h="1280" extrusionOk="0">
                  <a:moveTo>
                    <a:pt x="1360" y="1"/>
                  </a:moveTo>
                  <a:cubicBezTo>
                    <a:pt x="1344" y="1"/>
                    <a:pt x="1326" y="7"/>
                    <a:pt x="1312" y="22"/>
                  </a:cubicBezTo>
                  <a:cubicBezTo>
                    <a:pt x="1106" y="281"/>
                    <a:pt x="892" y="530"/>
                    <a:pt x="687" y="762"/>
                  </a:cubicBezTo>
                  <a:cubicBezTo>
                    <a:pt x="509" y="950"/>
                    <a:pt x="313" y="1075"/>
                    <a:pt x="45" y="1164"/>
                  </a:cubicBezTo>
                  <a:cubicBezTo>
                    <a:pt x="18" y="1173"/>
                    <a:pt x="0" y="1208"/>
                    <a:pt x="9" y="1235"/>
                  </a:cubicBezTo>
                  <a:cubicBezTo>
                    <a:pt x="18" y="1262"/>
                    <a:pt x="45" y="1280"/>
                    <a:pt x="63" y="1280"/>
                  </a:cubicBezTo>
                  <a:cubicBezTo>
                    <a:pt x="72" y="1280"/>
                    <a:pt x="81" y="1280"/>
                    <a:pt x="81" y="1271"/>
                  </a:cubicBezTo>
                  <a:cubicBezTo>
                    <a:pt x="375" y="1182"/>
                    <a:pt x="580" y="1048"/>
                    <a:pt x="767" y="834"/>
                  </a:cubicBezTo>
                  <a:cubicBezTo>
                    <a:pt x="973" y="602"/>
                    <a:pt x="1187" y="352"/>
                    <a:pt x="1401" y="93"/>
                  </a:cubicBezTo>
                  <a:cubicBezTo>
                    <a:pt x="1419" y="75"/>
                    <a:pt x="1419" y="31"/>
                    <a:pt x="1392" y="13"/>
                  </a:cubicBezTo>
                  <a:cubicBezTo>
                    <a:pt x="1384" y="5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659775" y="1962525"/>
              <a:ext cx="75625" cy="5272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2961" y="1"/>
                  </a:moveTo>
                  <a:cubicBezTo>
                    <a:pt x="2947" y="1"/>
                    <a:pt x="2931" y="7"/>
                    <a:pt x="2918" y="21"/>
                  </a:cubicBezTo>
                  <a:cubicBezTo>
                    <a:pt x="2017" y="922"/>
                    <a:pt x="1044" y="1582"/>
                    <a:pt x="45" y="2001"/>
                  </a:cubicBezTo>
                  <a:cubicBezTo>
                    <a:pt x="19" y="2010"/>
                    <a:pt x="1" y="2046"/>
                    <a:pt x="19" y="2073"/>
                  </a:cubicBezTo>
                  <a:cubicBezTo>
                    <a:pt x="27" y="2099"/>
                    <a:pt x="45" y="2108"/>
                    <a:pt x="72" y="2108"/>
                  </a:cubicBezTo>
                  <a:lnTo>
                    <a:pt x="90" y="2108"/>
                  </a:lnTo>
                  <a:cubicBezTo>
                    <a:pt x="1107" y="1689"/>
                    <a:pt x="2088" y="1011"/>
                    <a:pt x="2998" y="101"/>
                  </a:cubicBezTo>
                  <a:cubicBezTo>
                    <a:pt x="3025" y="74"/>
                    <a:pt x="3025" y="39"/>
                    <a:pt x="2998" y="21"/>
                  </a:cubicBezTo>
                  <a:cubicBezTo>
                    <a:pt x="2989" y="7"/>
                    <a:pt x="2976" y="1"/>
                    <a:pt x="2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598000" y="1931550"/>
              <a:ext cx="5150" cy="46450"/>
            </a:xfrm>
            <a:custGeom>
              <a:avLst/>
              <a:gdLst/>
              <a:ahLst/>
              <a:cxnLst/>
              <a:rect l="l" t="t" r="r" b="b"/>
              <a:pathLst>
                <a:path w="206" h="1858" extrusionOk="0">
                  <a:moveTo>
                    <a:pt x="138" y="0"/>
                  </a:moveTo>
                  <a:cubicBezTo>
                    <a:pt x="110" y="0"/>
                    <a:pt x="90" y="23"/>
                    <a:pt x="90" y="47"/>
                  </a:cubicBezTo>
                  <a:cubicBezTo>
                    <a:pt x="9" y="653"/>
                    <a:pt x="1" y="1251"/>
                    <a:pt x="54" y="1804"/>
                  </a:cubicBezTo>
                  <a:cubicBezTo>
                    <a:pt x="54" y="1840"/>
                    <a:pt x="81" y="1858"/>
                    <a:pt x="108" y="1858"/>
                  </a:cubicBezTo>
                  <a:lnTo>
                    <a:pt x="117" y="1858"/>
                  </a:lnTo>
                  <a:cubicBezTo>
                    <a:pt x="143" y="1858"/>
                    <a:pt x="170" y="1831"/>
                    <a:pt x="170" y="1795"/>
                  </a:cubicBezTo>
                  <a:cubicBezTo>
                    <a:pt x="117" y="1242"/>
                    <a:pt x="125" y="662"/>
                    <a:pt x="206" y="64"/>
                  </a:cubicBezTo>
                  <a:cubicBezTo>
                    <a:pt x="206" y="29"/>
                    <a:pt x="188" y="2"/>
                    <a:pt x="152" y="2"/>
                  </a:cubicBezTo>
                  <a:cubicBezTo>
                    <a:pt x="147" y="1"/>
                    <a:pt x="14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606700" y="1823550"/>
              <a:ext cx="33025" cy="77500"/>
            </a:xfrm>
            <a:custGeom>
              <a:avLst/>
              <a:gdLst/>
              <a:ahLst/>
              <a:cxnLst/>
              <a:rect l="l" t="t" r="r" b="b"/>
              <a:pathLst>
                <a:path w="1321" h="3100" extrusionOk="0">
                  <a:moveTo>
                    <a:pt x="1264" y="1"/>
                  </a:moveTo>
                  <a:cubicBezTo>
                    <a:pt x="1242" y="1"/>
                    <a:pt x="1218" y="11"/>
                    <a:pt x="1205" y="31"/>
                  </a:cubicBezTo>
                  <a:cubicBezTo>
                    <a:pt x="1062" y="316"/>
                    <a:pt x="928" y="602"/>
                    <a:pt x="803" y="852"/>
                  </a:cubicBezTo>
                  <a:cubicBezTo>
                    <a:pt x="464" y="1592"/>
                    <a:pt x="188" y="2315"/>
                    <a:pt x="0" y="3028"/>
                  </a:cubicBezTo>
                  <a:cubicBezTo>
                    <a:pt x="0" y="3055"/>
                    <a:pt x="18" y="3091"/>
                    <a:pt x="45" y="3100"/>
                  </a:cubicBezTo>
                  <a:lnTo>
                    <a:pt x="63" y="3100"/>
                  </a:lnTo>
                  <a:cubicBezTo>
                    <a:pt x="81" y="3100"/>
                    <a:pt x="108" y="3082"/>
                    <a:pt x="116" y="3055"/>
                  </a:cubicBezTo>
                  <a:cubicBezTo>
                    <a:pt x="304" y="2350"/>
                    <a:pt x="571" y="1628"/>
                    <a:pt x="910" y="905"/>
                  </a:cubicBezTo>
                  <a:cubicBezTo>
                    <a:pt x="1026" y="647"/>
                    <a:pt x="1160" y="370"/>
                    <a:pt x="1312" y="85"/>
                  </a:cubicBezTo>
                  <a:cubicBezTo>
                    <a:pt x="1321" y="58"/>
                    <a:pt x="1312" y="22"/>
                    <a:pt x="1285" y="4"/>
                  </a:cubicBezTo>
                  <a:cubicBezTo>
                    <a:pt x="1278" y="2"/>
                    <a:pt x="1271" y="1"/>
                    <a:pt x="1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3658450" y="1710475"/>
              <a:ext cx="49975" cy="75050"/>
            </a:xfrm>
            <a:custGeom>
              <a:avLst/>
              <a:gdLst/>
              <a:ahLst/>
              <a:cxnLst/>
              <a:rect l="l" t="t" r="r" b="b"/>
              <a:pathLst>
                <a:path w="1999" h="3002" extrusionOk="0">
                  <a:moveTo>
                    <a:pt x="1933" y="1"/>
                  </a:moveTo>
                  <a:cubicBezTo>
                    <a:pt x="1916" y="1"/>
                    <a:pt x="1901" y="7"/>
                    <a:pt x="1891" y="22"/>
                  </a:cubicBezTo>
                  <a:cubicBezTo>
                    <a:pt x="1294" y="789"/>
                    <a:pt x="660" y="1771"/>
                    <a:pt x="9" y="2921"/>
                  </a:cubicBezTo>
                  <a:cubicBezTo>
                    <a:pt x="0" y="2948"/>
                    <a:pt x="9" y="2975"/>
                    <a:pt x="36" y="2993"/>
                  </a:cubicBezTo>
                  <a:cubicBezTo>
                    <a:pt x="45" y="3002"/>
                    <a:pt x="54" y="3002"/>
                    <a:pt x="63" y="3002"/>
                  </a:cubicBezTo>
                  <a:cubicBezTo>
                    <a:pt x="80" y="3002"/>
                    <a:pt x="98" y="2993"/>
                    <a:pt x="107" y="2975"/>
                  </a:cubicBezTo>
                  <a:cubicBezTo>
                    <a:pt x="758" y="1824"/>
                    <a:pt x="1392" y="861"/>
                    <a:pt x="1981" y="93"/>
                  </a:cubicBezTo>
                  <a:cubicBezTo>
                    <a:pt x="1998" y="67"/>
                    <a:pt x="1998" y="31"/>
                    <a:pt x="1972" y="13"/>
                  </a:cubicBezTo>
                  <a:cubicBezTo>
                    <a:pt x="1960" y="5"/>
                    <a:pt x="1946" y="1"/>
                    <a:pt x="1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3731150" y="1654575"/>
              <a:ext cx="49100" cy="29700"/>
            </a:xfrm>
            <a:custGeom>
              <a:avLst/>
              <a:gdLst/>
              <a:ahLst/>
              <a:cxnLst/>
              <a:rect l="l" t="t" r="r" b="b"/>
              <a:pathLst>
                <a:path w="1964" h="1188" extrusionOk="0">
                  <a:moveTo>
                    <a:pt x="1898" y="0"/>
                  </a:moveTo>
                  <a:cubicBezTo>
                    <a:pt x="1887" y="0"/>
                    <a:pt x="1875" y="3"/>
                    <a:pt x="1865" y="10"/>
                  </a:cubicBezTo>
                  <a:cubicBezTo>
                    <a:pt x="1633" y="162"/>
                    <a:pt x="1455" y="304"/>
                    <a:pt x="1374" y="385"/>
                  </a:cubicBezTo>
                  <a:cubicBezTo>
                    <a:pt x="1285" y="456"/>
                    <a:pt x="1178" y="510"/>
                    <a:pt x="1071" y="519"/>
                  </a:cubicBezTo>
                  <a:cubicBezTo>
                    <a:pt x="866" y="545"/>
                    <a:pt x="554" y="635"/>
                    <a:pt x="250" y="893"/>
                  </a:cubicBezTo>
                  <a:cubicBezTo>
                    <a:pt x="170" y="956"/>
                    <a:pt x="99" y="1018"/>
                    <a:pt x="27" y="1089"/>
                  </a:cubicBezTo>
                  <a:cubicBezTo>
                    <a:pt x="0" y="1107"/>
                    <a:pt x="0" y="1143"/>
                    <a:pt x="27" y="1170"/>
                  </a:cubicBezTo>
                  <a:cubicBezTo>
                    <a:pt x="36" y="1179"/>
                    <a:pt x="54" y="1188"/>
                    <a:pt x="63" y="1188"/>
                  </a:cubicBezTo>
                  <a:cubicBezTo>
                    <a:pt x="81" y="1188"/>
                    <a:pt x="90" y="1179"/>
                    <a:pt x="107" y="1170"/>
                  </a:cubicBezTo>
                  <a:cubicBezTo>
                    <a:pt x="179" y="1107"/>
                    <a:pt x="250" y="1045"/>
                    <a:pt x="322" y="982"/>
                  </a:cubicBezTo>
                  <a:cubicBezTo>
                    <a:pt x="607" y="742"/>
                    <a:pt x="893" y="661"/>
                    <a:pt x="1080" y="635"/>
                  </a:cubicBezTo>
                  <a:cubicBezTo>
                    <a:pt x="1223" y="617"/>
                    <a:pt x="1347" y="554"/>
                    <a:pt x="1446" y="465"/>
                  </a:cubicBezTo>
                  <a:cubicBezTo>
                    <a:pt x="1526" y="394"/>
                    <a:pt x="1704" y="251"/>
                    <a:pt x="1927" y="99"/>
                  </a:cubicBezTo>
                  <a:cubicBezTo>
                    <a:pt x="1954" y="81"/>
                    <a:pt x="1963" y="46"/>
                    <a:pt x="1945" y="19"/>
                  </a:cubicBezTo>
                  <a:cubicBezTo>
                    <a:pt x="1934" y="8"/>
                    <a:pt x="1916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3797175" y="1630200"/>
              <a:ext cx="73175" cy="48500"/>
            </a:xfrm>
            <a:custGeom>
              <a:avLst/>
              <a:gdLst/>
              <a:ahLst/>
              <a:cxnLst/>
              <a:rect l="l" t="t" r="r" b="b"/>
              <a:pathLst>
                <a:path w="2927" h="1940" extrusionOk="0">
                  <a:moveTo>
                    <a:pt x="885" y="1"/>
                  </a:moveTo>
                  <a:cubicBezTo>
                    <a:pt x="632" y="1"/>
                    <a:pt x="351" y="70"/>
                    <a:pt x="45" y="209"/>
                  </a:cubicBezTo>
                  <a:cubicBezTo>
                    <a:pt x="18" y="218"/>
                    <a:pt x="0" y="254"/>
                    <a:pt x="18" y="280"/>
                  </a:cubicBezTo>
                  <a:cubicBezTo>
                    <a:pt x="25" y="308"/>
                    <a:pt x="47" y="319"/>
                    <a:pt x="69" y="319"/>
                  </a:cubicBezTo>
                  <a:cubicBezTo>
                    <a:pt x="76" y="319"/>
                    <a:pt x="83" y="318"/>
                    <a:pt x="89" y="316"/>
                  </a:cubicBezTo>
                  <a:cubicBezTo>
                    <a:pt x="381" y="180"/>
                    <a:pt x="645" y="113"/>
                    <a:pt x="881" y="113"/>
                  </a:cubicBezTo>
                  <a:cubicBezTo>
                    <a:pt x="1078" y="113"/>
                    <a:pt x="1255" y="160"/>
                    <a:pt x="1410" y="254"/>
                  </a:cubicBezTo>
                  <a:lnTo>
                    <a:pt x="2230" y="744"/>
                  </a:lnTo>
                  <a:cubicBezTo>
                    <a:pt x="2560" y="940"/>
                    <a:pt x="2757" y="1324"/>
                    <a:pt x="2810" y="1886"/>
                  </a:cubicBezTo>
                  <a:cubicBezTo>
                    <a:pt x="2810" y="1913"/>
                    <a:pt x="2837" y="1940"/>
                    <a:pt x="2864" y="1940"/>
                  </a:cubicBezTo>
                  <a:lnTo>
                    <a:pt x="2873" y="1940"/>
                  </a:lnTo>
                  <a:cubicBezTo>
                    <a:pt x="2899" y="1931"/>
                    <a:pt x="2926" y="1904"/>
                    <a:pt x="2926" y="1877"/>
                  </a:cubicBezTo>
                  <a:cubicBezTo>
                    <a:pt x="2864" y="1279"/>
                    <a:pt x="2650" y="869"/>
                    <a:pt x="2293" y="646"/>
                  </a:cubicBezTo>
                  <a:lnTo>
                    <a:pt x="1472" y="155"/>
                  </a:lnTo>
                  <a:cubicBezTo>
                    <a:pt x="1299" y="52"/>
                    <a:pt x="110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3848225" y="1703175"/>
              <a:ext cx="16550" cy="85475"/>
            </a:xfrm>
            <a:custGeom>
              <a:avLst/>
              <a:gdLst/>
              <a:ahLst/>
              <a:cxnLst/>
              <a:rect l="l" t="t" r="r" b="b"/>
              <a:pathLst>
                <a:path w="662" h="3419" extrusionOk="0">
                  <a:moveTo>
                    <a:pt x="532" y="0"/>
                  </a:moveTo>
                  <a:cubicBezTo>
                    <a:pt x="505" y="0"/>
                    <a:pt x="490" y="23"/>
                    <a:pt x="483" y="46"/>
                  </a:cubicBezTo>
                  <a:cubicBezTo>
                    <a:pt x="465" y="368"/>
                    <a:pt x="411" y="609"/>
                    <a:pt x="393" y="698"/>
                  </a:cubicBezTo>
                  <a:cubicBezTo>
                    <a:pt x="358" y="832"/>
                    <a:pt x="367" y="974"/>
                    <a:pt x="411" y="1099"/>
                  </a:cubicBezTo>
                  <a:cubicBezTo>
                    <a:pt x="483" y="1278"/>
                    <a:pt x="545" y="1572"/>
                    <a:pt x="465" y="1938"/>
                  </a:cubicBezTo>
                  <a:cubicBezTo>
                    <a:pt x="385" y="2339"/>
                    <a:pt x="233" y="2812"/>
                    <a:pt x="10" y="3338"/>
                  </a:cubicBezTo>
                  <a:cubicBezTo>
                    <a:pt x="1" y="3365"/>
                    <a:pt x="10" y="3401"/>
                    <a:pt x="37" y="3410"/>
                  </a:cubicBezTo>
                  <a:cubicBezTo>
                    <a:pt x="46" y="3419"/>
                    <a:pt x="54" y="3419"/>
                    <a:pt x="63" y="3419"/>
                  </a:cubicBezTo>
                  <a:cubicBezTo>
                    <a:pt x="81" y="3419"/>
                    <a:pt x="108" y="3401"/>
                    <a:pt x="117" y="3383"/>
                  </a:cubicBezTo>
                  <a:cubicBezTo>
                    <a:pt x="340" y="2848"/>
                    <a:pt x="492" y="2375"/>
                    <a:pt x="581" y="1965"/>
                  </a:cubicBezTo>
                  <a:cubicBezTo>
                    <a:pt x="661" y="1572"/>
                    <a:pt x="590" y="1260"/>
                    <a:pt x="518" y="1063"/>
                  </a:cubicBezTo>
                  <a:cubicBezTo>
                    <a:pt x="483" y="956"/>
                    <a:pt x="474" y="840"/>
                    <a:pt x="501" y="724"/>
                  </a:cubicBezTo>
                  <a:cubicBezTo>
                    <a:pt x="527" y="635"/>
                    <a:pt x="572" y="385"/>
                    <a:pt x="599" y="55"/>
                  </a:cubicBezTo>
                  <a:cubicBezTo>
                    <a:pt x="599" y="29"/>
                    <a:pt x="581" y="2"/>
                    <a:pt x="545" y="2"/>
                  </a:cubicBezTo>
                  <a:cubicBezTo>
                    <a:pt x="540" y="1"/>
                    <a:pt x="536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3763475" y="1824350"/>
              <a:ext cx="69175" cy="105025"/>
            </a:xfrm>
            <a:custGeom>
              <a:avLst/>
              <a:gdLst/>
              <a:ahLst/>
              <a:cxnLst/>
              <a:rect l="l" t="t" r="r" b="b"/>
              <a:pathLst>
                <a:path w="2767" h="4201" extrusionOk="0">
                  <a:moveTo>
                    <a:pt x="2707" y="1"/>
                  </a:moveTo>
                  <a:cubicBezTo>
                    <a:pt x="2686" y="1"/>
                    <a:pt x="2663" y="15"/>
                    <a:pt x="2651" y="35"/>
                  </a:cubicBezTo>
                  <a:cubicBezTo>
                    <a:pt x="1830" y="1542"/>
                    <a:pt x="750" y="3130"/>
                    <a:pt x="19" y="4103"/>
                  </a:cubicBezTo>
                  <a:cubicBezTo>
                    <a:pt x="1" y="4129"/>
                    <a:pt x="10" y="4165"/>
                    <a:pt x="28" y="4183"/>
                  </a:cubicBezTo>
                  <a:cubicBezTo>
                    <a:pt x="37" y="4192"/>
                    <a:pt x="54" y="4201"/>
                    <a:pt x="63" y="4201"/>
                  </a:cubicBezTo>
                  <a:cubicBezTo>
                    <a:pt x="81" y="4201"/>
                    <a:pt x="99" y="4192"/>
                    <a:pt x="108" y="4174"/>
                  </a:cubicBezTo>
                  <a:cubicBezTo>
                    <a:pt x="848" y="3193"/>
                    <a:pt x="1928" y="1605"/>
                    <a:pt x="2749" y="88"/>
                  </a:cubicBezTo>
                  <a:cubicBezTo>
                    <a:pt x="2766" y="61"/>
                    <a:pt x="2758" y="26"/>
                    <a:pt x="2731" y="8"/>
                  </a:cubicBezTo>
                  <a:cubicBezTo>
                    <a:pt x="2723" y="3"/>
                    <a:pt x="2715" y="1"/>
                    <a:pt x="2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3617175" y="1979450"/>
              <a:ext cx="20550" cy="38700"/>
            </a:xfrm>
            <a:custGeom>
              <a:avLst/>
              <a:gdLst/>
              <a:ahLst/>
              <a:cxnLst/>
              <a:rect l="l" t="t" r="r" b="b"/>
              <a:pathLst>
                <a:path w="822" h="1548" extrusionOk="0">
                  <a:moveTo>
                    <a:pt x="764" y="1"/>
                  </a:moveTo>
                  <a:cubicBezTo>
                    <a:pt x="742" y="1"/>
                    <a:pt x="719" y="11"/>
                    <a:pt x="706" y="31"/>
                  </a:cubicBezTo>
                  <a:cubicBezTo>
                    <a:pt x="438" y="575"/>
                    <a:pt x="197" y="1075"/>
                    <a:pt x="19" y="1467"/>
                  </a:cubicBezTo>
                  <a:cubicBezTo>
                    <a:pt x="1" y="1503"/>
                    <a:pt x="19" y="1529"/>
                    <a:pt x="45" y="1547"/>
                  </a:cubicBezTo>
                  <a:lnTo>
                    <a:pt x="72" y="1547"/>
                  </a:lnTo>
                  <a:cubicBezTo>
                    <a:pt x="90" y="1547"/>
                    <a:pt x="108" y="1538"/>
                    <a:pt x="117" y="1521"/>
                  </a:cubicBezTo>
                  <a:cubicBezTo>
                    <a:pt x="295" y="1119"/>
                    <a:pt x="536" y="628"/>
                    <a:pt x="813" y="84"/>
                  </a:cubicBezTo>
                  <a:cubicBezTo>
                    <a:pt x="822" y="58"/>
                    <a:pt x="813" y="22"/>
                    <a:pt x="786" y="4"/>
                  </a:cubicBezTo>
                  <a:cubicBezTo>
                    <a:pt x="779" y="2"/>
                    <a:pt x="772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3646175" y="1853300"/>
              <a:ext cx="60700" cy="106425"/>
            </a:xfrm>
            <a:custGeom>
              <a:avLst/>
              <a:gdLst/>
              <a:ahLst/>
              <a:cxnLst/>
              <a:rect l="l" t="t" r="r" b="b"/>
              <a:pathLst>
                <a:path w="2428" h="4257" extrusionOk="0">
                  <a:moveTo>
                    <a:pt x="2361" y="0"/>
                  </a:moveTo>
                  <a:cubicBezTo>
                    <a:pt x="2342" y="0"/>
                    <a:pt x="2323" y="10"/>
                    <a:pt x="2311" y="27"/>
                  </a:cubicBezTo>
                  <a:cubicBezTo>
                    <a:pt x="1490" y="1428"/>
                    <a:pt x="696" y="2855"/>
                    <a:pt x="18" y="4167"/>
                  </a:cubicBezTo>
                  <a:cubicBezTo>
                    <a:pt x="1" y="4203"/>
                    <a:pt x="9" y="4229"/>
                    <a:pt x="36" y="4247"/>
                  </a:cubicBezTo>
                  <a:cubicBezTo>
                    <a:pt x="45" y="4256"/>
                    <a:pt x="54" y="4256"/>
                    <a:pt x="63" y="4256"/>
                  </a:cubicBezTo>
                  <a:cubicBezTo>
                    <a:pt x="90" y="4256"/>
                    <a:pt x="108" y="4247"/>
                    <a:pt x="116" y="4220"/>
                  </a:cubicBezTo>
                  <a:cubicBezTo>
                    <a:pt x="803" y="2909"/>
                    <a:pt x="1588" y="1482"/>
                    <a:pt x="2409" y="90"/>
                  </a:cubicBezTo>
                  <a:cubicBezTo>
                    <a:pt x="2427" y="63"/>
                    <a:pt x="2418" y="27"/>
                    <a:pt x="2391" y="10"/>
                  </a:cubicBezTo>
                  <a:cubicBezTo>
                    <a:pt x="2382" y="3"/>
                    <a:pt x="2371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3728700" y="1704100"/>
              <a:ext cx="72500" cy="109750"/>
            </a:xfrm>
            <a:custGeom>
              <a:avLst/>
              <a:gdLst/>
              <a:ahLst/>
              <a:cxnLst/>
              <a:rect l="l" t="t" r="r" b="b"/>
              <a:pathLst>
                <a:path w="2900" h="4390" extrusionOk="0">
                  <a:moveTo>
                    <a:pt x="2833" y="0"/>
                  </a:moveTo>
                  <a:cubicBezTo>
                    <a:pt x="2814" y="0"/>
                    <a:pt x="2795" y="10"/>
                    <a:pt x="2784" y="27"/>
                  </a:cubicBezTo>
                  <a:cubicBezTo>
                    <a:pt x="1865" y="1374"/>
                    <a:pt x="928" y="2811"/>
                    <a:pt x="18" y="4300"/>
                  </a:cubicBezTo>
                  <a:cubicBezTo>
                    <a:pt x="0" y="4327"/>
                    <a:pt x="9" y="4363"/>
                    <a:pt x="36" y="4381"/>
                  </a:cubicBezTo>
                  <a:cubicBezTo>
                    <a:pt x="45" y="4390"/>
                    <a:pt x="63" y="4390"/>
                    <a:pt x="72" y="4390"/>
                  </a:cubicBezTo>
                  <a:cubicBezTo>
                    <a:pt x="89" y="4390"/>
                    <a:pt x="107" y="4381"/>
                    <a:pt x="116" y="4363"/>
                  </a:cubicBezTo>
                  <a:cubicBezTo>
                    <a:pt x="1026" y="2873"/>
                    <a:pt x="1954" y="1437"/>
                    <a:pt x="2882" y="90"/>
                  </a:cubicBezTo>
                  <a:cubicBezTo>
                    <a:pt x="2900" y="63"/>
                    <a:pt x="2891" y="27"/>
                    <a:pt x="2864" y="9"/>
                  </a:cubicBezTo>
                  <a:cubicBezTo>
                    <a:pt x="2854" y="3"/>
                    <a:pt x="2844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3825050" y="1640300"/>
              <a:ext cx="19650" cy="26350"/>
            </a:xfrm>
            <a:custGeom>
              <a:avLst/>
              <a:gdLst/>
              <a:ahLst/>
              <a:cxnLst/>
              <a:rect l="l" t="t" r="r" b="b"/>
              <a:pathLst>
                <a:path w="786" h="1054" extrusionOk="0">
                  <a:moveTo>
                    <a:pt x="725" y="0"/>
                  </a:moveTo>
                  <a:cubicBezTo>
                    <a:pt x="707" y="0"/>
                    <a:pt x="689" y="8"/>
                    <a:pt x="678" y="19"/>
                  </a:cubicBezTo>
                  <a:cubicBezTo>
                    <a:pt x="553" y="189"/>
                    <a:pt x="419" y="376"/>
                    <a:pt x="295" y="563"/>
                  </a:cubicBezTo>
                  <a:cubicBezTo>
                    <a:pt x="205" y="697"/>
                    <a:pt x="107" y="840"/>
                    <a:pt x="18" y="965"/>
                  </a:cubicBezTo>
                  <a:cubicBezTo>
                    <a:pt x="0" y="991"/>
                    <a:pt x="9" y="1027"/>
                    <a:pt x="36" y="1045"/>
                  </a:cubicBezTo>
                  <a:cubicBezTo>
                    <a:pt x="45" y="1045"/>
                    <a:pt x="54" y="1054"/>
                    <a:pt x="63" y="1054"/>
                  </a:cubicBezTo>
                  <a:cubicBezTo>
                    <a:pt x="80" y="1054"/>
                    <a:pt x="98" y="1045"/>
                    <a:pt x="116" y="1027"/>
                  </a:cubicBezTo>
                  <a:cubicBezTo>
                    <a:pt x="205" y="902"/>
                    <a:pt x="295" y="768"/>
                    <a:pt x="393" y="626"/>
                  </a:cubicBezTo>
                  <a:cubicBezTo>
                    <a:pt x="518" y="447"/>
                    <a:pt x="642" y="251"/>
                    <a:pt x="767" y="90"/>
                  </a:cubicBezTo>
                  <a:cubicBezTo>
                    <a:pt x="785" y="64"/>
                    <a:pt x="776" y="28"/>
                    <a:pt x="758" y="10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8"/>
          <p:cNvGrpSpPr/>
          <p:nvPr/>
        </p:nvGrpSpPr>
        <p:grpSpPr>
          <a:xfrm rot="1041395">
            <a:off x="-102655" y="4226021"/>
            <a:ext cx="1632044" cy="1088670"/>
            <a:chOff x="2376275" y="2520600"/>
            <a:chExt cx="1018125" cy="679150"/>
          </a:xfrm>
        </p:grpSpPr>
        <p:sp>
          <p:nvSpPr>
            <p:cNvPr id="793" name="Google Shape;793;p8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rgbClr val="A56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2376275" y="2770375"/>
              <a:ext cx="752725" cy="395225"/>
            </a:xfrm>
            <a:custGeom>
              <a:avLst/>
              <a:gdLst/>
              <a:ahLst/>
              <a:cxnLst/>
              <a:rect l="l" t="t" r="r" b="b"/>
              <a:pathLst>
                <a:path w="30109" h="15809" extrusionOk="0">
                  <a:moveTo>
                    <a:pt x="0" y="1"/>
                  </a:moveTo>
                  <a:lnTo>
                    <a:pt x="937" y="3319"/>
                  </a:lnTo>
                  <a:cubicBezTo>
                    <a:pt x="2587" y="3685"/>
                    <a:pt x="4309" y="4426"/>
                    <a:pt x="6165" y="5559"/>
                  </a:cubicBezTo>
                  <a:cubicBezTo>
                    <a:pt x="7690" y="6486"/>
                    <a:pt x="9108" y="7548"/>
                    <a:pt x="10616" y="8672"/>
                  </a:cubicBezTo>
                  <a:cubicBezTo>
                    <a:pt x="11250" y="9154"/>
                    <a:pt x="11910" y="9644"/>
                    <a:pt x="12570" y="10117"/>
                  </a:cubicBezTo>
                  <a:cubicBezTo>
                    <a:pt x="13765" y="10983"/>
                    <a:pt x="15005" y="11812"/>
                    <a:pt x="16254" y="12597"/>
                  </a:cubicBezTo>
                  <a:cubicBezTo>
                    <a:pt x="17432" y="13347"/>
                    <a:pt x="18725" y="14114"/>
                    <a:pt x="20162" y="14667"/>
                  </a:cubicBezTo>
                  <a:cubicBezTo>
                    <a:pt x="22473" y="15556"/>
                    <a:pt x="24930" y="15808"/>
                    <a:pt x="27250" y="15808"/>
                  </a:cubicBezTo>
                  <a:cubicBezTo>
                    <a:pt x="28235" y="15808"/>
                    <a:pt x="29195" y="15763"/>
                    <a:pt x="30109" y="15702"/>
                  </a:cubicBezTo>
                  <a:lnTo>
                    <a:pt x="29903" y="12588"/>
                  </a:lnTo>
                  <a:cubicBezTo>
                    <a:pt x="29060" y="12643"/>
                    <a:pt x="28176" y="12685"/>
                    <a:pt x="27276" y="12685"/>
                  </a:cubicBezTo>
                  <a:cubicBezTo>
                    <a:pt x="25263" y="12685"/>
                    <a:pt x="23172" y="12477"/>
                    <a:pt x="21286" y="11750"/>
                  </a:cubicBezTo>
                  <a:cubicBezTo>
                    <a:pt x="20099" y="11295"/>
                    <a:pt x="18966" y="10617"/>
                    <a:pt x="17914" y="9957"/>
                  </a:cubicBezTo>
                  <a:cubicBezTo>
                    <a:pt x="16718" y="9207"/>
                    <a:pt x="15541" y="8413"/>
                    <a:pt x="14399" y="7593"/>
                  </a:cubicBezTo>
                  <a:cubicBezTo>
                    <a:pt x="13756" y="7129"/>
                    <a:pt x="13114" y="6638"/>
                    <a:pt x="12481" y="6174"/>
                  </a:cubicBezTo>
                  <a:cubicBezTo>
                    <a:pt x="10991" y="5050"/>
                    <a:pt x="9447" y="3899"/>
                    <a:pt x="7797" y="2891"/>
                  </a:cubicBezTo>
                  <a:cubicBezTo>
                    <a:pt x="5049" y="1214"/>
                    <a:pt x="2498" y="26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2388300" y="2813200"/>
              <a:ext cx="737125" cy="323550"/>
            </a:xfrm>
            <a:custGeom>
              <a:avLst/>
              <a:gdLst/>
              <a:ahLst/>
              <a:cxnLst/>
              <a:rect l="l" t="t" r="r" b="b"/>
              <a:pathLst>
                <a:path w="29485" h="12942" extrusionOk="0">
                  <a:moveTo>
                    <a:pt x="1" y="1"/>
                  </a:moveTo>
                  <a:lnTo>
                    <a:pt x="54" y="170"/>
                  </a:lnTo>
                  <a:cubicBezTo>
                    <a:pt x="340" y="250"/>
                    <a:pt x="616" y="358"/>
                    <a:pt x="884" y="456"/>
                  </a:cubicBezTo>
                  <a:cubicBezTo>
                    <a:pt x="3578" y="1482"/>
                    <a:pt x="6370" y="2543"/>
                    <a:pt x="8815" y="4167"/>
                  </a:cubicBezTo>
                  <a:cubicBezTo>
                    <a:pt x="9841" y="4845"/>
                    <a:pt x="10813" y="5630"/>
                    <a:pt x="11750" y="6388"/>
                  </a:cubicBezTo>
                  <a:cubicBezTo>
                    <a:pt x="12401" y="6914"/>
                    <a:pt x="13070" y="7450"/>
                    <a:pt x="13757" y="7958"/>
                  </a:cubicBezTo>
                  <a:cubicBezTo>
                    <a:pt x="15818" y="9484"/>
                    <a:pt x="17602" y="10313"/>
                    <a:pt x="19368" y="10581"/>
                  </a:cubicBezTo>
                  <a:cubicBezTo>
                    <a:pt x="19600" y="10617"/>
                    <a:pt x="19832" y="10643"/>
                    <a:pt x="20064" y="10670"/>
                  </a:cubicBezTo>
                  <a:cubicBezTo>
                    <a:pt x="20724" y="10742"/>
                    <a:pt x="21411" y="10822"/>
                    <a:pt x="22000" y="11125"/>
                  </a:cubicBezTo>
                  <a:cubicBezTo>
                    <a:pt x="22357" y="11304"/>
                    <a:pt x="22669" y="11553"/>
                    <a:pt x="22972" y="11803"/>
                  </a:cubicBezTo>
                  <a:cubicBezTo>
                    <a:pt x="23231" y="12008"/>
                    <a:pt x="23490" y="12214"/>
                    <a:pt x="23775" y="12392"/>
                  </a:cubicBezTo>
                  <a:cubicBezTo>
                    <a:pt x="24388" y="12754"/>
                    <a:pt x="25123" y="12942"/>
                    <a:pt x="25910" y="12942"/>
                  </a:cubicBezTo>
                  <a:cubicBezTo>
                    <a:pt x="26246" y="12942"/>
                    <a:pt x="26592" y="12907"/>
                    <a:pt x="26942" y="12838"/>
                  </a:cubicBezTo>
                  <a:cubicBezTo>
                    <a:pt x="27736" y="12677"/>
                    <a:pt x="28557" y="12347"/>
                    <a:pt x="29485" y="11803"/>
                  </a:cubicBezTo>
                  <a:lnTo>
                    <a:pt x="29476" y="11634"/>
                  </a:lnTo>
                  <a:cubicBezTo>
                    <a:pt x="28530" y="12196"/>
                    <a:pt x="27710" y="12526"/>
                    <a:pt x="26916" y="12686"/>
                  </a:cubicBezTo>
                  <a:cubicBezTo>
                    <a:pt x="26569" y="12757"/>
                    <a:pt x="26227" y="12792"/>
                    <a:pt x="25895" y="12792"/>
                  </a:cubicBezTo>
                  <a:cubicBezTo>
                    <a:pt x="25141" y="12792"/>
                    <a:pt x="24438" y="12611"/>
                    <a:pt x="23856" y="12258"/>
                  </a:cubicBezTo>
                  <a:cubicBezTo>
                    <a:pt x="23579" y="12098"/>
                    <a:pt x="23320" y="11883"/>
                    <a:pt x="23071" y="11687"/>
                  </a:cubicBezTo>
                  <a:cubicBezTo>
                    <a:pt x="22758" y="11437"/>
                    <a:pt x="22437" y="11170"/>
                    <a:pt x="22071" y="10991"/>
                  </a:cubicBezTo>
                  <a:cubicBezTo>
                    <a:pt x="21456" y="10679"/>
                    <a:pt x="20751" y="10599"/>
                    <a:pt x="20082" y="10527"/>
                  </a:cubicBezTo>
                  <a:cubicBezTo>
                    <a:pt x="19850" y="10501"/>
                    <a:pt x="19618" y="10474"/>
                    <a:pt x="19395" y="10438"/>
                  </a:cubicBezTo>
                  <a:cubicBezTo>
                    <a:pt x="17656" y="10171"/>
                    <a:pt x="15889" y="9341"/>
                    <a:pt x="13837" y="7833"/>
                  </a:cubicBezTo>
                  <a:cubicBezTo>
                    <a:pt x="13159" y="7334"/>
                    <a:pt x="12490" y="6798"/>
                    <a:pt x="11848" y="6272"/>
                  </a:cubicBezTo>
                  <a:cubicBezTo>
                    <a:pt x="10902" y="5514"/>
                    <a:pt x="9930" y="4720"/>
                    <a:pt x="8904" y="4042"/>
                  </a:cubicBezTo>
                  <a:cubicBezTo>
                    <a:pt x="6442" y="2409"/>
                    <a:pt x="3641" y="1348"/>
                    <a:pt x="938" y="313"/>
                  </a:cubicBezTo>
                  <a:cubicBezTo>
                    <a:pt x="643" y="206"/>
                    <a:pt x="331" y="9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2829225" y="3108775"/>
              <a:ext cx="161500" cy="53500"/>
            </a:xfrm>
            <a:custGeom>
              <a:avLst/>
              <a:gdLst/>
              <a:ahLst/>
              <a:cxnLst/>
              <a:rect l="l" t="t" r="r" b="b"/>
              <a:pathLst>
                <a:path w="6460" h="2140" extrusionOk="0">
                  <a:moveTo>
                    <a:pt x="3168" y="1"/>
                  </a:moveTo>
                  <a:cubicBezTo>
                    <a:pt x="2807" y="1"/>
                    <a:pt x="2448" y="49"/>
                    <a:pt x="2097" y="96"/>
                  </a:cubicBezTo>
                  <a:cubicBezTo>
                    <a:pt x="1972" y="114"/>
                    <a:pt x="1856" y="132"/>
                    <a:pt x="1731" y="150"/>
                  </a:cubicBezTo>
                  <a:cubicBezTo>
                    <a:pt x="1431" y="186"/>
                    <a:pt x="1101" y="210"/>
                    <a:pt x="758" y="210"/>
                  </a:cubicBezTo>
                  <a:cubicBezTo>
                    <a:pt x="510" y="210"/>
                    <a:pt x="255" y="197"/>
                    <a:pt x="1" y="168"/>
                  </a:cubicBezTo>
                  <a:lnTo>
                    <a:pt x="1" y="168"/>
                  </a:lnTo>
                  <a:cubicBezTo>
                    <a:pt x="108" y="230"/>
                    <a:pt x="215" y="283"/>
                    <a:pt x="331" y="346"/>
                  </a:cubicBezTo>
                  <a:cubicBezTo>
                    <a:pt x="465" y="353"/>
                    <a:pt x="598" y="356"/>
                    <a:pt x="729" y="356"/>
                  </a:cubicBezTo>
                  <a:cubicBezTo>
                    <a:pt x="1089" y="356"/>
                    <a:pt x="1436" y="332"/>
                    <a:pt x="1749" y="292"/>
                  </a:cubicBezTo>
                  <a:cubicBezTo>
                    <a:pt x="1874" y="283"/>
                    <a:pt x="1990" y="266"/>
                    <a:pt x="2115" y="248"/>
                  </a:cubicBezTo>
                  <a:cubicBezTo>
                    <a:pt x="2470" y="199"/>
                    <a:pt x="2833" y="150"/>
                    <a:pt x="3194" y="150"/>
                  </a:cubicBezTo>
                  <a:cubicBezTo>
                    <a:pt x="3358" y="150"/>
                    <a:pt x="3523" y="160"/>
                    <a:pt x="3685" y="185"/>
                  </a:cubicBezTo>
                  <a:cubicBezTo>
                    <a:pt x="4577" y="337"/>
                    <a:pt x="5273" y="917"/>
                    <a:pt x="5692" y="1381"/>
                  </a:cubicBezTo>
                  <a:cubicBezTo>
                    <a:pt x="5898" y="1613"/>
                    <a:pt x="6094" y="1862"/>
                    <a:pt x="6263" y="2121"/>
                  </a:cubicBezTo>
                  <a:cubicBezTo>
                    <a:pt x="6326" y="2130"/>
                    <a:pt x="6397" y="2139"/>
                    <a:pt x="6460" y="2139"/>
                  </a:cubicBezTo>
                  <a:cubicBezTo>
                    <a:pt x="6263" y="1845"/>
                    <a:pt x="6049" y="1550"/>
                    <a:pt x="5799" y="1283"/>
                  </a:cubicBezTo>
                  <a:cubicBezTo>
                    <a:pt x="5362" y="801"/>
                    <a:pt x="4649" y="194"/>
                    <a:pt x="3712" y="43"/>
                  </a:cubicBezTo>
                  <a:cubicBezTo>
                    <a:pt x="3530" y="13"/>
                    <a:pt x="3349" y="1"/>
                    <a:pt x="3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2523900" y="2905325"/>
              <a:ext cx="205875" cy="145425"/>
            </a:xfrm>
            <a:custGeom>
              <a:avLst/>
              <a:gdLst/>
              <a:ahLst/>
              <a:cxnLst/>
              <a:rect l="l" t="t" r="r" b="b"/>
              <a:pathLst>
                <a:path w="8235" h="5817" extrusionOk="0">
                  <a:moveTo>
                    <a:pt x="1" y="0"/>
                  </a:moveTo>
                  <a:cubicBezTo>
                    <a:pt x="81" y="54"/>
                    <a:pt x="170" y="107"/>
                    <a:pt x="260" y="161"/>
                  </a:cubicBezTo>
                  <a:cubicBezTo>
                    <a:pt x="304" y="187"/>
                    <a:pt x="349" y="214"/>
                    <a:pt x="393" y="241"/>
                  </a:cubicBezTo>
                  <a:cubicBezTo>
                    <a:pt x="1749" y="571"/>
                    <a:pt x="3105" y="1187"/>
                    <a:pt x="4345" y="2061"/>
                  </a:cubicBezTo>
                  <a:cubicBezTo>
                    <a:pt x="5603" y="2962"/>
                    <a:pt x="6781" y="4130"/>
                    <a:pt x="7860" y="5558"/>
                  </a:cubicBezTo>
                  <a:cubicBezTo>
                    <a:pt x="7985" y="5647"/>
                    <a:pt x="8110" y="5727"/>
                    <a:pt x="8235" y="5817"/>
                  </a:cubicBezTo>
                  <a:cubicBezTo>
                    <a:pt x="7075" y="4220"/>
                    <a:pt x="5808" y="2917"/>
                    <a:pt x="4426" y="1945"/>
                  </a:cubicBezTo>
                  <a:cubicBezTo>
                    <a:pt x="3052" y="964"/>
                    <a:pt x="1526" y="3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2990700" y="3083725"/>
              <a:ext cx="122025" cy="27250"/>
            </a:xfrm>
            <a:custGeom>
              <a:avLst/>
              <a:gdLst/>
              <a:ahLst/>
              <a:cxnLst/>
              <a:rect l="l" t="t" r="r" b="b"/>
              <a:pathLst>
                <a:path w="4881" h="1090" extrusionOk="0">
                  <a:moveTo>
                    <a:pt x="1" y="1"/>
                  </a:moveTo>
                  <a:cubicBezTo>
                    <a:pt x="554" y="652"/>
                    <a:pt x="1410" y="1071"/>
                    <a:pt x="2302" y="1089"/>
                  </a:cubicBezTo>
                  <a:cubicBezTo>
                    <a:pt x="2324" y="1090"/>
                    <a:pt x="2345" y="1090"/>
                    <a:pt x="2366" y="1090"/>
                  </a:cubicBezTo>
                  <a:cubicBezTo>
                    <a:pt x="3265" y="1090"/>
                    <a:pt x="4175" y="726"/>
                    <a:pt x="4880" y="81"/>
                  </a:cubicBezTo>
                  <a:lnTo>
                    <a:pt x="4880" y="81"/>
                  </a:lnTo>
                  <a:cubicBezTo>
                    <a:pt x="4800" y="90"/>
                    <a:pt x="4711" y="90"/>
                    <a:pt x="4631" y="90"/>
                  </a:cubicBezTo>
                  <a:cubicBezTo>
                    <a:pt x="3980" y="636"/>
                    <a:pt x="3178" y="938"/>
                    <a:pt x="2380" y="938"/>
                  </a:cubicBezTo>
                  <a:cubicBezTo>
                    <a:pt x="2357" y="938"/>
                    <a:pt x="2334" y="938"/>
                    <a:pt x="2311" y="938"/>
                  </a:cubicBezTo>
                  <a:cubicBezTo>
                    <a:pt x="1517" y="920"/>
                    <a:pt x="750" y="572"/>
                    <a:pt x="224" y="28"/>
                  </a:cubicBezTo>
                  <a:cubicBezTo>
                    <a:pt x="152" y="19"/>
                    <a:pt x="72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2883200" y="3132475"/>
              <a:ext cx="67375" cy="24000"/>
            </a:xfrm>
            <a:custGeom>
              <a:avLst/>
              <a:gdLst/>
              <a:ahLst/>
              <a:cxnLst/>
              <a:rect l="l" t="t" r="r" b="b"/>
              <a:pathLst>
                <a:path w="2695" h="960" extrusionOk="0">
                  <a:moveTo>
                    <a:pt x="835" y="1"/>
                  </a:moveTo>
                  <a:cubicBezTo>
                    <a:pt x="531" y="1"/>
                    <a:pt x="240" y="75"/>
                    <a:pt x="1" y="219"/>
                  </a:cubicBezTo>
                  <a:cubicBezTo>
                    <a:pt x="63" y="245"/>
                    <a:pt x="125" y="263"/>
                    <a:pt x="188" y="290"/>
                  </a:cubicBezTo>
                  <a:cubicBezTo>
                    <a:pt x="387" y="200"/>
                    <a:pt x="612" y="152"/>
                    <a:pt x="845" y="152"/>
                  </a:cubicBezTo>
                  <a:cubicBezTo>
                    <a:pt x="1030" y="152"/>
                    <a:pt x="1221" y="182"/>
                    <a:pt x="1410" y="245"/>
                  </a:cubicBezTo>
                  <a:cubicBezTo>
                    <a:pt x="1767" y="361"/>
                    <a:pt x="2106" y="593"/>
                    <a:pt x="2436" y="914"/>
                  </a:cubicBezTo>
                  <a:cubicBezTo>
                    <a:pt x="2525" y="932"/>
                    <a:pt x="2606" y="950"/>
                    <a:pt x="2695" y="959"/>
                  </a:cubicBezTo>
                  <a:cubicBezTo>
                    <a:pt x="2302" y="540"/>
                    <a:pt x="1883" y="245"/>
                    <a:pt x="1455" y="103"/>
                  </a:cubicBezTo>
                  <a:cubicBezTo>
                    <a:pt x="1250" y="34"/>
                    <a:pt x="1040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2435375" y="2781750"/>
              <a:ext cx="414625" cy="253400"/>
            </a:xfrm>
            <a:custGeom>
              <a:avLst/>
              <a:gdLst/>
              <a:ahLst/>
              <a:cxnLst/>
              <a:rect l="l" t="t" r="r" b="b"/>
              <a:pathLst>
                <a:path w="16585" h="10136" extrusionOk="0">
                  <a:moveTo>
                    <a:pt x="0" y="1"/>
                  </a:moveTo>
                  <a:lnTo>
                    <a:pt x="0" y="1"/>
                  </a:lnTo>
                  <a:cubicBezTo>
                    <a:pt x="7298" y="4203"/>
                    <a:pt x="8823" y="5469"/>
                    <a:pt x="10429" y="6808"/>
                  </a:cubicBezTo>
                  <a:cubicBezTo>
                    <a:pt x="11178" y="7441"/>
                    <a:pt x="11954" y="8083"/>
                    <a:pt x="13355" y="9056"/>
                  </a:cubicBezTo>
                  <a:cubicBezTo>
                    <a:pt x="14345" y="9734"/>
                    <a:pt x="15487" y="10108"/>
                    <a:pt x="16584" y="10135"/>
                  </a:cubicBezTo>
                  <a:cubicBezTo>
                    <a:pt x="16486" y="10082"/>
                    <a:pt x="16397" y="10028"/>
                    <a:pt x="16308" y="9966"/>
                  </a:cubicBezTo>
                  <a:cubicBezTo>
                    <a:pt x="15326" y="9894"/>
                    <a:pt x="14318" y="9537"/>
                    <a:pt x="13444" y="8931"/>
                  </a:cubicBezTo>
                  <a:cubicBezTo>
                    <a:pt x="12044" y="7967"/>
                    <a:pt x="11267" y="7325"/>
                    <a:pt x="10518" y="6700"/>
                  </a:cubicBezTo>
                  <a:cubicBezTo>
                    <a:pt x="8957" y="5389"/>
                    <a:pt x="7467" y="4149"/>
                    <a:pt x="616" y="179"/>
                  </a:cubicBezTo>
                  <a:cubicBezTo>
                    <a:pt x="411" y="117"/>
                    <a:pt x="205" y="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3057600" y="2760350"/>
              <a:ext cx="336800" cy="345500"/>
            </a:xfrm>
            <a:custGeom>
              <a:avLst/>
              <a:gdLst/>
              <a:ahLst/>
              <a:cxnLst/>
              <a:rect l="l" t="t" r="r" b="b"/>
              <a:pathLst>
                <a:path w="13472" h="13820" extrusionOk="0">
                  <a:moveTo>
                    <a:pt x="13472" y="0"/>
                  </a:moveTo>
                  <a:lnTo>
                    <a:pt x="13472" y="0"/>
                  </a:lnTo>
                  <a:cubicBezTo>
                    <a:pt x="8735" y="366"/>
                    <a:pt x="4417" y="3060"/>
                    <a:pt x="1937" y="7110"/>
                  </a:cubicBezTo>
                  <a:cubicBezTo>
                    <a:pt x="1" y="10268"/>
                    <a:pt x="170" y="13819"/>
                    <a:pt x="170" y="13819"/>
                  </a:cubicBezTo>
                  <a:cubicBezTo>
                    <a:pt x="2320" y="13667"/>
                    <a:pt x="4899" y="12998"/>
                    <a:pt x="6611" y="11705"/>
                  </a:cubicBezTo>
                  <a:cubicBezTo>
                    <a:pt x="12276" y="7432"/>
                    <a:pt x="13258" y="2552"/>
                    <a:pt x="13472" y="0"/>
                  </a:cubicBezTo>
                  <a:close/>
                </a:path>
              </a:pathLst>
            </a:custGeom>
            <a:solidFill>
              <a:srgbClr val="9CA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3064525" y="2760350"/>
              <a:ext cx="329875" cy="337300"/>
            </a:xfrm>
            <a:custGeom>
              <a:avLst/>
              <a:gdLst/>
              <a:ahLst/>
              <a:cxnLst/>
              <a:rect l="l" t="t" r="r" b="b"/>
              <a:pathLst>
                <a:path w="13195" h="13492" extrusionOk="0">
                  <a:moveTo>
                    <a:pt x="13195" y="0"/>
                  </a:moveTo>
                  <a:lnTo>
                    <a:pt x="13195" y="0"/>
                  </a:lnTo>
                  <a:cubicBezTo>
                    <a:pt x="13105" y="9"/>
                    <a:pt x="13007" y="18"/>
                    <a:pt x="12909" y="27"/>
                  </a:cubicBezTo>
                  <a:cubicBezTo>
                    <a:pt x="12677" y="232"/>
                    <a:pt x="12445" y="429"/>
                    <a:pt x="12222" y="634"/>
                  </a:cubicBezTo>
                  <a:cubicBezTo>
                    <a:pt x="11402" y="1347"/>
                    <a:pt x="10572" y="2070"/>
                    <a:pt x="9751" y="2802"/>
                  </a:cubicBezTo>
                  <a:cubicBezTo>
                    <a:pt x="9448" y="2204"/>
                    <a:pt x="9296" y="1526"/>
                    <a:pt x="9314" y="848"/>
                  </a:cubicBezTo>
                  <a:lnTo>
                    <a:pt x="9314" y="848"/>
                  </a:lnTo>
                  <a:cubicBezTo>
                    <a:pt x="9225" y="884"/>
                    <a:pt x="9136" y="910"/>
                    <a:pt x="9046" y="946"/>
                  </a:cubicBezTo>
                  <a:cubicBezTo>
                    <a:pt x="9055" y="1651"/>
                    <a:pt x="9225" y="2356"/>
                    <a:pt x="9555" y="2980"/>
                  </a:cubicBezTo>
                  <a:cubicBezTo>
                    <a:pt x="8779" y="3667"/>
                    <a:pt x="8012" y="4372"/>
                    <a:pt x="7253" y="5085"/>
                  </a:cubicBezTo>
                  <a:cubicBezTo>
                    <a:pt x="6763" y="4229"/>
                    <a:pt x="6486" y="3248"/>
                    <a:pt x="6441" y="2266"/>
                  </a:cubicBezTo>
                  <a:cubicBezTo>
                    <a:pt x="6352" y="2320"/>
                    <a:pt x="6272" y="2373"/>
                    <a:pt x="6192" y="2427"/>
                  </a:cubicBezTo>
                  <a:cubicBezTo>
                    <a:pt x="6263" y="3417"/>
                    <a:pt x="6548" y="4398"/>
                    <a:pt x="7057" y="5264"/>
                  </a:cubicBezTo>
                  <a:cubicBezTo>
                    <a:pt x="6334" y="5942"/>
                    <a:pt x="5621" y="6638"/>
                    <a:pt x="4934" y="7342"/>
                  </a:cubicBezTo>
                  <a:cubicBezTo>
                    <a:pt x="4354" y="6424"/>
                    <a:pt x="3988" y="5371"/>
                    <a:pt x="3872" y="4309"/>
                  </a:cubicBezTo>
                  <a:cubicBezTo>
                    <a:pt x="3801" y="4390"/>
                    <a:pt x="3720" y="4470"/>
                    <a:pt x="3649" y="4550"/>
                  </a:cubicBezTo>
                  <a:cubicBezTo>
                    <a:pt x="3792" y="5594"/>
                    <a:pt x="4167" y="6629"/>
                    <a:pt x="4746" y="7530"/>
                  </a:cubicBezTo>
                  <a:cubicBezTo>
                    <a:pt x="4158" y="8136"/>
                    <a:pt x="3587" y="8743"/>
                    <a:pt x="3034" y="9367"/>
                  </a:cubicBezTo>
                  <a:cubicBezTo>
                    <a:pt x="2489" y="8573"/>
                    <a:pt x="2097" y="7672"/>
                    <a:pt x="1892" y="6745"/>
                  </a:cubicBezTo>
                  <a:cubicBezTo>
                    <a:pt x="1820" y="6852"/>
                    <a:pt x="1758" y="6950"/>
                    <a:pt x="1695" y="7048"/>
                  </a:cubicBezTo>
                  <a:cubicBezTo>
                    <a:pt x="1927" y="7940"/>
                    <a:pt x="2320" y="8805"/>
                    <a:pt x="2864" y="9573"/>
                  </a:cubicBezTo>
                  <a:cubicBezTo>
                    <a:pt x="2275" y="10242"/>
                    <a:pt x="1704" y="10929"/>
                    <a:pt x="1160" y="11633"/>
                  </a:cubicBezTo>
                  <a:cubicBezTo>
                    <a:pt x="839" y="11054"/>
                    <a:pt x="607" y="10420"/>
                    <a:pt x="473" y="9787"/>
                  </a:cubicBezTo>
                  <a:cubicBezTo>
                    <a:pt x="420" y="9956"/>
                    <a:pt x="375" y="10126"/>
                    <a:pt x="330" y="10286"/>
                  </a:cubicBezTo>
                  <a:cubicBezTo>
                    <a:pt x="491" y="10830"/>
                    <a:pt x="705" y="11357"/>
                    <a:pt x="991" y="11856"/>
                  </a:cubicBezTo>
                  <a:cubicBezTo>
                    <a:pt x="678" y="12267"/>
                    <a:pt x="366" y="12686"/>
                    <a:pt x="72" y="13114"/>
                  </a:cubicBezTo>
                  <a:cubicBezTo>
                    <a:pt x="0" y="13221"/>
                    <a:pt x="27" y="13373"/>
                    <a:pt x="134" y="13444"/>
                  </a:cubicBezTo>
                  <a:cubicBezTo>
                    <a:pt x="179" y="13476"/>
                    <a:pt x="228" y="13491"/>
                    <a:pt x="276" y="13491"/>
                  </a:cubicBezTo>
                  <a:cubicBezTo>
                    <a:pt x="324" y="13491"/>
                    <a:pt x="371" y="13476"/>
                    <a:pt x="411" y="13444"/>
                  </a:cubicBezTo>
                  <a:cubicBezTo>
                    <a:pt x="438" y="13427"/>
                    <a:pt x="455" y="13409"/>
                    <a:pt x="473" y="13391"/>
                  </a:cubicBezTo>
                  <a:cubicBezTo>
                    <a:pt x="750" y="12989"/>
                    <a:pt x="1035" y="12588"/>
                    <a:pt x="1339" y="12195"/>
                  </a:cubicBezTo>
                  <a:cubicBezTo>
                    <a:pt x="2190" y="12545"/>
                    <a:pt x="3114" y="12722"/>
                    <a:pt x="4011" y="12722"/>
                  </a:cubicBezTo>
                  <a:cubicBezTo>
                    <a:pt x="4213" y="12722"/>
                    <a:pt x="4414" y="12713"/>
                    <a:pt x="4613" y="12695"/>
                  </a:cubicBezTo>
                  <a:cubicBezTo>
                    <a:pt x="4880" y="12570"/>
                    <a:pt x="5148" y="12445"/>
                    <a:pt x="5407" y="12302"/>
                  </a:cubicBezTo>
                  <a:lnTo>
                    <a:pt x="5407" y="12302"/>
                  </a:lnTo>
                  <a:cubicBezTo>
                    <a:pt x="4952" y="12410"/>
                    <a:pt x="4476" y="12464"/>
                    <a:pt x="3992" y="12464"/>
                  </a:cubicBezTo>
                  <a:cubicBezTo>
                    <a:pt x="3157" y="12464"/>
                    <a:pt x="2301" y="12303"/>
                    <a:pt x="1499" y="11981"/>
                  </a:cubicBezTo>
                  <a:cubicBezTo>
                    <a:pt x="2034" y="11285"/>
                    <a:pt x="2605" y="10599"/>
                    <a:pt x="3185" y="9929"/>
                  </a:cubicBezTo>
                  <a:cubicBezTo>
                    <a:pt x="4344" y="10582"/>
                    <a:pt x="5666" y="10929"/>
                    <a:pt x="6955" y="10929"/>
                  </a:cubicBezTo>
                  <a:cubicBezTo>
                    <a:pt x="7075" y="10929"/>
                    <a:pt x="7196" y="10926"/>
                    <a:pt x="7316" y="10920"/>
                  </a:cubicBezTo>
                  <a:cubicBezTo>
                    <a:pt x="7423" y="10822"/>
                    <a:pt x="7530" y="10732"/>
                    <a:pt x="7637" y="10634"/>
                  </a:cubicBezTo>
                  <a:lnTo>
                    <a:pt x="7637" y="10634"/>
                  </a:lnTo>
                  <a:cubicBezTo>
                    <a:pt x="7412" y="10657"/>
                    <a:pt x="7184" y="10668"/>
                    <a:pt x="6955" y="10668"/>
                  </a:cubicBezTo>
                  <a:cubicBezTo>
                    <a:pt x="5731" y="10668"/>
                    <a:pt x="4468" y="10348"/>
                    <a:pt x="3364" y="9724"/>
                  </a:cubicBezTo>
                  <a:cubicBezTo>
                    <a:pt x="3926" y="9091"/>
                    <a:pt x="4506" y="8466"/>
                    <a:pt x="5103" y="7851"/>
                  </a:cubicBezTo>
                  <a:cubicBezTo>
                    <a:pt x="6116" y="8357"/>
                    <a:pt x="7251" y="8612"/>
                    <a:pt x="8370" y="8612"/>
                  </a:cubicBezTo>
                  <a:cubicBezTo>
                    <a:pt x="8827" y="8612"/>
                    <a:pt x="9282" y="8570"/>
                    <a:pt x="9724" y="8484"/>
                  </a:cubicBezTo>
                  <a:cubicBezTo>
                    <a:pt x="9814" y="8368"/>
                    <a:pt x="9894" y="8261"/>
                    <a:pt x="9983" y="8154"/>
                  </a:cubicBezTo>
                  <a:lnTo>
                    <a:pt x="9983" y="8154"/>
                  </a:lnTo>
                  <a:cubicBezTo>
                    <a:pt x="9457" y="8287"/>
                    <a:pt x="8909" y="8352"/>
                    <a:pt x="8358" y="8352"/>
                  </a:cubicBezTo>
                  <a:cubicBezTo>
                    <a:pt x="7311" y="8352"/>
                    <a:pt x="6252" y="8116"/>
                    <a:pt x="5300" y="7655"/>
                  </a:cubicBezTo>
                  <a:cubicBezTo>
                    <a:pt x="5986" y="6959"/>
                    <a:pt x="6691" y="6272"/>
                    <a:pt x="7405" y="5603"/>
                  </a:cubicBezTo>
                  <a:cubicBezTo>
                    <a:pt x="8208" y="5945"/>
                    <a:pt x="9089" y="6119"/>
                    <a:pt x="9964" y="6119"/>
                  </a:cubicBezTo>
                  <a:cubicBezTo>
                    <a:pt x="10458" y="6119"/>
                    <a:pt x="10951" y="6063"/>
                    <a:pt x="11428" y="5951"/>
                  </a:cubicBezTo>
                  <a:cubicBezTo>
                    <a:pt x="11482" y="5853"/>
                    <a:pt x="11544" y="5746"/>
                    <a:pt x="11598" y="5638"/>
                  </a:cubicBezTo>
                  <a:lnTo>
                    <a:pt x="11598" y="5638"/>
                  </a:lnTo>
                  <a:cubicBezTo>
                    <a:pt x="11068" y="5785"/>
                    <a:pt x="10513" y="5858"/>
                    <a:pt x="9957" y="5858"/>
                  </a:cubicBezTo>
                  <a:cubicBezTo>
                    <a:pt x="9157" y="5858"/>
                    <a:pt x="8352" y="5707"/>
                    <a:pt x="7610" y="5407"/>
                  </a:cubicBezTo>
                  <a:cubicBezTo>
                    <a:pt x="8377" y="4684"/>
                    <a:pt x="9153" y="3979"/>
                    <a:pt x="9938" y="3283"/>
                  </a:cubicBezTo>
                  <a:cubicBezTo>
                    <a:pt x="10427" y="3471"/>
                    <a:pt x="10954" y="3562"/>
                    <a:pt x="11479" y="3562"/>
                  </a:cubicBezTo>
                  <a:cubicBezTo>
                    <a:pt x="11826" y="3562"/>
                    <a:pt x="12173" y="3522"/>
                    <a:pt x="12508" y="3444"/>
                  </a:cubicBezTo>
                  <a:cubicBezTo>
                    <a:pt x="12543" y="3346"/>
                    <a:pt x="12570" y="3248"/>
                    <a:pt x="12606" y="3150"/>
                  </a:cubicBezTo>
                  <a:lnTo>
                    <a:pt x="12606" y="3150"/>
                  </a:lnTo>
                  <a:cubicBezTo>
                    <a:pt x="12241" y="3252"/>
                    <a:pt x="11860" y="3304"/>
                    <a:pt x="11479" y="3304"/>
                  </a:cubicBezTo>
                  <a:cubicBezTo>
                    <a:pt x="11030" y="3304"/>
                    <a:pt x="10581" y="3232"/>
                    <a:pt x="10161" y="3087"/>
                  </a:cubicBezTo>
                  <a:cubicBezTo>
                    <a:pt x="10955" y="2382"/>
                    <a:pt x="11749" y="1686"/>
                    <a:pt x="12534" y="1000"/>
                  </a:cubicBezTo>
                  <a:cubicBezTo>
                    <a:pt x="12740" y="812"/>
                    <a:pt x="12945" y="634"/>
                    <a:pt x="13150" y="455"/>
                  </a:cubicBezTo>
                  <a:cubicBezTo>
                    <a:pt x="13168" y="295"/>
                    <a:pt x="13186" y="143"/>
                    <a:pt x="1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2484650" y="3019325"/>
              <a:ext cx="454775" cy="180425"/>
            </a:xfrm>
            <a:custGeom>
              <a:avLst/>
              <a:gdLst/>
              <a:ahLst/>
              <a:cxnLst/>
              <a:rect l="l" t="t" r="r" b="b"/>
              <a:pathLst>
                <a:path w="18191" h="7217" extrusionOk="0">
                  <a:moveTo>
                    <a:pt x="7264" y="0"/>
                  </a:moveTo>
                  <a:cubicBezTo>
                    <a:pt x="3870" y="0"/>
                    <a:pt x="1431" y="1106"/>
                    <a:pt x="1" y="1917"/>
                  </a:cubicBezTo>
                  <a:cubicBezTo>
                    <a:pt x="2711" y="5286"/>
                    <a:pt x="6885" y="7216"/>
                    <a:pt x="11189" y="7216"/>
                  </a:cubicBezTo>
                  <a:cubicBezTo>
                    <a:pt x="11432" y="7216"/>
                    <a:pt x="11676" y="7210"/>
                    <a:pt x="11919" y="7198"/>
                  </a:cubicBezTo>
                  <a:cubicBezTo>
                    <a:pt x="15470" y="7011"/>
                    <a:pt x="18191" y="4941"/>
                    <a:pt x="18191" y="4941"/>
                  </a:cubicBezTo>
                  <a:cubicBezTo>
                    <a:pt x="16906" y="3326"/>
                    <a:pt x="14970" y="1649"/>
                    <a:pt x="13016" y="989"/>
                  </a:cubicBezTo>
                  <a:cubicBezTo>
                    <a:pt x="10868" y="273"/>
                    <a:pt x="8948" y="0"/>
                    <a:pt x="7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2484650" y="3019950"/>
              <a:ext cx="444300" cy="179775"/>
            </a:xfrm>
            <a:custGeom>
              <a:avLst/>
              <a:gdLst/>
              <a:ahLst/>
              <a:cxnLst/>
              <a:rect l="l" t="t" r="r" b="b"/>
              <a:pathLst>
                <a:path w="17772" h="7191" extrusionOk="0">
                  <a:moveTo>
                    <a:pt x="8217" y="0"/>
                  </a:moveTo>
                  <a:lnTo>
                    <a:pt x="8217" y="0"/>
                  </a:lnTo>
                  <a:cubicBezTo>
                    <a:pt x="9341" y="1009"/>
                    <a:pt x="10135" y="2454"/>
                    <a:pt x="10367" y="3988"/>
                  </a:cubicBezTo>
                  <a:cubicBezTo>
                    <a:pt x="9439" y="3828"/>
                    <a:pt x="8520" y="3640"/>
                    <a:pt x="7593" y="3444"/>
                  </a:cubicBezTo>
                  <a:cubicBezTo>
                    <a:pt x="7334" y="2150"/>
                    <a:pt x="6638" y="937"/>
                    <a:pt x="5683" y="54"/>
                  </a:cubicBezTo>
                  <a:cubicBezTo>
                    <a:pt x="5567" y="72"/>
                    <a:pt x="5451" y="81"/>
                    <a:pt x="5344" y="99"/>
                  </a:cubicBezTo>
                  <a:cubicBezTo>
                    <a:pt x="6326" y="928"/>
                    <a:pt x="7039" y="2106"/>
                    <a:pt x="7325" y="3382"/>
                  </a:cubicBezTo>
                  <a:cubicBezTo>
                    <a:pt x="6335" y="3167"/>
                    <a:pt x="5353" y="2935"/>
                    <a:pt x="4372" y="2686"/>
                  </a:cubicBezTo>
                  <a:cubicBezTo>
                    <a:pt x="4176" y="1883"/>
                    <a:pt x="3721" y="1124"/>
                    <a:pt x="3096" y="562"/>
                  </a:cubicBezTo>
                  <a:cubicBezTo>
                    <a:pt x="3007" y="598"/>
                    <a:pt x="2909" y="625"/>
                    <a:pt x="2820" y="652"/>
                  </a:cubicBezTo>
                  <a:cubicBezTo>
                    <a:pt x="3426" y="1160"/>
                    <a:pt x="3881" y="1856"/>
                    <a:pt x="4095" y="2623"/>
                  </a:cubicBezTo>
                  <a:cubicBezTo>
                    <a:pt x="3105" y="2373"/>
                    <a:pt x="2124" y="2124"/>
                    <a:pt x="1152" y="1874"/>
                  </a:cubicBezTo>
                  <a:cubicBezTo>
                    <a:pt x="893" y="1811"/>
                    <a:pt x="643" y="1749"/>
                    <a:pt x="384" y="1678"/>
                  </a:cubicBezTo>
                  <a:cubicBezTo>
                    <a:pt x="250" y="1749"/>
                    <a:pt x="117" y="1820"/>
                    <a:pt x="1" y="1892"/>
                  </a:cubicBezTo>
                  <a:cubicBezTo>
                    <a:pt x="54" y="1963"/>
                    <a:pt x="117" y="2034"/>
                    <a:pt x="179" y="2106"/>
                  </a:cubicBezTo>
                  <a:cubicBezTo>
                    <a:pt x="465" y="2177"/>
                    <a:pt x="750" y="2249"/>
                    <a:pt x="1036" y="2329"/>
                  </a:cubicBezTo>
                  <a:cubicBezTo>
                    <a:pt x="2044" y="2588"/>
                    <a:pt x="3070" y="2846"/>
                    <a:pt x="4095" y="3096"/>
                  </a:cubicBezTo>
                  <a:cubicBezTo>
                    <a:pt x="3783" y="3667"/>
                    <a:pt x="3328" y="4158"/>
                    <a:pt x="2784" y="4514"/>
                  </a:cubicBezTo>
                  <a:cubicBezTo>
                    <a:pt x="2855" y="4568"/>
                    <a:pt x="2936" y="4613"/>
                    <a:pt x="3007" y="4666"/>
                  </a:cubicBezTo>
                  <a:cubicBezTo>
                    <a:pt x="3560" y="4283"/>
                    <a:pt x="4033" y="3756"/>
                    <a:pt x="4345" y="3158"/>
                  </a:cubicBezTo>
                  <a:cubicBezTo>
                    <a:pt x="5309" y="3399"/>
                    <a:pt x="6290" y="3631"/>
                    <a:pt x="7262" y="3845"/>
                  </a:cubicBezTo>
                  <a:cubicBezTo>
                    <a:pt x="6852" y="4702"/>
                    <a:pt x="6228" y="5451"/>
                    <a:pt x="5478" y="6022"/>
                  </a:cubicBezTo>
                  <a:cubicBezTo>
                    <a:pt x="5559" y="6058"/>
                    <a:pt x="5648" y="6093"/>
                    <a:pt x="5737" y="6129"/>
                  </a:cubicBezTo>
                  <a:cubicBezTo>
                    <a:pt x="6486" y="5531"/>
                    <a:pt x="7102" y="4764"/>
                    <a:pt x="7512" y="3899"/>
                  </a:cubicBezTo>
                  <a:cubicBezTo>
                    <a:pt x="8449" y="4104"/>
                    <a:pt x="9386" y="4291"/>
                    <a:pt x="10313" y="4452"/>
                  </a:cubicBezTo>
                  <a:cubicBezTo>
                    <a:pt x="9903" y="5407"/>
                    <a:pt x="9270" y="6272"/>
                    <a:pt x="8485" y="6941"/>
                  </a:cubicBezTo>
                  <a:cubicBezTo>
                    <a:pt x="8592" y="6959"/>
                    <a:pt x="8699" y="6977"/>
                    <a:pt x="8806" y="6995"/>
                  </a:cubicBezTo>
                  <a:cubicBezTo>
                    <a:pt x="9555" y="6308"/>
                    <a:pt x="10171" y="5451"/>
                    <a:pt x="10572" y="4497"/>
                  </a:cubicBezTo>
                  <a:cubicBezTo>
                    <a:pt x="11366" y="4630"/>
                    <a:pt x="12160" y="4755"/>
                    <a:pt x="12954" y="4853"/>
                  </a:cubicBezTo>
                  <a:cubicBezTo>
                    <a:pt x="12624" y="5719"/>
                    <a:pt x="12124" y="6522"/>
                    <a:pt x="11500" y="7191"/>
                  </a:cubicBezTo>
                  <a:cubicBezTo>
                    <a:pt x="11616" y="7182"/>
                    <a:pt x="11732" y="7182"/>
                    <a:pt x="11848" y="7173"/>
                  </a:cubicBezTo>
                  <a:cubicBezTo>
                    <a:pt x="12428" y="6513"/>
                    <a:pt x="12901" y="5728"/>
                    <a:pt x="13213" y="4880"/>
                  </a:cubicBezTo>
                  <a:cubicBezTo>
                    <a:pt x="14060" y="4987"/>
                    <a:pt x="14917" y="5059"/>
                    <a:pt x="15773" y="5112"/>
                  </a:cubicBezTo>
                  <a:cubicBezTo>
                    <a:pt x="15488" y="5674"/>
                    <a:pt x="15113" y="6201"/>
                    <a:pt x="14685" y="6656"/>
                  </a:cubicBezTo>
                  <a:cubicBezTo>
                    <a:pt x="14845" y="6602"/>
                    <a:pt x="15006" y="6548"/>
                    <a:pt x="15158" y="6495"/>
                  </a:cubicBezTo>
                  <a:cubicBezTo>
                    <a:pt x="15505" y="6076"/>
                    <a:pt x="15800" y="5612"/>
                    <a:pt x="16041" y="5121"/>
                  </a:cubicBezTo>
                  <a:cubicBezTo>
                    <a:pt x="16540" y="5148"/>
                    <a:pt x="17040" y="5157"/>
                    <a:pt x="17539" y="5166"/>
                  </a:cubicBezTo>
                  <a:cubicBezTo>
                    <a:pt x="17664" y="5166"/>
                    <a:pt x="17771" y="5059"/>
                    <a:pt x="17771" y="4934"/>
                  </a:cubicBezTo>
                  <a:cubicBezTo>
                    <a:pt x="17771" y="4827"/>
                    <a:pt x="17709" y="4746"/>
                    <a:pt x="17611" y="4711"/>
                  </a:cubicBezTo>
                  <a:cubicBezTo>
                    <a:pt x="17593" y="4702"/>
                    <a:pt x="17566" y="4702"/>
                    <a:pt x="17539" y="4702"/>
                  </a:cubicBezTo>
                  <a:cubicBezTo>
                    <a:pt x="17067" y="4693"/>
                    <a:pt x="16594" y="4684"/>
                    <a:pt x="16121" y="4657"/>
                  </a:cubicBezTo>
                  <a:cubicBezTo>
                    <a:pt x="15889" y="3596"/>
                    <a:pt x="15407" y="2596"/>
                    <a:pt x="14738" y="1794"/>
                  </a:cubicBezTo>
                  <a:cubicBezTo>
                    <a:pt x="14488" y="1642"/>
                    <a:pt x="14239" y="1508"/>
                    <a:pt x="13989" y="1374"/>
                  </a:cubicBezTo>
                  <a:lnTo>
                    <a:pt x="13989" y="1374"/>
                  </a:lnTo>
                  <a:cubicBezTo>
                    <a:pt x="14899" y="2195"/>
                    <a:pt x="15577" y="3373"/>
                    <a:pt x="15862" y="4648"/>
                  </a:cubicBezTo>
                  <a:cubicBezTo>
                    <a:pt x="15015" y="4604"/>
                    <a:pt x="14167" y="4523"/>
                    <a:pt x="13320" y="4425"/>
                  </a:cubicBezTo>
                  <a:cubicBezTo>
                    <a:pt x="13195" y="3034"/>
                    <a:pt x="12677" y="1687"/>
                    <a:pt x="11857" y="616"/>
                  </a:cubicBezTo>
                  <a:cubicBezTo>
                    <a:pt x="11723" y="580"/>
                    <a:pt x="11589" y="545"/>
                    <a:pt x="11455" y="509"/>
                  </a:cubicBezTo>
                  <a:lnTo>
                    <a:pt x="11455" y="509"/>
                  </a:lnTo>
                  <a:cubicBezTo>
                    <a:pt x="12347" y="1562"/>
                    <a:pt x="12927" y="2953"/>
                    <a:pt x="13061" y="4399"/>
                  </a:cubicBezTo>
                  <a:cubicBezTo>
                    <a:pt x="12249" y="4300"/>
                    <a:pt x="11437" y="4175"/>
                    <a:pt x="10626" y="4033"/>
                  </a:cubicBezTo>
                  <a:cubicBezTo>
                    <a:pt x="10412" y="2516"/>
                    <a:pt x="9680" y="1080"/>
                    <a:pt x="8610" y="36"/>
                  </a:cubicBezTo>
                  <a:cubicBezTo>
                    <a:pt x="8476" y="18"/>
                    <a:pt x="8351" y="9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2410375" y="2520600"/>
              <a:ext cx="338150" cy="457675"/>
            </a:xfrm>
            <a:custGeom>
              <a:avLst/>
              <a:gdLst/>
              <a:ahLst/>
              <a:cxnLst/>
              <a:rect l="l" t="t" r="r" b="b"/>
              <a:pathLst>
                <a:path w="13526" h="18307" extrusionOk="0">
                  <a:moveTo>
                    <a:pt x="706" y="0"/>
                  </a:moveTo>
                  <a:lnTo>
                    <a:pt x="706" y="0"/>
                  </a:lnTo>
                  <a:cubicBezTo>
                    <a:pt x="1" y="5442"/>
                    <a:pt x="2035" y="10964"/>
                    <a:pt x="6023" y="14729"/>
                  </a:cubicBezTo>
                  <a:cubicBezTo>
                    <a:pt x="9136" y="17664"/>
                    <a:pt x="13186" y="18306"/>
                    <a:pt x="13186" y="18306"/>
                  </a:cubicBezTo>
                  <a:cubicBezTo>
                    <a:pt x="13525" y="15853"/>
                    <a:pt x="13374" y="12775"/>
                    <a:pt x="12321" y="10527"/>
                  </a:cubicBezTo>
                  <a:cubicBezTo>
                    <a:pt x="8824" y="3114"/>
                    <a:pt x="3543" y="848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2427125" y="2520600"/>
              <a:ext cx="309125" cy="450725"/>
            </a:xfrm>
            <a:custGeom>
              <a:avLst/>
              <a:gdLst/>
              <a:ahLst/>
              <a:cxnLst/>
              <a:rect l="l" t="t" r="r" b="b"/>
              <a:pathLst>
                <a:path w="12365" h="18029" extrusionOk="0">
                  <a:moveTo>
                    <a:pt x="36" y="0"/>
                  </a:moveTo>
                  <a:cubicBezTo>
                    <a:pt x="27" y="107"/>
                    <a:pt x="18" y="223"/>
                    <a:pt x="0" y="330"/>
                  </a:cubicBezTo>
                  <a:cubicBezTo>
                    <a:pt x="178" y="643"/>
                    <a:pt x="348" y="946"/>
                    <a:pt x="526" y="1258"/>
                  </a:cubicBezTo>
                  <a:cubicBezTo>
                    <a:pt x="1142" y="2355"/>
                    <a:pt x="1758" y="3453"/>
                    <a:pt x="2391" y="4559"/>
                  </a:cubicBezTo>
                  <a:cubicBezTo>
                    <a:pt x="1994" y="4668"/>
                    <a:pt x="1583" y="4721"/>
                    <a:pt x="1171" y="4721"/>
                  </a:cubicBezTo>
                  <a:cubicBezTo>
                    <a:pt x="804" y="4721"/>
                    <a:pt x="437" y="4679"/>
                    <a:pt x="80" y="4595"/>
                  </a:cubicBezTo>
                  <a:lnTo>
                    <a:pt x="80" y="4595"/>
                  </a:lnTo>
                  <a:cubicBezTo>
                    <a:pt x="89" y="4702"/>
                    <a:pt x="107" y="4809"/>
                    <a:pt x="125" y="4916"/>
                  </a:cubicBezTo>
                  <a:cubicBezTo>
                    <a:pt x="466" y="4984"/>
                    <a:pt x="813" y="5018"/>
                    <a:pt x="1159" y="5018"/>
                  </a:cubicBezTo>
                  <a:cubicBezTo>
                    <a:pt x="1628" y="5018"/>
                    <a:pt x="2096" y="4955"/>
                    <a:pt x="2543" y="4827"/>
                  </a:cubicBezTo>
                  <a:cubicBezTo>
                    <a:pt x="3140" y="5861"/>
                    <a:pt x="3756" y="6905"/>
                    <a:pt x="4380" y="7931"/>
                  </a:cubicBezTo>
                  <a:cubicBezTo>
                    <a:pt x="3665" y="8160"/>
                    <a:pt x="2915" y="8273"/>
                    <a:pt x="2166" y="8273"/>
                  </a:cubicBezTo>
                  <a:cubicBezTo>
                    <a:pt x="1775" y="8273"/>
                    <a:pt x="1385" y="8242"/>
                    <a:pt x="999" y="8181"/>
                  </a:cubicBezTo>
                  <a:lnTo>
                    <a:pt x="999" y="8181"/>
                  </a:lnTo>
                  <a:cubicBezTo>
                    <a:pt x="1044" y="8288"/>
                    <a:pt x="1080" y="8395"/>
                    <a:pt x="1124" y="8502"/>
                  </a:cubicBezTo>
                  <a:cubicBezTo>
                    <a:pt x="1467" y="8548"/>
                    <a:pt x="1813" y="8571"/>
                    <a:pt x="2160" y="8571"/>
                  </a:cubicBezTo>
                  <a:cubicBezTo>
                    <a:pt x="2966" y="8571"/>
                    <a:pt x="3773" y="8446"/>
                    <a:pt x="4541" y="8190"/>
                  </a:cubicBezTo>
                  <a:cubicBezTo>
                    <a:pt x="5139" y="9171"/>
                    <a:pt x="5754" y="10135"/>
                    <a:pt x="6388" y="11080"/>
                  </a:cubicBezTo>
                  <a:cubicBezTo>
                    <a:pt x="5462" y="11431"/>
                    <a:pt x="4477" y="11599"/>
                    <a:pt x="3504" y="11599"/>
                  </a:cubicBezTo>
                  <a:cubicBezTo>
                    <a:pt x="3239" y="11599"/>
                    <a:pt x="2974" y="11587"/>
                    <a:pt x="2712" y="11562"/>
                  </a:cubicBezTo>
                  <a:lnTo>
                    <a:pt x="2712" y="11562"/>
                  </a:lnTo>
                  <a:cubicBezTo>
                    <a:pt x="2775" y="11669"/>
                    <a:pt x="2846" y="11776"/>
                    <a:pt x="2917" y="11874"/>
                  </a:cubicBezTo>
                  <a:cubicBezTo>
                    <a:pt x="3121" y="11889"/>
                    <a:pt x="3326" y="11896"/>
                    <a:pt x="3531" y="11896"/>
                  </a:cubicBezTo>
                  <a:cubicBezTo>
                    <a:pt x="4556" y="11896"/>
                    <a:pt x="5591" y="11711"/>
                    <a:pt x="6557" y="11339"/>
                  </a:cubicBezTo>
                  <a:cubicBezTo>
                    <a:pt x="7101" y="12142"/>
                    <a:pt x="7654" y="12936"/>
                    <a:pt x="8225" y="13703"/>
                  </a:cubicBezTo>
                  <a:cubicBezTo>
                    <a:pt x="7199" y="14140"/>
                    <a:pt x="6084" y="14372"/>
                    <a:pt x="4996" y="14381"/>
                  </a:cubicBezTo>
                  <a:cubicBezTo>
                    <a:pt x="5094" y="14479"/>
                    <a:pt x="5192" y="14577"/>
                    <a:pt x="5290" y="14675"/>
                  </a:cubicBezTo>
                  <a:cubicBezTo>
                    <a:pt x="6352" y="14622"/>
                    <a:pt x="7422" y="14381"/>
                    <a:pt x="8413" y="13953"/>
                  </a:cubicBezTo>
                  <a:cubicBezTo>
                    <a:pt x="9037" y="14774"/>
                    <a:pt x="9679" y="15585"/>
                    <a:pt x="10348" y="16361"/>
                  </a:cubicBezTo>
                  <a:cubicBezTo>
                    <a:pt x="9608" y="16584"/>
                    <a:pt x="8850" y="16700"/>
                    <a:pt x="8100" y="16700"/>
                  </a:cubicBezTo>
                  <a:cubicBezTo>
                    <a:pt x="8279" y="16799"/>
                    <a:pt x="8457" y="16897"/>
                    <a:pt x="8636" y="16986"/>
                  </a:cubicBezTo>
                  <a:cubicBezTo>
                    <a:pt x="9278" y="16932"/>
                    <a:pt x="9929" y="16816"/>
                    <a:pt x="10554" y="16611"/>
                  </a:cubicBezTo>
                  <a:cubicBezTo>
                    <a:pt x="10946" y="17066"/>
                    <a:pt x="11348" y="17503"/>
                    <a:pt x="11758" y="17940"/>
                  </a:cubicBezTo>
                  <a:cubicBezTo>
                    <a:pt x="11813" y="18000"/>
                    <a:pt x="11886" y="18029"/>
                    <a:pt x="11960" y="18029"/>
                  </a:cubicBezTo>
                  <a:cubicBezTo>
                    <a:pt x="12031" y="18029"/>
                    <a:pt x="12103" y="18002"/>
                    <a:pt x="12159" y="17949"/>
                  </a:cubicBezTo>
                  <a:cubicBezTo>
                    <a:pt x="12249" y="17869"/>
                    <a:pt x="12267" y="17744"/>
                    <a:pt x="12222" y="17637"/>
                  </a:cubicBezTo>
                  <a:cubicBezTo>
                    <a:pt x="12204" y="17610"/>
                    <a:pt x="12186" y="17584"/>
                    <a:pt x="12168" y="17557"/>
                  </a:cubicBezTo>
                  <a:cubicBezTo>
                    <a:pt x="11776" y="17146"/>
                    <a:pt x="11401" y="16727"/>
                    <a:pt x="11026" y="16299"/>
                  </a:cubicBezTo>
                  <a:cubicBezTo>
                    <a:pt x="11758" y="15211"/>
                    <a:pt x="12222" y="13962"/>
                    <a:pt x="12365" y="12713"/>
                  </a:cubicBezTo>
                  <a:cubicBezTo>
                    <a:pt x="12293" y="12374"/>
                    <a:pt x="12204" y="12044"/>
                    <a:pt x="12106" y="11723"/>
                  </a:cubicBezTo>
                  <a:lnTo>
                    <a:pt x="12106" y="11723"/>
                  </a:lnTo>
                  <a:cubicBezTo>
                    <a:pt x="12151" y="13194"/>
                    <a:pt x="11687" y="14756"/>
                    <a:pt x="10821" y="16067"/>
                  </a:cubicBezTo>
                  <a:cubicBezTo>
                    <a:pt x="10161" y="15291"/>
                    <a:pt x="9519" y="14488"/>
                    <a:pt x="8894" y="13667"/>
                  </a:cubicBezTo>
                  <a:cubicBezTo>
                    <a:pt x="10009" y="12409"/>
                    <a:pt x="10741" y="10830"/>
                    <a:pt x="10991" y="9234"/>
                  </a:cubicBezTo>
                  <a:cubicBezTo>
                    <a:pt x="10911" y="9091"/>
                    <a:pt x="10830" y="8948"/>
                    <a:pt x="10750" y="8796"/>
                  </a:cubicBezTo>
                  <a:cubicBezTo>
                    <a:pt x="10580" y="10447"/>
                    <a:pt x="9858" y="12106"/>
                    <a:pt x="8716" y="13418"/>
                  </a:cubicBezTo>
                  <a:cubicBezTo>
                    <a:pt x="8127" y="12632"/>
                    <a:pt x="7556" y="11830"/>
                    <a:pt x="7003" y="11009"/>
                  </a:cubicBezTo>
                  <a:cubicBezTo>
                    <a:pt x="8145" y="9564"/>
                    <a:pt x="8787" y="7726"/>
                    <a:pt x="8805" y="5933"/>
                  </a:cubicBezTo>
                  <a:cubicBezTo>
                    <a:pt x="8707" y="5808"/>
                    <a:pt x="8600" y="5683"/>
                    <a:pt x="8502" y="5567"/>
                  </a:cubicBezTo>
                  <a:lnTo>
                    <a:pt x="8502" y="5567"/>
                  </a:lnTo>
                  <a:cubicBezTo>
                    <a:pt x="8573" y="7378"/>
                    <a:pt x="7967" y="9260"/>
                    <a:pt x="6834" y="10750"/>
                  </a:cubicBezTo>
                  <a:cubicBezTo>
                    <a:pt x="6200" y="9805"/>
                    <a:pt x="5594" y="8850"/>
                    <a:pt x="4996" y="7878"/>
                  </a:cubicBezTo>
                  <a:cubicBezTo>
                    <a:pt x="5906" y="6575"/>
                    <a:pt x="6388" y="4969"/>
                    <a:pt x="6352" y="3408"/>
                  </a:cubicBezTo>
                  <a:cubicBezTo>
                    <a:pt x="6245" y="3319"/>
                    <a:pt x="6147" y="3230"/>
                    <a:pt x="6040" y="3149"/>
                  </a:cubicBezTo>
                  <a:lnTo>
                    <a:pt x="6040" y="3149"/>
                  </a:lnTo>
                  <a:cubicBezTo>
                    <a:pt x="6129" y="4693"/>
                    <a:pt x="5701" y="6290"/>
                    <a:pt x="4826" y="7601"/>
                  </a:cubicBezTo>
                  <a:cubicBezTo>
                    <a:pt x="4193" y="6557"/>
                    <a:pt x="3577" y="5514"/>
                    <a:pt x="2980" y="4461"/>
                  </a:cubicBezTo>
                  <a:cubicBezTo>
                    <a:pt x="3524" y="3613"/>
                    <a:pt x="3800" y="2596"/>
                    <a:pt x="3765" y="1588"/>
                  </a:cubicBezTo>
                  <a:cubicBezTo>
                    <a:pt x="3658" y="1535"/>
                    <a:pt x="3560" y="1472"/>
                    <a:pt x="3453" y="1419"/>
                  </a:cubicBezTo>
                  <a:lnTo>
                    <a:pt x="3453" y="1419"/>
                  </a:lnTo>
                  <a:cubicBezTo>
                    <a:pt x="3524" y="2364"/>
                    <a:pt x="3292" y="3346"/>
                    <a:pt x="2810" y="4158"/>
                  </a:cubicBezTo>
                  <a:cubicBezTo>
                    <a:pt x="2204" y="3105"/>
                    <a:pt x="1606" y="2043"/>
                    <a:pt x="1008" y="982"/>
                  </a:cubicBezTo>
                  <a:cubicBezTo>
                    <a:pt x="856" y="705"/>
                    <a:pt x="696" y="437"/>
                    <a:pt x="544" y="161"/>
                  </a:cubicBezTo>
                  <a:cubicBezTo>
                    <a:pt x="366" y="98"/>
                    <a:pt x="196" y="45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8"/>
          <p:cNvGrpSpPr/>
          <p:nvPr/>
        </p:nvGrpSpPr>
        <p:grpSpPr>
          <a:xfrm rot="-576091">
            <a:off x="8267098" y="4036715"/>
            <a:ext cx="994675" cy="1214876"/>
            <a:chOff x="3510800" y="3330175"/>
            <a:chExt cx="491575" cy="600400"/>
          </a:xfrm>
        </p:grpSpPr>
        <p:sp>
          <p:nvSpPr>
            <p:cNvPr id="808" name="Google Shape;808;p8"/>
            <p:cNvSpPr/>
            <p:nvPr/>
          </p:nvSpPr>
          <p:spPr>
            <a:xfrm>
              <a:off x="3769500" y="3330175"/>
              <a:ext cx="181575" cy="405925"/>
            </a:xfrm>
            <a:custGeom>
              <a:avLst/>
              <a:gdLst/>
              <a:ahLst/>
              <a:cxnLst/>
              <a:rect l="l" t="t" r="r" b="b"/>
              <a:pathLst>
                <a:path w="7263" h="16237" extrusionOk="0">
                  <a:moveTo>
                    <a:pt x="3382" y="1"/>
                  </a:moveTo>
                  <a:cubicBezTo>
                    <a:pt x="857" y="3132"/>
                    <a:pt x="1" y="7369"/>
                    <a:pt x="1054" y="11250"/>
                  </a:cubicBezTo>
                  <a:cubicBezTo>
                    <a:pt x="1874" y="14283"/>
                    <a:pt x="4167" y="16237"/>
                    <a:pt x="4167" y="16237"/>
                  </a:cubicBezTo>
                  <a:cubicBezTo>
                    <a:pt x="5318" y="14827"/>
                    <a:pt x="6406" y="12847"/>
                    <a:pt x="6611" y="11045"/>
                  </a:cubicBezTo>
                  <a:cubicBezTo>
                    <a:pt x="7263" y="5068"/>
                    <a:pt x="4836" y="1615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3784900" y="3330175"/>
              <a:ext cx="152350" cy="397075"/>
            </a:xfrm>
            <a:custGeom>
              <a:avLst/>
              <a:gdLst/>
              <a:ahLst/>
              <a:cxnLst/>
              <a:rect l="l" t="t" r="r" b="b"/>
              <a:pathLst>
                <a:path w="6094" h="15883" extrusionOk="0">
                  <a:moveTo>
                    <a:pt x="2766" y="1"/>
                  </a:moveTo>
                  <a:cubicBezTo>
                    <a:pt x="2721" y="63"/>
                    <a:pt x="2668" y="134"/>
                    <a:pt x="2614" y="197"/>
                  </a:cubicBezTo>
                  <a:cubicBezTo>
                    <a:pt x="2605" y="456"/>
                    <a:pt x="2596" y="714"/>
                    <a:pt x="2587" y="973"/>
                  </a:cubicBezTo>
                  <a:cubicBezTo>
                    <a:pt x="2552" y="1892"/>
                    <a:pt x="2516" y="2820"/>
                    <a:pt x="2489" y="3756"/>
                  </a:cubicBezTo>
                  <a:cubicBezTo>
                    <a:pt x="1945" y="3596"/>
                    <a:pt x="1437" y="3292"/>
                    <a:pt x="1026" y="2891"/>
                  </a:cubicBezTo>
                  <a:cubicBezTo>
                    <a:pt x="1000" y="2962"/>
                    <a:pt x="973" y="3034"/>
                    <a:pt x="937" y="3105"/>
                  </a:cubicBezTo>
                  <a:cubicBezTo>
                    <a:pt x="1374" y="3515"/>
                    <a:pt x="1909" y="3828"/>
                    <a:pt x="2489" y="3979"/>
                  </a:cubicBezTo>
                  <a:cubicBezTo>
                    <a:pt x="2463" y="4863"/>
                    <a:pt x="2445" y="5746"/>
                    <a:pt x="2445" y="6620"/>
                  </a:cubicBezTo>
                  <a:cubicBezTo>
                    <a:pt x="1633" y="6424"/>
                    <a:pt x="866" y="6031"/>
                    <a:pt x="232" y="5487"/>
                  </a:cubicBezTo>
                  <a:cubicBezTo>
                    <a:pt x="214" y="5567"/>
                    <a:pt x="206" y="5648"/>
                    <a:pt x="188" y="5737"/>
                  </a:cubicBezTo>
                  <a:cubicBezTo>
                    <a:pt x="839" y="6263"/>
                    <a:pt x="1615" y="6656"/>
                    <a:pt x="2436" y="6852"/>
                  </a:cubicBezTo>
                  <a:cubicBezTo>
                    <a:pt x="2436" y="7690"/>
                    <a:pt x="2454" y="8529"/>
                    <a:pt x="2489" y="9368"/>
                  </a:cubicBezTo>
                  <a:cubicBezTo>
                    <a:pt x="1588" y="9189"/>
                    <a:pt x="723" y="8806"/>
                    <a:pt x="0" y="8252"/>
                  </a:cubicBezTo>
                  <a:lnTo>
                    <a:pt x="0" y="8252"/>
                  </a:lnTo>
                  <a:cubicBezTo>
                    <a:pt x="9" y="8351"/>
                    <a:pt x="9" y="8440"/>
                    <a:pt x="18" y="8538"/>
                  </a:cubicBezTo>
                  <a:cubicBezTo>
                    <a:pt x="750" y="9055"/>
                    <a:pt x="1597" y="9430"/>
                    <a:pt x="2498" y="9591"/>
                  </a:cubicBezTo>
                  <a:cubicBezTo>
                    <a:pt x="2525" y="10304"/>
                    <a:pt x="2570" y="11009"/>
                    <a:pt x="2632" y="11714"/>
                  </a:cubicBezTo>
                  <a:cubicBezTo>
                    <a:pt x="1820" y="11589"/>
                    <a:pt x="1035" y="11303"/>
                    <a:pt x="348" y="10893"/>
                  </a:cubicBezTo>
                  <a:lnTo>
                    <a:pt x="348" y="10893"/>
                  </a:lnTo>
                  <a:cubicBezTo>
                    <a:pt x="375" y="11000"/>
                    <a:pt x="402" y="11098"/>
                    <a:pt x="429" y="11196"/>
                  </a:cubicBezTo>
                  <a:cubicBezTo>
                    <a:pt x="1107" y="11571"/>
                    <a:pt x="1865" y="11830"/>
                    <a:pt x="2650" y="11937"/>
                  </a:cubicBezTo>
                  <a:cubicBezTo>
                    <a:pt x="2730" y="12695"/>
                    <a:pt x="2819" y="13444"/>
                    <a:pt x="2935" y="14185"/>
                  </a:cubicBezTo>
                  <a:cubicBezTo>
                    <a:pt x="2391" y="14051"/>
                    <a:pt x="1874" y="13828"/>
                    <a:pt x="1401" y="13543"/>
                  </a:cubicBezTo>
                  <a:lnTo>
                    <a:pt x="1401" y="13543"/>
                  </a:lnTo>
                  <a:cubicBezTo>
                    <a:pt x="1472" y="13668"/>
                    <a:pt x="1553" y="13792"/>
                    <a:pt x="1633" y="13917"/>
                  </a:cubicBezTo>
                  <a:cubicBezTo>
                    <a:pt x="2052" y="14140"/>
                    <a:pt x="2507" y="14310"/>
                    <a:pt x="2971" y="14426"/>
                  </a:cubicBezTo>
                  <a:cubicBezTo>
                    <a:pt x="3042" y="14854"/>
                    <a:pt x="3132" y="15291"/>
                    <a:pt x="3221" y="15719"/>
                  </a:cubicBezTo>
                  <a:cubicBezTo>
                    <a:pt x="3237" y="15815"/>
                    <a:pt x="3332" y="15883"/>
                    <a:pt x="3428" y="15883"/>
                  </a:cubicBezTo>
                  <a:cubicBezTo>
                    <a:pt x="3440" y="15883"/>
                    <a:pt x="3451" y="15882"/>
                    <a:pt x="3462" y="15880"/>
                  </a:cubicBezTo>
                  <a:cubicBezTo>
                    <a:pt x="3551" y="15862"/>
                    <a:pt x="3613" y="15791"/>
                    <a:pt x="3622" y="15702"/>
                  </a:cubicBezTo>
                  <a:cubicBezTo>
                    <a:pt x="3622" y="15684"/>
                    <a:pt x="3622" y="15657"/>
                    <a:pt x="3622" y="15630"/>
                  </a:cubicBezTo>
                  <a:cubicBezTo>
                    <a:pt x="3533" y="15229"/>
                    <a:pt x="3453" y="14818"/>
                    <a:pt x="3390" y="14408"/>
                  </a:cubicBezTo>
                  <a:cubicBezTo>
                    <a:pt x="4265" y="14015"/>
                    <a:pt x="5032" y="13400"/>
                    <a:pt x="5594" y="12677"/>
                  </a:cubicBezTo>
                  <a:cubicBezTo>
                    <a:pt x="5683" y="12436"/>
                    <a:pt x="5754" y="12204"/>
                    <a:pt x="5817" y="11964"/>
                  </a:cubicBezTo>
                  <a:lnTo>
                    <a:pt x="5817" y="11964"/>
                  </a:lnTo>
                  <a:cubicBezTo>
                    <a:pt x="5282" y="12900"/>
                    <a:pt x="4398" y="13694"/>
                    <a:pt x="3355" y="14185"/>
                  </a:cubicBezTo>
                  <a:cubicBezTo>
                    <a:pt x="3230" y="13444"/>
                    <a:pt x="3141" y="12695"/>
                    <a:pt x="3069" y="11946"/>
                  </a:cubicBezTo>
                  <a:cubicBezTo>
                    <a:pt x="4247" y="11589"/>
                    <a:pt x="5308" y="10884"/>
                    <a:pt x="6076" y="9983"/>
                  </a:cubicBezTo>
                  <a:cubicBezTo>
                    <a:pt x="6085" y="9858"/>
                    <a:pt x="6085" y="9733"/>
                    <a:pt x="6093" y="9617"/>
                  </a:cubicBezTo>
                  <a:lnTo>
                    <a:pt x="6093" y="9617"/>
                  </a:lnTo>
                  <a:cubicBezTo>
                    <a:pt x="5353" y="10581"/>
                    <a:pt x="4265" y="11339"/>
                    <a:pt x="3042" y="11723"/>
                  </a:cubicBezTo>
                  <a:cubicBezTo>
                    <a:pt x="2980" y="11009"/>
                    <a:pt x="2935" y="10286"/>
                    <a:pt x="2900" y="9555"/>
                  </a:cubicBezTo>
                  <a:cubicBezTo>
                    <a:pt x="4167" y="9091"/>
                    <a:pt x="5273" y="8190"/>
                    <a:pt x="5977" y="7075"/>
                  </a:cubicBezTo>
                  <a:cubicBezTo>
                    <a:pt x="5960" y="6959"/>
                    <a:pt x="5942" y="6843"/>
                    <a:pt x="5924" y="6727"/>
                  </a:cubicBezTo>
                  <a:cubicBezTo>
                    <a:pt x="5273" y="7887"/>
                    <a:pt x="4175" y="8832"/>
                    <a:pt x="2891" y="9332"/>
                  </a:cubicBezTo>
                  <a:cubicBezTo>
                    <a:pt x="2864" y="8502"/>
                    <a:pt x="2846" y="7664"/>
                    <a:pt x="2846" y="6834"/>
                  </a:cubicBezTo>
                  <a:cubicBezTo>
                    <a:pt x="3917" y="6370"/>
                    <a:pt x="4827" y="5549"/>
                    <a:pt x="5407" y="4550"/>
                  </a:cubicBezTo>
                  <a:cubicBezTo>
                    <a:pt x="5380" y="4461"/>
                    <a:pt x="5344" y="4363"/>
                    <a:pt x="5317" y="4274"/>
                  </a:cubicBezTo>
                  <a:cubicBezTo>
                    <a:pt x="4782" y="5273"/>
                    <a:pt x="3899" y="6111"/>
                    <a:pt x="2846" y="6593"/>
                  </a:cubicBezTo>
                  <a:cubicBezTo>
                    <a:pt x="2855" y="5701"/>
                    <a:pt x="2873" y="4809"/>
                    <a:pt x="2900" y="3917"/>
                  </a:cubicBezTo>
                  <a:cubicBezTo>
                    <a:pt x="3560" y="3596"/>
                    <a:pt x="4122" y="3069"/>
                    <a:pt x="4488" y="2427"/>
                  </a:cubicBezTo>
                  <a:cubicBezTo>
                    <a:pt x="4452" y="2347"/>
                    <a:pt x="4407" y="2275"/>
                    <a:pt x="4363" y="2195"/>
                  </a:cubicBezTo>
                  <a:cubicBezTo>
                    <a:pt x="4042" y="2820"/>
                    <a:pt x="3524" y="3346"/>
                    <a:pt x="2900" y="3667"/>
                  </a:cubicBezTo>
                  <a:cubicBezTo>
                    <a:pt x="2926" y="2766"/>
                    <a:pt x="2962" y="1874"/>
                    <a:pt x="2998" y="991"/>
                  </a:cubicBezTo>
                  <a:cubicBezTo>
                    <a:pt x="3007" y="759"/>
                    <a:pt x="3016" y="527"/>
                    <a:pt x="3025" y="295"/>
                  </a:cubicBezTo>
                  <a:cubicBezTo>
                    <a:pt x="2935" y="188"/>
                    <a:pt x="2855" y="90"/>
                    <a:pt x="2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3639700" y="3562125"/>
              <a:ext cx="362675" cy="368450"/>
            </a:xfrm>
            <a:custGeom>
              <a:avLst/>
              <a:gdLst/>
              <a:ahLst/>
              <a:cxnLst/>
              <a:rect l="l" t="t" r="r" b="b"/>
              <a:pathLst>
                <a:path w="14507" h="14738" extrusionOk="0">
                  <a:moveTo>
                    <a:pt x="13998" y="0"/>
                  </a:moveTo>
                  <a:cubicBezTo>
                    <a:pt x="12562" y="2275"/>
                    <a:pt x="10670" y="5023"/>
                    <a:pt x="8288" y="7325"/>
                  </a:cubicBezTo>
                  <a:cubicBezTo>
                    <a:pt x="5737" y="9787"/>
                    <a:pt x="2864" y="11464"/>
                    <a:pt x="1" y="12169"/>
                  </a:cubicBezTo>
                  <a:lnTo>
                    <a:pt x="634" y="14738"/>
                  </a:lnTo>
                  <a:cubicBezTo>
                    <a:pt x="3953" y="13926"/>
                    <a:pt x="7236" y="12017"/>
                    <a:pt x="10126" y="9225"/>
                  </a:cubicBezTo>
                  <a:cubicBezTo>
                    <a:pt x="11821" y="7583"/>
                    <a:pt x="13275" y="5763"/>
                    <a:pt x="14506" y="4015"/>
                  </a:cubicBezTo>
                  <a:lnTo>
                    <a:pt x="1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3651975" y="3650000"/>
              <a:ext cx="349725" cy="269425"/>
            </a:xfrm>
            <a:custGeom>
              <a:avLst/>
              <a:gdLst/>
              <a:ahLst/>
              <a:cxnLst/>
              <a:rect l="l" t="t" r="r" b="b"/>
              <a:pathLst>
                <a:path w="13989" h="10777" extrusionOk="0">
                  <a:moveTo>
                    <a:pt x="13953" y="0"/>
                  </a:moveTo>
                  <a:cubicBezTo>
                    <a:pt x="13748" y="634"/>
                    <a:pt x="13311" y="1222"/>
                    <a:pt x="12552" y="1847"/>
                  </a:cubicBezTo>
                  <a:cubicBezTo>
                    <a:pt x="12329" y="2034"/>
                    <a:pt x="12097" y="2213"/>
                    <a:pt x="11874" y="2382"/>
                  </a:cubicBezTo>
                  <a:cubicBezTo>
                    <a:pt x="11455" y="2703"/>
                    <a:pt x="11018" y="3033"/>
                    <a:pt x="10643" y="3417"/>
                  </a:cubicBezTo>
                  <a:cubicBezTo>
                    <a:pt x="10251" y="3818"/>
                    <a:pt x="9912" y="4291"/>
                    <a:pt x="9591" y="4746"/>
                  </a:cubicBezTo>
                  <a:cubicBezTo>
                    <a:pt x="9020" y="5540"/>
                    <a:pt x="8484" y="6290"/>
                    <a:pt x="7664" y="6736"/>
                  </a:cubicBezTo>
                  <a:cubicBezTo>
                    <a:pt x="7334" y="6914"/>
                    <a:pt x="6968" y="7030"/>
                    <a:pt x="6611" y="7146"/>
                  </a:cubicBezTo>
                  <a:cubicBezTo>
                    <a:pt x="6325" y="7235"/>
                    <a:pt x="6022" y="7333"/>
                    <a:pt x="5737" y="7467"/>
                  </a:cubicBezTo>
                  <a:cubicBezTo>
                    <a:pt x="5112" y="7753"/>
                    <a:pt x="4577" y="8199"/>
                    <a:pt x="4060" y="8636"/>
                  </a:cubicBezTo>
                  <a:cubicBezTo>
                    <a:pt x="3810" y="8841"/>
                    <a:pt x="3551" y="9055"/>
                    <a:pt x="3292" y="9251"/>
                  </a:cubicBezTo>
                  <a:cubicBezTo>
                    <a:pt x="2329" y="9956"/>
                    <a:pt x="1017" y="10429"/>
                    <a:pt x="0" y="10652"/>
                  </a:cubicBezTo>
                  <a:lnTo>
                    <a:pt x="36" y="10777"/>
                  </a:lnTo>
                  <a:cubicBezTo>
                    <a:pt x="1053" y="10545"/>
                    <a:pt x="2391" y="10072"/>
                    <a:pt x="3373" y="9349"/>
                  </a:cubicBezTo>
                  <a:cubicBezTo>
                    <a:pt x="3631" y="9153"/>
                    <a:pt x="3890" y="8939"/>
                    <a:pt x="4140" y="8734"/>
                  </a:cubicBezTo>
                  <a:cubicBezTo>
                    <a:pt x="4648" y="8306"/>
                    <a:pt x="5184" y="7860"/>
                    <a:pt x="5790" y="7583"/>
                  </a:cubicBezTo>
                  <a:cubicBezTo>
                    <a:pt x="6067" y="7449"/>
                    <a:pt x="6361" y="7360"/>
                    <a:pt x="6656" y="7262"/>
                  </a:cubicBezTo>
                  <a:cubicBezTo>
                    <a:pt x="7012" y="7146"/>
                    <a:pt x="7387" y="7030"/>
                    <a:pt x="7726" y="6843"/>
                  </a:cubicBezTo>
                  <a:cubicBezTo>
                    <a:pt x="8574" y="6388"/>
                    <a:pt x="9145" y="5585"/>
                    <a:pt x="9689" y="4818"/>
                  </a:cubicBezTo>
                  <a:cubicBezTo>
                    <a:pt x="10010" y="4363"/>
                    <a:pt x="10349" y="3899"/>
                    <a:pt x="10732" y="3506"/>
                  </a:cubicBezTo>
                  <a:cubicBezTo>
                    <a:pt x="11098" y="3132"/>
                    <a:pt x="11535" y="2801"/>
                    <a:pt x="11946" y="2480"/>
                  </a:cubicBezTo>
                  <a:cubicBezTo>
                    <a:pt x="12178" y="2311"/>
                    <a:pt x="12410" y="2132"/>
                    <a:pt x="12633" y="1945"/>
                  </a:cubicBezTo>
                  <a:cubicBezTo>
                    <a:pt x="13311" y="1383"/>
                    <a:pt x="13748" y="848"/>
                    <a:pt x="13989" y="277"/>
                  </a:cubicBezTo>
                  <a:lnTo>
                    <a:pt x="1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3643950" y="3577300"/>
              <a:ext cx="348600" cy="308900"/>
            </a:xfrm>
            <a:custGeom>
              <a:avLst/>
              <a:gdLst/>
              <a:ahLst/>
              <a:cxnLst/>
              <a:rect l="l" t="t" r="r" b="b"/>
              <a:pathLst>
                <a:path w="13944" h="12356" extrusionOk="0">
                  <a:moveTo>
                    <a:pt x="13899" y="0"/>
                  </a:moveTo>
                  <a:cubicBezTo>
                    <a:pt x="13516" y="1418"/>
                    <a:pt x="12775" y="2712"/>
                    <a:pt x="11731" y="3756"/>
                  </a:cubicBezTo>
                  <a:cubicBezTo>
                    <a:pt x="11419" y="4068"/>
                    <a:pt x="11071" y="4362"/>
                    <a:pt x="10732" y="4648"/>
                  </a:cubicBezTo>
                  <a:cubicBezTo>
                    <a:pt x="10384" y="4951"/>
                    <a:pt x="10019" y="5263"/>
                    <a:pt x="9689" y="5593"/>
                  </a:cubicBezTo>
                  <a:cubicBezTo>
                    <a:pt x="9260" y="6031"/>
                    <a:pt x="8868" y="6530"/>
                    <a:pt x="8484" y="7003"/>
                  </a:cubicBezTo>
                  <a:cubicBezTo>
                    <a:pt x="7690" y="8011"/>
                    <a:pt x="6869" y="9046"/>
                    <a:pt x="5692" y="9545"/>
                  </a:cubicBezTo>
                  <a:cubicBezTo>
                    <a:pt x="5415" y="9661"/>
                    <a:pt x="5112" y="9751"/>
                    <a:pt x="4827" y="9831"/>
                  </a:cubicBezTo>
                  <a:cubicBezTo>
                    <a:pt x="4505" y="9929"/>
                    <a:pt x="4184" y="10018"/>
                    <a:pt x="3881" y="10152"/>
                  </a:cubicBezTo>
                  <a:cubicBezTo>
                    <a:pt x="3364" y="10384"/>
                    <a:pt x="2900" y="10732"/>
                    <a:pt x="2454" y="11071"/>
                  </a:cubicBezTo>
                  <a:cubicBezTo>
                    <a:pt x="2284" y="11205"/>
                    <a:pt x="2106" y="11339"/>
                    <a:pt x="1927" y="11464"/>
                  </a:cubicBezTo>
                  <a:cubicBezTo>
                    <a:pt x="1214" y="11972"/>
                    <a:pt x="580" y="12222"/>
                    <a:pt x="0" y="12231"/>
                  </a:cubicBezTo>
                  <a:lnTo>
                    <a:pt x="27" y="12356"/>
                  </a:lnTo>
                  <a:cubicBezTo>
                    <a:pt x="625" y="12338"/>
                    <a:pt x="1276" y="12079"/>
                    <a:pt x="1999" y="11571"/>
                  </a:cubicBezTo>
                  <a:cubicBezTo>
                    <a:pt x="2177" y="11446"/>
                    <a:pt x="2355" y="11303"/>
                    <a:pt x="2534" y="11178"/>
                  </a:cubicBezTo>
                  <a:cubicBezTo>
                    <a:pt x="2971" y="10839"/>
                    <a:pt x="3426" y="10491"/>
                    <a:pt x="3934" y="10268"/>
                  </a:cubicBezTo>
                  <a:cubicBezTo>
                    <a:pt x="4229" y="10134"/>
                    <a:pt x="4550" y="10045"/>
                    <a:pt x="4862" y="9956"/>
                  </a:cubicBezTo>
                  <a:cubicBezTo>
                    <a:pt x="5157" y="9867"/>
                    <a:pt x="5460" y="9786"/>
                    <a:pt x="5745" y="9661"/>
                  </a:cubicBezTo>
                  <a:cubicBezTo>
                    <a:pt x="6950" y="9153"/>
                    <a:pt x="7779" y="8100"/>
                    <a:pt x="8582" y="7083"/>
                  </a:cubicBezTo>
                  <a:cubicBezTo>
                    <a:pt x="8966" y="6610"/>
                    <a:pt x="9358" y="6111"/>
                    <a:pt x="9787" y="5683"/>
                  </a:cubicBezTo>
                  <a:cubicBezTo>
                    <a:pt x="10108" y="5353"/>
                    <a:pt x="10465" y="5040"/>
                    <a:pt x="10813" y="4746"/>
                  </a:cubicBezTo>
                  <a:cubicBezTo>
                    <a:pt x="11152" y="4461"/>
                    <a:pt x="11500" y="4157"/>
                    <a:pt x="11821" y="3845"/>
                  </a:cubicBezTo>
                  <a:cubicBezTo>
                    <a:pt x="12811" y="2855"/>
                    <a:pt x="13534" y="1641"/>
                    <a:pt x="13944" y="312"/>
                  </a:cubicBezTo>
                  <a:lnTo>
                    <a:pt x="13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3901325" y="3734075"/>
              <a:ext cx="46175" cy="50200"/>
            </a:xfrm>
            <a:custGeom>
              <a:avLst/>
              <a:gdLst/>
              <a:ahLst/>
              <a:cxnLst/>
              <a:rect l="l" t="t" r="r" b="b"/>
              <a:pathLst>
                <a:path w="1847" h="2008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026" y="429"/>
                    <a:pt x="366" y="1151"/>
                    <a:pt x="0" y="2008"/>
                  </a:cubicBezTo>
                  <a:cubicBezTo>
                    <a:pt x="89" y="1927"/>
                    <a:pt x="179" y="1838"/>
                    <a:pt x="259" y="1749"/>
                  </a:cubicBezTo>
                  <a:cubicBezTo>
                    <a:pt x="571" y="1160"/>
                    <a:pt x="1035" y="652"/>
                    <a:pt x="1597" y="295"/>
                  </a:cubicBezTo>
                  <a:cubicBezTo>
                    <a:pt x="1677" y="197"/>
                    <a:pt x="1767" y="99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647950" y="3614750"/>
              <a:ext cx="349075" cy="287500"/>
            </a:xfrm>
            <a:custGeom>
              <a:avLst/>
              <a:gdLst/>
              <a:ahLst/>
              <a:cxnLst/>
              <a:rect l="l" t="t" r="r" b="b"/>
              <a:pathLst>
                <a:path w="13963" h="11500" extrusionOk="0">
                  <a:moveTo>
                    <a:pt x="13936" y="1"/>
                  </a:moveTo>
                  <a:cubicBezTo>
                    <a:pt x="13374" y="1375"/>
                    <a:pt x="12508" y="2624"/>
                    <a:pt x="11429" y="3614"/>
                  </a:cubicBezTo>
                  <a:cubicBezTo>
                    <a:pt x="11152" y="3872"/>
                    <a:pt x="10849" y="4113"/>
                    <a:pt x="10563" y="4345"/>
                  </a:cubicBezTo>
                  <a:cubicBezTo>
                    <a:pt x="10207" y="4640"/>
                    <a:pt x="9832" y="4943"/>
                    <a:pt x="9502" y="5264"/>
                  </a:cubicBezTo>
                  <a:cubicBezTo>
                    <a:pt x="9163" y="5585"/>
                    <a:pt x="8859" y="5942"/>
                    <a:pt x="8556" y="6290"/>
                  </a:cubicBezTo>
                  <a:cubicBezTo>
                    <a:pt x="8083" y="6834"/>
                    <a:pt x="7602" y="7396"/>
                    <a:pt x="7022" y="7824"/>
                  </a:cubicBezTo>
                  <a:cubicBezTo>
                    <a:pt x="6370" y="8306"/>
                    <a:pt x="5612" y="8618"/>
                    <a:pt x="4872" y="8922"/>
                  </a:cubicBezTo>
                  <a:cubicBezTo>
                    <a:pt x="4363" y="9136"/>
                    <a:pt x="3837" y="9350"/>
                    <a:pt x="3355" y="9627"/>
                  </a:cubicBezTo>
                  <a:cubicBezTo>
                    <a:pt x="3007" y="9814"/>
                    <a:pt x="2668" y="10037"/>
                    <a:pt x="2347" y="10251"/>
                  </a:cubicBezTo>
                  <a:cubicBezTo>
                    <a:pt x="1598" y="10733"/>
                    <a:pt x="839" y="11232"/>
                    <a:pt x="1" y="11384"/>
                  </a:cubicBezTo>
                  <a:lnTo>
                    <a:pt x="28" y="11500"/>
                  </a:lnTo>
                  <a:cubicBezTo>
                    <a:pt x="893" y="11348"/>
                    <a:pt x="1660" y="10849"/>
                    <a:pt x="2410" y="10358"/>
                  </a:cubicBezTo>
                  <a:cubicBezTo>
                    <a:pt x="2740" y="10144"/>
                    <a:pt x="3079" y="9921"/>
                    <a:pt x="3409" y="9734"/>
                  </a:cubicBezTo>
                  <a:cubicBezTo>
                    <a:pt x="3890" y="9466"/>
                    <a:pt x="4417" y="9252"/>
                    <a:pt x="4916" y="9038"/>
                  </a:cubicBezTo>
                  <a:cubicBezTo>
                    <a:pt x="5666" y="8734"/>
                    <a:pt x="6433" y="8413"/>
                    <a:pt x="7093" y="7923"/>
                  </a:cubicBezTo>
                  <a:cubicBezTo>
                    <a:pt x="7682" y="7485"/>
                    <a:pt x="8173" y="6923"/>
                    <a:pt x="8654" y="6370"/>
                  </a:cubicBezTo>
                  <a:cubicBezTo>
                    <a:pt x="8949" y="6031"/>
                    <a:pt x="9261" y="5675"/>
                    <a:pt x="9582" y="5353"/>
                  </a:cubicBezTo>
                  <a:cubicBezTo>
                    <a:pt x="9921" y="5032"/>
                    <a:pt x="10287" y="4738"/>
                    <a:pt x="10644" y="4443"/>
                  </a:cubicBezTo>
                  <a:cubicBezTo>
                    <a:pt x="10929" y="4211"/>
                    <a:pt x="11232" y="3971"/>
                    <a:pt x="11509" y="3712"/>
                  </a:cubicBezTo>
                  <a:cubicBezTo>
                    <a:pt x="12562" y="2757"/>
                    <a:pt x="13400" y="1562"/>
                    <a:pt x="13962" y="242"/>
                  </a:cubicBezTo>
                  <a:lnTo>
                    <a:pt x="139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640825" y="3854275"/>
              <a:ext cx="37725" cy="19650"/>
            </a:xfrm>
            <a:custGeom>
              <a:avLst/>
              <a:gdLst/>
              <a:ahLst/>
              <a:cxnLst/>
              <a:rect l="l" t="t" r="r" b="b"/>
              <a:pathLst>
                <a:path w="1509" h="786" extrusionOk="0">
                  <a:moveTo>
                    <a:pt x="1508" y="1"/>
                  </a:moveTo>
                  <a:cubicBezTo>
                    <a:pt x="1392" y="46"/>
                    <a:pt x="1276" y="90"/>
                    <a:pt x="1160" y="126"/>
                  </a:cubicBezTo>
                  <a:cubicBezTo>
                    <a:pt x="812" y="376"/>
                    <a:pt x="420" y="563"/>
                    <a:pt x="0" y="661"/>
                  </a:cubicBezTo>
                  <a:lnTo>
                    <a:pt x="36" y="786"/>
                  </a:lnTo>
                  <a:cubicBezTo>
                    <a:pt x="580" y="652"/>
                    <a:pt x="1089" y="385"/>
                    <a:pt x="1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764150" y="3757500"/>
              <a:ext cx="69400" cy="53775"/>
            </a:xfrm>
            <a:custGeom>
              <a:avLst/>
              <a:gdLst/>
              <a:ahLst/>
              <a:cxnLst/>
              <a:rect l="l" t="t" r="r" b="b"/>
              <a:pathLst>
                <a:path w="2776" h="2151" extrusionOk="0">
                  <a:moveTo>
                    <a:pt x="2775" y="0"/>
                  </a:moveTo>
                  <a:lnTo>
                    <a:pt x="2775" y="0"/>
                  </a:lnTo>
                  <a:cubicBezTo>
                    <a:pt x="2704" y="72"/>
                    <a:pt x="2632" y="134"/>
                    <a:pt x="2561" y="196"/>
                  </a:cubicBezTo>
                  <a:cubicBezTo>
                    <a:pt x="2356" y="634"/>
                    <a:pt x="2035" y="1026"/>
                    <a:pt x="1624" y="1338"/>
                  </a:cubicBezTo>
                  <a:cubicBezTo>
                    <a:pt x="1241" y="1615"/>
                    <a:pt x="795" y="1829"/>
                    <a:pt x="304" y="1954"/>
                  </a:cubicBezTo>
                  <a:cubicBezTo>
                    <a:pt x="197" y="2016"/>
                    <a:pt x="99" y="2088"/>
                    <a:pt x="1" y="2150"/>
                  </a:cubicBezTo>
                  <a:cubicBezTo>
                    <a:pt x="643" y="2034"/>
                    <a:pt x="1223" y="1793"/>
                    <a:pt x="1696" y="1436"/>
                  </a:cubicBezTo>
                  <a:cubicBezTo>
                    <a:pt x="2204" y="1053"/>
                    <a:pt x="2579" y="553"/>
                    <a:pt x="27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914700" y="3597350"/>
              <a:ext cx="52000" cy="72300"/>
            </a:xfrm>
            <a:custGeom>
              <a:avLst/>
              <a:gdLst/>
              <a:ahLst/>
              <a:cxnLst/>
              <a:rect l="l" t="t" r="r" b="b"/>
              <a:pathLst>
                <a:path w="2080" h="2892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2017" y="99"/>
                    <a:pt x="1954" y="197"/>
                    <a:pt x="1883" y="295"/>
                  </a:cubicBezTo>
                  <a:cubicBezTo>
                    <a:pt x="1633" y="1223"/>
                    <a:pt x="1026" y="2062"/>
                    <a:pt x="223" y="2597"/>
                  </a:cubicBezTo>
                  <a:cubicBezTo>
                    <a:pt x="152" y="2695"/>
                    <a:pt x="72" y="2793"/>
                    <a:pt x="0" y="2891"/>
                  </a:cubicBezTo>
                  <a:cubicBezTo>
                    <a:pt x="1071" y="2294"/>
                    <a:pt x="1856" y="1205"/>
                    <a:pt x="2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749225" y="3846675"/>
              <a:ext cx="79850" cy="49125"/>
            </a:xfrm>
            <a:custGeom>
              <a:avLst/>
              <a:gdLst/>
              <a:ahLst/>
              <a:cxnLst/>
              <a:rect l="l" t="t" r="r" b="b"/>
              <a:pathLst>
                <a:path w="3194" h="1965" extrusionOk="0">
                  <a:moveTo>
                    <a:pt x="3119" y="0"/>
                  </a:moveTo>
                  <a:cubicBezTo>
                    <a:pt x="2462" y="0"/>
                    <a:pt x="1747" y="340"/>
                    <a:pt x="1008" y="1019"/>
                  </a:cubicBezTo>
                  <a:cubicBezTo>
                    <a:pt x="856" y="1152"/>
                    <a:pt x="714" y="1295"/>
                    <a:pt x="562" y="1438"/>
                  </a:cubicBezTo>
                  <a:cubicBezTo>
                    <a:pt x="384" y="1616"/>
                    <a:pt x="196" y="1795"/>
                    <a:pt x="0" y="1964"/>
                  </a:cubicBezTo>
                  <a:cubicBezTo>
                    <a:pt x="143" y="1893"/>
                    <a:pt x="285" y="1821"/>
                    <a:pt x="419" y="1750"/>
                  </a:cubicBezTo>
                  <a:cubicBezTo>
                    <a:pt x="500" y="1679"/>
                    <a:pt x="580" y="1598"/>
                    <a:pt x="651" y="1527"/>
                  </a:cubicBezTo>
                  <a:cubicBezTo>
                    <a:pt x="794" y="1384"/>
                    <a:pt x="946" y="1242"/>
                    <a:pt x="1088" y="1108"/>
                  </a:cubicBezTo>
                  <a:cubicBezTo>
                    <a:pt x="1775" y="483"/>
                    <a:pt x="2418" y="162"/>
                    <a:pt x="3024" y="126"/>
                  </a:cubicBezTo>
                  <a:cubicBezTo>
                    <a:pt x="3078" y="91"/>
                    <a:pt x="3140" y="46"/>
                    <a:pt x="3194" y="2"/>
                  </a:cubicBezTo>
                  <a:cubicBezTo>
                    <a:pt x="3169" y="1"/>
                    <a:pt x="3144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510800" y="3664125"/>
              <a:ext cx="297325" cy="167325"/>
            </a:xfrm>
            <a:custGeom>
              <a:avLst/>
              <a:gdLst/>
              <a:ahLst/>
              <a:cxnLst/>
              <a:rect l="l" t="t" r="r" b="b"/>
              <a:pathLst>
                <a:path w="11893" h="6693" extrusionOk="0">
                  <a:moveTo>
                    <a:pt x="2263" y="0"/>
                  </a:moveTo>
                  <a:cubicBezTo>
                    <a:pt x="1348" y="0"/>
                    <a:pt x="580" y="122"/>
                    <a:pt x="0" y="247"/>
                  </a:cubicBezTo>
                  <a:cubicBezTo>
                    <a:pt x="1214" y="3316"/>
                    <a:pt x="3890" y="5635"/>
                    <a:pt x="7084" y="6456"/>
                  </a:cubicBezTo>
                  <a:cubicBezTo>
                    <a:pt x="7766" y="6630"/>
                    <a:pt x="8436" y="6693"/>
                    <a:pt x="9048" y="6693"/>
                  </a:cubicBezTo>
                  <a:cubicBezTo>
                    <a:pt x="10670" y="6693"/>
                    <a:pt x="11892" y="6251"/>
                    <a:pt x="11892" y="6251"/>
                  </a:cubicBezTo>
                  <a:cubicBezTo>
                    <a:pt x="11348" y="4859"/>
                    <a:pt x="10385" y="3289"/>
                    <a:pt x="9171" y="2415"/>
                  </a:cubicBezTo>
                  <a:cubicBezTo>
                    <a:pt x="6507" y="488"/>
                    <a:pt x="4092" y="0"/>
                    <a:pt x="2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510800" y="3664050"/>
              <a:ext cx="290400" cy="167500"/>
            </a:xfrm>
            <a:custGeom>
              <a:avLst/>
              <a:gdLst/>
              <a:ahLst/>
              <a:cxnLst/>
              <a:rect l="l" t="t" r="r" b="b"/>
              <a:pathLst>
                <a:path w="11616" h="6700" extrusionOk="0">
                  <a:moveTo>
                    <a:pt x="2213" y="0"/>
                  </a:moveTo>
                  <a:cubicBezTo>
                    <a:pt x="2525" y="482"/>
                    <a:pt x="2686" y="1062"/>
                    <a:pt x="2668" y="1633"/>
                  </a:cubicBezTo>
                  <a:cubicBezTo>
                    <a:pt x="2043" y="1258"/>
                    <a:pt x="1419" y="866"/>
                    <a:pt x="794" y="491"/>
                  </a:cubicBezTo>
                  <a:cubicBezTo>
                    <a:pt x="634" y="384"/>
                    <a:pt x="473" y="286"/>
                    <a:pt x="313" y="188"/>
                  </a:cubicBezTo>
                  <a:cubicBezTo>
                    <a:pt x="206" y="205"/>
                    <a:pt x="99" y="232"/>
                    <a:pt x="0" y="250"/>
                  </a:cubicBezTo>
                  <a:cubicBezTo>
                    <a:pt x="27" y="313"/>
                    <a:pt x="54" y="375"/>
                    <a:pt x="81" y="437"/>
                  </a:cubicBezTo>
                  <a:cubicBezTo>
                    <a:pt x="259" y="544"/>
                    <a:pt x="438" y="660"/>
                    <a:pt x="625" y="776"/>
                  </a:cubicBezTo>
                  <a:cubicBezTo>
                    <a:pt x="1267" y="1169"/>
                    <a:pt x="1910" y="1570"/>
                    <a:pt x="2561" y="1963"/>
                  </a:cubicBezTo>
                  <a:cubicBezTo>
                    <a:pt x="2231" y="2293"/>
                    <a:pt x="1811" y="2534"/>
                    <a:pt x="1356" y="2659"/>
                  </a:cubicBezTo>
                  <a:cubicBezTo>
                    <a:pt x="1401" y="2712"/>
                    <a:pt x="1437" y="2757"/>
                    <a:pt x="1481" y="2810"/>
                  </a:cubicBezTo>
                  <a:cubicBezTo>
                    <a:pt x="1945" y="2668"/>
                    <a:pt x="2382" y="2409"/>
                    <a:pt x="2721" y="2061"/>
                  </a:cubicBezTo>
                  <a:cubicBezTo>
                    <a:pt x="3337" y="2436"/>
                    <a:pt x="3961" y="2801"/>
                    <a:pt x="4586" y="3158"/>
                  </a:cubicBezTo>
                  <a:cubicBezTo>
                    <a:pt x="4122" y="3658"/>
                    <a:pt x="3524" y="4041"/>
                    <a:pt x="2891" y="4273"/>
                  </a:cubicBezTo>
                  <a:cubicBezTo>
                    <a:pt x="2935" y="4318"/>
                    <a:pt x="2989" y="4363"/>
                    <a:pt x="3043" y="4407"/>
                  </a:cubicBezTo>
                  <a:cubicBezTo>
                    <a:pt x="3685" y="4157"/>
                    <a:pt x="4283" y="3765"/>
                    <a:pt x="4746" y="3256"/>
                  </a:cubicBezTo>
                  <a:cubicBezTo>
                    <a:pt x="5353" y="3595"/>
                    <a:pt x="5951" y="3926"/>
                    <a:pt x="6566" y="4238"/>
                  </a:cubicBezTo>
                  <a:cubicBezTo>
                    <a:pt x="6076" y="4809"/>
                    <a:pt x="5451" y="5264"/>
                    <a:pt x="4764" y="5558"/>
                  </a:cubicBezTo>
                  <a:cubicBezTo>
                    <a:pt x="4836" y="5594"/>
                    <a:pt x="4907" y="5629"/>
                    <a:pt x="4969" y="5665"/>
                  </a:cubicBezTo>
                  <a:cubicBezTo>
                    <a:pt x="5639" y="5353"/>
                    <a:pt x="6245" y="4889"/>
                    <a:pt x="6727" y="4318"/>
                  </a:cubicBezTo>
                  <a:cubicBezTo>
                    <a:pt x="7244" y="4586"/>
                    <a:pt x="7771" y="4844"/>
                    <a:pt x="8297" y="5085"/>
                  </a:cubicBezTo>
                  <a:cubicBezTo>
                    <a:pt x="7878" y="5612"/>
                    <a:pt x="7360" y="6049"/>
                    <a:pt x="6789" y="6379"/>
                  </a:cubicBezTo>
                  <a:cubicBezTo>
                    <a:pt x="6870" y="6397"/>
                    <a:pt x="6950" y="6423"/>
                    <a:pt x="7030" y="6441"/>
                  </a:cubicBezTo>
                  <a:cubicBezTo>
                    <a:pt x="7574" y="6111"/>
                    <a:pt x="8065" y="5674"/>
                    <a:pt x="8466" y="5157"/>
                  </a:cubicBezTo>
                  <a:cubicBezTo>
                    <a:pt x="9029" y="5415"/>
                    <a:pt x="9599" y="5647"/>
                    <a:pt x="10179" y="5861"/>
                  </a:cubicBezTo>
                  <a:cubicBezTo>
                    <a:pt x="9858" y="6191"/>
                    <a:pt x="9492" y="6477"/>
                    <a:pt x="9100" y="6700"/>
                  </a:cubicBezTo>
                  <a:cubicBezTo>
                    <a:pt x="9225" y="6700"/>
                    <a:pt x="9341" y="6691"/>
                    <a:pt x="9457" y="6691"/>
                  </a:cubicBezTo>
                  <a:cubicBezTo>
                    <a:pt x="9787" y="6477"/>
                    <a:pt x="10090" y="6218"/>
                    <a:pt x="10367" y="5933"/>
                  </a:cubicBezTo>
                  <a:cubicBezTo>
                    <a:pt x="10706" y="6058"/>
                    <a:pt x="11045" y="6174"/>
                    <a:pt x="11384" y="6281"/>
                  </a:cubicBezTo>
                  <a:cubicBezTo>
                    <a:pt x="11401" y="6286"/>
                    <a:pt x="11419" y="6288"/>
                    <a:pt x="11436" y="6288"/>
                  </a:cubicBezTo>
                  <a:cubicBezTo>
                    <a:pt x="11508" y="6288"/>
                    <a:pt x="11576" y="6245"/>
                    <a:pt x="11598" y="6174"/>
                  </a:cubicBezTo>
                  <a:cubicBezTo>
                    <a:pt x="11616" y="6102"/>
                    <a:pt x="11589" y="6031"/>
                    <a:pt x="11535" y="5986"/>
                  </a:cubicBezTo>
                  <a:cubicBezTo>
                    <a:pt x="11517" y="5977"/>
                    <a:pt x="11509" y="5968"/>
                    <a:pt x="11491" y="5960"/>
                  </a:cubicBezTo>
                  <a:cubicBezTo>
                    <a:pt x="11161" y="5861"/>
                    <a:pt x="10839" y="5745"/>
                    <a:pt x="10518" y="5629"/>
                  </a:cubicBezTo>
                  <a:cubicBezTo>
                    <a:pt x="10590" y="4844"/>
                    <a:pt x="10465" y="4050"/>
                    <a:pt x="10179" y="3355"/>
                  </a:cubicBezTo>
                  <a:cubicBezTo>
                    <a:pt x="10046" y="3203"/>
                    <a:pt x="9903" y="3051"/>
                    <a:pt x="9760" y="2909"/>
                  </a:cubicBezTo>
                  <a:lnTo>
                    <a:pt x="9760" y="2909"/>
                  </a:lnTo>
                  <a:cubicBezTo>
                    <a:pt x="10206" y="3676"/>
                    <a:pt x="10420" y="4621"/>
                    <a:pt x="10340" y="5567"/>
                  </a:cubicBezTo>
                  <a:cubicBezTo>
                    <a:pt x="9769" y="5353"/>
                    <a:pt x="9198" y="5121"/>
                    <a:pt x="8636" y="4862"/>
                  </a:cubicBezTo>
                  <a:cubicBezTo>
                    <a:pt x="8850" y="3881"/>
                    <a:pt x="8779" y="2837"/>
                    <a:pt x="8449" y="1927"/>
                  </a:cubicBezTo>
                  <a:cubicBezTo>
                    <a:pt x="8368" y="1874"/>
                    <a:pt x="8279" y="1820"/>
                    <a:pt x="8199" y="1767"/>
                  </a:cubicBezTo>
                  <a:lnTo>
                    <a:pt x="8199" y="1767"/>
                  </a:lnTo>
                  <a:cubicBezTo>
                    <a:pt x="8582" y="2686"/>
                    <a:pt x="8690" y="3765"/>
                    <a:pt x="8466" y="4791"/>
                  </a:cubicBezTo>
                  <a:cubicBezTo>
                    <a:pt x="7931" y="4550"/>
                    <a:pt x="7396" y="4291"/>
                    <a:pt x="6870" y="4015"/>
                  </a:cubicBezTo>
                  <a:cubicBezTo>
                    <a:pt x="7048" y="2926"/>
                    <a:pt x="6852" y="1776"/>
                    <a:pt x="6343" y="821"/>
                  </a:cubicBezTo>
                  <a:cubicBezTo>
                    <a:pt x="6254" y="785"/>
                    <a:pt x="6165" y="750"/>
                    <a:pt x="6076" y="723"/>
                  </a:cubicBezTo>
                  <a:lnTo>
                    <a:pt x="6076" y="723"/>
                  </a:lnTo>
                  <a:cubicBezTo>
                    <a:pt x="6638" y="1651"/>
                    <a:pt x="6861" y="2819"/>
                    <a:pt x="6700" y="3934"/>
                  </a:cubicBezTo>
                  <a:cubicBezTo>
                    <a:pt x="6093" y="3622"/>
                    <a:pt x="5496" y="3292"/>
                    <a:pt x="4898" y="2953"/>
                  </a:cubicBezTo>
                  <a:cubicBezTo>
                    <a:pt x="5005" y="2008"/>
                    <a:pt x="4791" y="1026"/>
                    <a:pt x="4309" y="205"/>
                  </a:cubicBezTo>
                  <a:cubicBezTo>
                    <a:pt x="4229" y="197"/>
                    <a:pt x="4149" y="179"/>
                    <a:pt x="4077" y="161"/>
                  </a:cubicBezTo>
                  <a:lnTo>
                    <a:pt x="4077" y="161"/>
                  </a:lnTo>
                  <a:cubicBezTo>
                    <a:pt x="4568" y="946"/>
                    <a:pt x="4809" y="1918"/>
                    <a:pt x="4729" y="2855"/>
                  </a:cubicBezTo>
                  <a:cubicBezTo>
                    <a:pt x="4095" y="2489"/>
                    <a:pt x="3471" y="2123"/>
                    <a:pt x="2846" y="1740"/>
                  </a:cubicBezTo>
                  <a:cubicBezTo>
                    <a:pt x="2882" y="1142"/>
                    <a:pt x="2730" y="527"/>
                    <a:pt x="2427" y="9"/>
                  </a:cubicBezTo>
                  <a:cubicBezTo>
                    <a:pt x="2356" y="0"/>
                    <a:pt x="2284" y="0"/>
                    <a:pt x="2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"/>
          <p:cNvSpPr txBox="1">
            <a:spLocks noGrp="1"/>
          </p:cNvSpPr>
          <p:nvPr>
            <p:ph type="title"/>
          </p:nvPr>
        </p:nvSpPr>
        <p:spPr>
          <a:xfrm>
            <a:off x="2135550" y="17691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9"/>
          <p:cNvSpPr/>
          <p:nvPr/>
        </p:nvSpPr>
        <p:spPr>
          <a:xfrm>
            <a:off x="0" y="4141370"/>
            <a:ext cx="4204109" cy="1002132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9"/>
          <p:cNvSpPr/>
          <p:nvPr/>
        </p:nvSpPr>
        <p:spPr>
          <a:xfrm>
            <a:off x="0" y="0"/>
            <a:ext cx="2780375" cy="1215121"/>
          </a:xfrm>
          <a:custGeom>
            <a:avLst/>
            <a:gdLst/>
            <a:ahLst/>
            <a:cxnLst/>
            <a:rect l="l" t="t" r="r" b="b"/>
            <a:pathLst>
              <a:path w="17431" h="7487" extrusionOk="0">
                <a:moveTo>
                  <a:pt x="1" y="0"/>
                </a:moveTo>
                <a:lnTo>
                  <a:pt x="1" y="5068"/>
                </a:lnTo>
                <a:lnTo>
                  <a:pt x="615" y="5605"/>
                </a:lnTo>
                <a:lnTo>
                  <a:pt x="1306" y="6104"/>
                </a:lnTo>
                <a:lnTo>
                  <a:pt x="1997" y="6527"/>
                </a:lnTo>
                <a:lnTo>
                  <a:pt x="2726" y="6911"/>
                </a:lnTo>
                <a:lnTo>
                  <a:pt x="3494" y="7179"/>
                </a:lnTo>
                <a:lnTo>
                  <a:pt x="3878" y="7294"/>
                </a:lnTo>
                <a:lnTo>
                  <a:pt x="4300" y="7371"/>
                </a:lnTo>
                <a:lnTo>
                  <a:pt x="4684" y="7448"/>
                </a:lnTo>
                <a:lnTo>
                  <a:pt x="5068" y="7448"/>
                </a:lnTo>
                <a:lnTo>
                  <a:pt x="5491" y="7486"/>
                </a:lnTo>
                <a:lnTo>
                  <a:pt x="5874" y="7448"/>
                </a:lnTo>
                <a:lnTo>
                  <a:pt x="6258" y="7410"/>
                </a:lnTo>
                <a:lnTo>
                  <a:pt x="6642" y="7294"/>
                </a:lnTo>
                <a:lnTo>
                  <a:pt x="7026" y="7179"/>
                </a:lnTo>
                <a:lnTo>
                  <a:pt x="7372" y="7026"/>
                </a:lnTo>
                <a:lnTo>
                  <a:pt x="7679" y="6872"/>
                </a:lnTo>
                <a:lnTo>
                  <a:pt x="7986" y="6680"/>
                </a:lnTo>
                <a:lnTo>
                  <a:pt x="8524" y="6296"/>
                </a:lnTo>
                <a:lnTo>
                  <a:pt x="9023" y="5836"/>
                </a:lnTo>
                <a:lnTo>
                  <a:pt x="9483" y="5336"/>
                </a:lnTo>
                <a:lnTo>
                  <a:pt x="10405" y="4300"/>
                </a:lnTo>
                <a:lnTo>
                  <a:pt x="10865" y="3801"/>
                </a:lnTo>
                <a:lnTo>
                  <a:pt x="11364" y="3302"/>
                </a:lnTo>
                <a:lnTo>
                  <a:pt x="11748" y="3033"/>
                </a:lnTo>
                <a:lnTo>
                  <a:pt x="12132" y="2726"/>
                </a:lnTo>
                <a:lnTo>
                  <a:pt x="12555" y="2495"/>
                </a:lnTo>
                <a:lnTo>
                  <a:pt x="12977" y="2265"/>
                </a:lnTo>
                <a:lnTo>
                  <a:pt x="13399" y="2073"/>
                </a:lnTo>
                <a:lnTo>
                  <a:pt x="13860" y="1920"/>
                </a:lnTo>
                <a:lnTo>
                  <a:pt x="14321" y="1766"/>
                </a:lnTo>
                <a:lnTo>
                  <a:pt x="14781" y="1651"/>
                </a:lnTo>
                <a:lnTo>
                  <a:pt x="15396" y="1536"/>
                </a:lnTo>
                <a:lnTo>
                  <a:pt x="16010" y="1420"/>
                </a:lnTo>
                <a:lnTo>
                  <a:pt x="16317" y="1305"/>
                </a:lnTo>
                <a:lnTo>
                  <a:pt x="16586" y="1190"/>
                </a:lnTo>
                <a:lnTo>
                  <a:pt x="16855" y="998"/>
                </a:lnTo>
                <a:lnTo>
                  <a:pt x="17046" y="806"/>
                </a:lnTo>
                <a:lnTo>
                  <a:pt x="17200" y="614"/>
                </a:lnTo>
                <a:lnTo>
                  <a:pt x="17277" y="422"/>
                </a:lnTo>
                <a:lnTo>
                  <a:pt x="17354" y="192"/>
                </a:lnTo>
                <a:lnTo>
                  <a:pt x="1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9"/>
          <p:cNvSpPr/>
          <p:nvPr/>
        </p:nvSpPr>
        <p:spPr>
          <a:xfrm>
            <a:off x="7263979" y="3"/>
            <a:ext cx="1880017" cy="1366213"/>
          </a:xfrm>
          <a:custGeom>
            <a:avLst/>
            <a:gdLst/>
            <a:ahLst/>
            <a:cxnLst/>
            <a:rect l="l" t="t" r="r" b="b"/>
            <a:pathLst>
              <a:path w="7257" h="5183" extrusionOk="0">
                <a:moveTo>
                  <a:pt x="116" y="0"/>
                </a:moveTo>
                <a:lnTo>
                  <a:pt x="39" y="422"/>
                </a:lnTo>
                <a:lnTo>
                  <a:pt x="0" y="845"/>
                </a:lnTo>
                <a:lnTo>
                  <a:pt x="39" y="1267"/>
                </a:lnTo>
                <a:lnTo>
                  <a:pt x="77" y="1497"/>
                </a:lnTo>
                <a:lnTo>
                  <a:pt x="154" y="1689"/>
                </a:lnTo>
                <a:lnTo>
                  <a:pt x="346" y="1958"/>
                </a:lnTo>
                <a:lnTo>
                  <a:pt x="538" y="2150"/>
                </a:lnTo>
                <a:lnTo>
                  <a:pt x="768" y="2342"/>
                </a:lnTo>
                <a:lnTo>
                  <a:pt x="1037" y="2534"/>
                </a:lnTo>
                <a:lnTo>
                  <a:pt x="1344" y="2649"/>
                </a:lnTo>
                <a:lnTo>
                  <a:pt x="1651" y="2764"/>
                </a:lnTo>
                <a:lnTo>
                  <a:pt x="2266" y="2918"/>
                </a:lnTo>
                <a:lnTo>
                  <a:pt x="2880" y="3033"/>
                </a:lnTo>
                <a:lnTo>
                  <a:pt x="3494" y="3187"/>
                </a:lnTo>
                <a:lnTo>
                  <a:pt x="3801" y="3263"/>
                </a:lnTo>
                <a:lnTo>
                  <a:pt x="4108" y="3378"/>
                </a:lnTo>
                <a:lnTo>
                  <a:pt x="4377" y="3532"/>
                </a:lnTo>
                <a:lnTo>
                  <a:pt x="4646" y="3686"/>
                </a:lnTo>
                <a:lnTo>
                  <a:pt x="4991" y="4031"/>
                </a:lnTo>
                <a:lnTo>
                  <a:pt x="5375" y="4415"/>
                </a:lnTo>
                <a:lnTo>
                  <a:pt x="5567" y="4569"/>
                </a:lnTo>
                <a:lnTo>
                  <a:pt x="5798" y="4722"/>
                </a:lnTo>
                <a:lnTo>
                  <a:pt x="5990" y="4837"/>
                </a:lnTo>
                <a:lnTo>
                  <a:pt x="6258" y="4953"/>
                </a:lnTo>
                <a:lnTo>
                  <a:pt x="6757" y="5106"/>
                </a:lnTo>
                <a:lnTo>
                  <a:pt x="7256" y="5183"/>
                </a:lnTo>
                <a:lnTo>
                  <a:pt x="72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9"/>
          <p:cNvSpPr/>
          <p:nvPr/>
        </p:nvSpPr>
        <p:spPr>
          <a:xfrm flipH="1">
            <a:off x="6446519" y="4500495"/>
            <a:ext cx="2697472" cy="6430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9"/>
          <p:cNvGrpSpPr/>
          <p:nvPr/>
        </p:nvGrpSpPr>
        <p:grpSpPr>
          <a:xfrm>
            <a:off x="-217291" y="-290750"/>
            <a:ext cx="1344811" cy="1304039"/>
            <a:chOff x="-199716" y="-286325"/>
            <a:chExt cx="1344811" cy="1304039"/>
          </a:xfrm>
        </p:grpSpPr>
        <p:grpSp>
          <p:nvGrpSpPr>
            <p:cNvPr id="829" name="Google Shape;829;p9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830" name="Google Shape;830;p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2" name="Google Shape;832;p9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3" name="Google Shape;833;p9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834" name="Google Shape;834;p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9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837" name="Google Shape;837;p9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9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9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9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9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9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9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9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9"/>
          <p:cNvGrpSpPr/>
          <p:nvPr/>
        </p:nvGrpSpPr>
        <p:grpSpPr>
          <a:xfrm>
            <a:off x="8270768" y="-286336"/>
            <a:ext cx="1184911" cy="1342557"/>
            <a:chOff x="8270768" y="-286336"/>
            <a:chExt cx="1184911" cy="1342557"/>
          </a:xfrm>
        </p:grpSpPr>
        <p:grpSp>
          <p:nvGrpSpPr>
            <p:cNvPr id="855" name="Google Shape;855;p9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856" name="Google Shape;856;p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9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859" name="Google Shape;859;p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9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862" name="Google Shape;862;p9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9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9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9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9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9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9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9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9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9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9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9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9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9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9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9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9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9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9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9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9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9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9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9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9" name="Google Shape;889;p9"/>
          <p:cNvGrpSpPr/>
          <p:nvPr/>
        </p:nvGrpSpPr>
        <p:grpSpPr>
          <a:xfrm>
            <a:off x="7873999" y="4256417"/>
            <a:ext cx="1581682" cy="1324400"/>
            <a:chOff x="7873999" y="4256417"/>
            <a:chExt cx="1581682" cy="1324400"/>
          </a:xfrm>
        </p:grpSpPr>
        <p:grpSp>
          <p:nvGrpSpPr>
            <p:cNvPr id="890" name="Google Shape;890;p9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891" name="Google Shape;891;p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9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894" name="Google Shape;894;p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9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897" name="Google Shape;897;p9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9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9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9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9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9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9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9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9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9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9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9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9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9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9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9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9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4" name="Google Shape;914;p9"/>
          <p:cNvGrpSpPr/>
          <p:nvPr/>
        </p:nvGrpSpPr>
        <p:grpSpPr>
          <a:xfrm>
            <a:off x="-265979" y="4201664"/>
            <a:ext cx="1245577" cy="1180906"/>
            <a:chOff x="-265979" y="4201664"/>
            <a:chExt cx="1245577" cy="1180906"/>
          </a:xfrm>
        </p:grpSpPr>
        <p:grpSp>
          <p:nvGrpSpPr>
            <p:cNvPr id="915" name="Google Shape;915;p9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916" name="Google Shape;916;p9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9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9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919" name="Google Shape;919;p9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9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9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9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9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9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9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9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9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9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9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9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9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9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9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48" name="Google Shape;948;p10"/>
          <p:cNvSpPr txBox="1">
            <a:spLocks noGrp="1"/>
          </p:cNvSpPr>
          <p:nvPr>
            <p:ph type="title"/>
          </p:nvPr>
        </p:nvSpPr>
        <p:spPr>
          <a:xfrm>
            <a:off x="713225" y="3494600"/>
            <a:ext cx="3308700" cy="965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3513"/>
            <a:ext cx="65760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 b="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1" name="Google Shape;951;p11"/>
          <p:cNvSpPr txBox="1">
            <a:spLocks noGrp="1"/>
          </p:cNvSpPr>
          <p:nvPr>
            <p:ph type="subTitle" idx="1"/>
          </p:nvPr>
        </p:nvSpPr>
        <p:spPr>
          <a:xfrm>
            <a:off x="1284000" y="2932888"/>
            <a:ext cx="6576000" cy="497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2" name="Google Shape;952;p11"/>
          <p:cNvSpPr/>
          <p:nvPr/>
        </p:nvSpPr>
        <p:spPr>
          <a:xfrm rot="10800000" flipH="1">
            <a:off x="0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1"/>
          <p:cNvSpPr/>
          <p:nvPr/>
        </p:nvSpPr>
        <p:spPr>
          <a:xfrm rot="10800000">
            <a:off x="7817675" y="3923299"/>
            <a:ext cx="1326318" cy="1220201"/>
          </a:xfrm>
          <a:custGeom>
            <a:avLst/>
            <a:gdLst/>
            <a:ahLst/>
            <a:cxnLst/>
            <a:rect l="l" t="t" r="r" b="b"/>
            <a:pathLst>
              <a:path w="9599" h="8831" extrusionOk="0">
                <a:moveTo>
                  <a:pt x="1" y="0"/>
                </a:moveTo>
                <a:lnTo>
                  <a:pt x="1" y="8830"/>
                </a:lnTo>
                <a:lnTo>
                  <a:pt x="269" y="8830"/>
                </a:lnTo>
                <a:lnTo>
                  <a:pt x="538" y="8792"/>
                </a:lnTo>
                <a:lnTo>
                  <a:pt x="807" y="8754"/>
                </a:lnTo>
                <a:lnTo>
                  <a:pt x="1076" y="8639"/>
                </a:lnTo>
                <a:lnTo>
                  <a:pt x="1460" y="8408"/>
                </a:lnTo>
                <a:lnTo>
                  <a:pt x="1805" y="8139"/>
                </a:lnTo>
                <a:lnTo>
                  <a:pt x="2074" y="7832"/>
                </a:lnTo>
                <a:lnTo>
                  <a:pt x="2381" y="7448"/>
                </a:lnTo>
                <a:lnTo>
                  <a:pt x="2650" y="7064"/>
                </a:lnTo>
                <a:lnTo>
                  <a:pt x="2765" y="6911"/>
                </a:lnTo>
                <a:lnTo>
                  <a:pt x="2957" y="6757"/>
                </a:lnTo>
                <a:lnTo>
                  <a:pt x="3187" y="6642"/>
                </a:lnTo>
                <a:lnTo>
                  <a:pt x="3418" y="6527"/>
                </a:lnTo>
                <a:lnTo>
                  <a:pt x="3686" y="6489"/>
                </a:lnTo>
                <a:lnTo>
                  <a:pt x="3917" y="6489"/>
                </a:lnTo>
                <a:lnTo>
                  <a:pt x="4416" y="6450"/>
                </a:lnTo>
                <a:lnTo>
                  <a:pt x="4915" y="6489"/>
                </a:lnTo>
                <a:lnTo>
                  <a:pt x="6335" y="6489"/>
                </a:lnTo>
                <a:lnTo>
                  <a:pt x="6834" y="6412"/>
                </a:lnTo>
                <a:lnTo>
                  <a:pt x="7257" y="6335"/>
                </a:lnTo>
                <a:lnTo>
                  <a:pt x="7717" y="6143"/>
                </a:lnTo>
                <a:lnTo>
                  <a:pt x="7986" y="5990"/>
                </a:lnTo>
                <a:lnTo>
                  <a:pt x="8255" y="5798"/>
                </a:lnTo>
                <a:lnTo>
                  <a:pt x="8524" y="5567"/>
                </a:lnTo>
                <a:lnTo>
                  <a:pt x="8754" y="5337"/>
                </a:lnTo>
                <a:lnTo>
                  <a:pt x="8946" y="5068"/>
                </a:lnTo>
                <a:lnTo>
                  <a:pt x="9100" y="4799"/>
                </a:lnTo>
                <a:lnTo>
                  <a:pt x="9253" y="4492"/>
                </a:lnTo>
                <a:lnTo>
                  <a:pt x="9368" y="4185"/>
                </a:lnTo>
                <a:lnTo>
                  <a:pt x="9484" y="3878"/>
                </a:lnTo>
                <a:lnTo>
                  <a:pt x="9522" y="3532"/>
                </a:lnTo>
                <a:lnTo>
                  <a:pt x="9599" y="2880"/>
                </a:lnTo>
                <a:lnTo>
                  <a:pt x="9599" y="2227"/>
                </a:lnTo>
                <a:lnTo>
                  <a:pt x="9522" y="1574"/>
                </a:lnTo>
                <a:lnTo>
                  <a:pt x="9368" y="807"/>
                </a:lnTo>
                <a:lnTo>
                  <a:pt x="9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1"/>
          <p:cNvSpPr/>
          <p:nvPr/>
        </p:nvSpPr>
        <p:spPr>
          <a:xfrm rot="5400000" flipH="1">
            <a:off x="-728900" y="728900"/>
            <a:ext cx="2030490" cy="572703"/>
          </a:xfrm>
          <a:custGeom>
            <a:avLst/>
            <a:gdLst/>
            <a:ahLst/>
            <a:cxnLst/>
            <a:rect l="l" t="t" r="r" b="b"/>
            <a:pathLst>
              <a:path w="14590" h="3418" extrusionOk="0">
                <a:moveTo>
                  <a:pt x="6373" y="0"/>
                </a:moveTo>
                <a:lnTo>
                  <a:pt x="5874" y="39"/>
                </a:lnTo>
                <a:lnTo>
                  <a:pt x="5375" y="154"/>
                </a:lnTo>
                <a:lnTo>
                  <a:pt x="4915" y="307"/>
                </a:lnTo>
                <a:lnTo>
                  <a:pt x="4454" y="499"/>
                </a:lnTo>
                <a:lnTo>
                  <a:pt x="3993" y="730"/>
                </a:lnTo>
                <a:lnTo>
                  <a:pt x="3571" y="998"/>
                </a:lnTo>
                <a:lnTo>
                  <a:pt x="2765" y="1536"/>
                </a:lnTo>
                <a:lnTo>
                  <a:pt x="1152" y="2726"/>
                </a:lnTo>
                <a:lnTo>
                  <a:pt x="615" y="3072"/>
                </a:lnTo>
                <a:lnTo>
                  <a:pt x="0" y="3417"/>
                </a:lnTo>
                <a:lnTo>
                  <a:pt x="14589" y="3417"/>
                </a:lnTo>
                <a:lnTo>
                  <a:pt x="14513" y="3148"/>
                </a:lnTo>
                <a:lnTo>
                  <a:pt x="14359" y="2880"/>
                </a:lnTo>
                <a:lnTo>
                  <a:pt x="14205" y="2649"/>
                </a:lnTo>
                <a:lnTo>
                  <a:pt x="14013" y="2457"/>
                </a:lnTo>
                <a:lnTo>
                  <a:pt x="13821" y="2304"/>
                </a:lnTo>
                <a:lnTo>
                  <a:pt x="13630" y="2189"/>
                </a:lnTo>
                <a:lnTo>
                  <a:pt x="13438" y="2112"/>
                </a:lnTo>
                <a:lnTo>
                  <a:pt x="13207" y="2035"/>
                </a:lnTo>
                <a:lnTo>
                  <a:pt x="12747" y="1958"/>
                </a:lnTo>
                <a:lnTo>
                  <a:pt x="12247" y="1920"/>
                </a:lnTo>
                <a:lnTo>
                  <a:pt x="11249" y="1843"/>
                </a:lnTo>
                <a:lnTo>
                  <a:pt x="10789" y="1766"/>
                </a:lnTo>
                <a:lnTo>
                  <a:pt x="10328" y="1651"/>
                </a:lnTo>
                <a:lnTo>
                  <a:pt x="10021" y="1536"/>
                </a:lnTo>
                <a:lnTo>
                  <a:pt x="9790" y="1382"/>
                </a:lnTo>
                <a:lnTo>
                  <a:pt x="9291" y="1037"/>
                </a:lnTo>
                <a:lnTo>
                  <a:pt x="8792" y="653"/>
                </a:lnTo>
                <a:lnTo>
                  <a:pt x="8523" y="499"/>
                </a:lnTo>
                <a:lnTo>
                  <a:pt x="8255" y="346"/>
                </a:lnTo>
                <a:lnTo>
                  <a:pt x="7794" y="154"/>
                </a:lnTo>
                <a:lnTo>
                  <a:pt x="7333" y="39"/>
                </a:lnTo>
                <a:lnTo>
                  <a:pt x="68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1"/>
          <p:cNvSpPr/>
          <p:nvPr/>
        </p:nvSpPr>
        <p:spPr>
          <a:xfrm>
            <a:off x="8610525" y="-2"/>
            <a:ext cx="533472" cy="2300173"/>
          </a:xfrm>
          <a:custGeom>
            <a:avLst/>
            <a:gdLst/>
            <a:ahLst/>
            <a:cxnLst/>
            <a:rect l="l" t="t" r="r" b="b"/>
            <a:pathLst>
              <a:path w="2342" h="10098" extrusionOk="0">
                <a:moveTo>
                  <a:pt x="2342" y="0"/>
                </a:moveTo>
                <a:lnTo>
                  <a:pt x="1843" y="307"/>
                </a:lnTo>
                <a:lnTo>
                  <a:pt x="1344" y="730"/>
                </a:lnTo>
                <a:lnTo>
                  <a:pt x="921" y="1229"/>
                </a:lnTo>
                <a:lnTo>
                  <a:pt x="576" y="1728"/>
                </a:lnTo>
                <a:lnTo>
                  <a:pt x="269" y="2304"/>
                </a:lnTo>
                <a:lnTo>
                  <a:pt x="154" y="2573"/>
                </a:lnTo>
                <a:lnTo>
                  <a:pt x="77" y="2841"/>
                </a:lnTo>
                <a:lnTo>
                  <a:pt x="38" y="3110"/>
                </a:lnTo>
                <a:lnTo>
                  <a:pt x="0" y="3379"/>
                </a:lnTo>
                <a:lnTo>
                  <a:pt x="0" y="3648"/>
                </a:lnTo>
                <a:lnTo>
                  <a:pt x="38" y="3916"/>
                </a:lnTo>
                <a:lnTo>
                  <a:pt x="115" y="4223"/>
                </a:lnTo>
                <a:lnTo>
                  <a:pt x="230" y="4531"/>
                </a:lnTo>
                <a:lnTo>
                  <a:pt x="499" y="5106"/>
                </a:lnTo>
                <a:lnTo>
                  <a:pt x="614" y="5375"/>
                </a:lnTo>
                <a:lnTo>
                  <a:pt x="730" y="5682"/>
                </a:lnTo>
                <a:lnTo>
                  <a:pt x="806" y="5989"/>
                </a:lnTo>
                <a:lnTo>
                  <a:pt x="845" y="6297"/>
                </a:lnTo>
                <a:lnTo>
                  <a:pt x="806" y="6604"/>
                </a:lnTo>
                <a:lnTo>
                  <a:pt x="730" y="6911"/>
                </a:lnTo>
                <a:lnTo>
                  <a:pt x="499" y="7564"/>
                </a:lnTo>
                <a:lnTo>
                  <a:pt x="422" y="7871"/>
                </a:lnTo>
                <a:lnTo>
                  <a:pt x="346" y="8139"/>
                </a:lnTo>
                <a:lnTo>
                  <a:pt x="307" y="8447"/>
                </a:lnTo>
                <a:lnTo>
                  <a:pt x="384" y="8754"/>
                </a:lnTo>
                <a:lnTo>
                  <a:pt x="461" y="8984"/>
                </a:lnTo>
                <a:lnTo>
                  <a:pt x="576" y="9176"/>
                </a:lnTo>
                <a:lnTo>
                  <a:pt x="730" y="9330"/>
                </a:lnTo>
                <a:lnTo>
                  <a:pt x="883" y="9522"/>
                </a:lnTo>
                <a:lnTo>
                  <a:pt x="1229" y="9752"/>
                </a:lnTo>
                <a:lnTo>
                  <a:pt x="1574" y="9905"/>
                </a:lnTo>
                <a:lnTo>
                  <a:pt x="1958" y="10059"/>
                </a:lnTo>
                <a:lnTo>
                  <a:pt x="2342" y="10097"/>
                </a:lnTo>
                <a:lnTo>
                  <a:pt x="23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11"/>
          <p:cNvGrpSpPr/>
          <p:nvPr/>
        </p:nvGrpSpPr>
        <p:grpSpPr>
          <a:xfrm flipH="1">
            <a:off x="8430768" y="4295839"/>
            <a:ext cx="1184911" cy="1342557"/>
            <a:chOff x="8270768" y="-286336"/>
            <a:chExt cx="1184911" cy="1342557"/>
          </a:xfrm>
        </p:grpSpPr>
        <p:grpSp>
          <p:nvGrpSpPr>
            <p:cNvPr id="957" name="Google Shape;957;p11"/>
            <p:cNvGrpSpPr/>
            <p:nvPr/>
          </p:nvGrpSpPr>
          <p:grpSpPr>
            <a:xfrm rot="-9730539">
              <a:off x="8959992" y="200431"/>
              <a:ext cx="379711" cy="817290"/>
              <a:chOff x="-19791" y="963299"/>
              <a:chExt cx="379711" cy="817290"/>
            </a:xfrm>
          </p:grpSpPr>
          <p:sp>
            <p:nvSpPr>
              <p:cNvPr id="958" name="Google Shape;958;p1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0" name="Google Shape;960;p11"/>
            <p:cNvGrpSpPr/>
            <p:nvPr/>
          </p:nvGrpSpPr>
          <p:grpSpPr>
            <a:xfrm rot="-6311719">
              <a:off x="8525024" y="-336781"/>
              <a:ext cx="379696" cy="817257"/>
              <a:chOff x="-19791" y="963299"/>
              <a:chExt cx="379711" cy="817290"/>
            </a:xfrm>
          </p:grpSpPr>
          <p:sp>
            <p:nvSpPr>
              <p:cNvPr id="961" name="Google Shape;961;p1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11"/>
            <p:cNvGrpSpPr/>
            <p:nvPr/>
          </p:nvGrpSpPr>
          <p:grpSpPr>
            <a:xfrm rot="-9350509" flipH="1">
              <a:off x="8595460" y="-188545"/>
              <a:ext cx="688755" cy="985324"/>
              <a:chOff x="-425106" y="2191730"/>
              <a:chExt cx="508071" cy="726840"/>
            </a:xfrm>
          </p:grpSpPr>
          <p:sp>
            <p:nvSpPr>
              <p:cNvPr id="964" name="Google Shape;964;p11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1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1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1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1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1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1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1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1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1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1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1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1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1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1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1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1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1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1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1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1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1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1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1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1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1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1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1" name="Google Shape;991;p11"/>
          <p:cNvGrpSpPr/>
          <p:nvPr/>
        </p:nvGrpSpPr>
        <p:grpSpPr>
          <a:xfrm rot="-7491298" flipH="1">
            <a:off x="-287818" y="4266608"/>
            <a:ext cx="1344808" cy="1304037"/>
            <a:chOff x="-199716" y="-286325"/>
            <a:chExt cx="1344811" cy="1304039"/>
          </a:xfrm>
        </p:grpSpPr>
        <p:grpSp>
          <p:nvGrpSpPr>
            <p:cNvPr id="992" name="Google Shape;992;p11"/>
            <p:cNvGrpSpPr/>
            <p:nvPr/>
          </p:nvGrpSpPr>
          <p:grpSpPr>
            <a:xfrm>
              <a:off x="-199716" y="200424"/>
              <a:ext cx="379711" cy="817290"/>
              <a:chOff x="-19791" y="963299"/>
              <a:chExt cx="379711" cy="817290"/>
            </a:xfrm>
          </p:grpSpPr>
          <p:sp>
            <p:nvSpPr>
              <p:cNvPr id="993" name="Google Shape;993;p1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5" name="Google Shape;995;p11"/>
            <p:cNvSpPr/>
            <p:nvPr/>
          </p:nvSpPr>
          <p:spPr>
            <a:xfrm>
              <a:off x="587441" y="-163170"/>
              <a:ext cx="62236" cy="9658"/>
            </a:xfrm>
            <a:custGeom>
              <a:avLst/>
              <a:gdLst/>
              <a:ahLst/>
              <a:cxnLst/>
              <a:rect l="l" t="t" r="r" b="b"/>
              <a:pathLst>
                <a:path w="1553" h="241" extrusionOk="0">
                  <a:moveTo>
                    <a:pt x="1543" y="0"/>
                  </a:moveTo>
                  <a:cubicBezTo>
                    <a:pt x="1026" y="62"/>
                    <a:pt x="518" y="143"/>
                    <a:pt x="0" y="241"/>
                  </a:cubicBezTo>
                  <a:cubicBezTo>
                    <a:pt x="518" y="232"/>
                    <a:pt x="1044" y="223"/>
                    <a:pt x="1552" y="98"/>
                  </a:cubicBezTo>
                  <a:lnTo>
                    <a:pt x="1543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6" name="Google Shape;996;p11"/>
            <p:cNvGrpSpPr/>
            <p:nvPr/>
          </p:nvGrpSpPr>
          <p:grpSpPr>
            <a:xfrm rot="-2910895">
              <a:off x="523371" y="-282048"/>
              <a:ext cx="379696" cy="817259"/>
              <a:chOff x="-19791" y="963299"/>
              <a:chExt cx="379711" cy="817290"/>
            </a:xfrm>
          </p:grpSpPr>
          <p:sp>
            <p:nvSpPr>
              <p:cNvPr id="997" name="Google Shape;997;p1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11"/>
            <p:cNvGrpSpPr/>
            <p:nvPr/>
          </p:nvGrpSpPr>
          <p:grpSpPr>
            <a:xfrm>
              <a:off x="-149952" y="-153501"/>
              <a:ext cx="799627" cy="795926"/>
              <a:chOff x="853463" y="358675"/>
              <a:chExt cx="664583" cy="661508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 flipH="1"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1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7" name="Google Shape;1017;p11"/>
          <p:cNvGrpSpPr/>
          <p:nvPr/>
        </p:nvGrpSpPr>
        <p:grpSpPr>
          <a:xfrm rot="2553140">
            <a:off x="-299438" y="-300164"/>
            <a:ext cx="1245645" cy="1180971"/>
            <a:chOff x="-265979" y="4201664"/>
            <a:chExt cx="1245577" cy="1180906"/>
          </a:xfrm>
        </p:grpSpPr>
        <p:grpSp>
          <p:nvGrpSpPr>
            <p:cNvPr id="1018" name="Google Shape;1018;p11"/>
            <p:cNvGrpSpPr/>
            <p:nvPr/>
          </p:nvGrpSpPr>
          <p:grpSpPr>
            <a:xfrm rot="-6811463">
              <a:off x="339345" y="4612105"/>
              <a:ext cx="379673" cy="817209"/>
              <a:chOff x="-19791" y="963299"/>
              <a:chExt cx="379711" cy="817290"/>
            </a:xfrm>
          </p:grpSpPr>
          <p:sp>
            <p:nvSpPr>
              <p:cNvPr id="1019" name="Google Shape;1019;p1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1" name="Google Shape;1021;p11"/>
            <p:cNvGrpSpPr/>
            <p:nvPr/>
          </p:nvGrpSpPr>
          <p:grpSpPr>
            <a:xfrm rot="-9350509" flipH="1">
              <a:off x="-94515" y="4299455"/>
              <a:ext cx="688755" cy="985324"/>
              <a:chOff x="-425106" y="2191730"/>
              <a:chExt cx="508071" cy="726840"/>
            </a:xfrm>
          </p:grpSpPr>
          <p:sp>
            <p:nvSpPr>
              <p:cNvPr id="1022" name="Google Shape;1022;p11"/>
              <p:cNvSpPr/>
              <p:nvPr/>
            </p:nvSpPr>
            <p:spPr>
              <a:xfrm>
                <a:off x="-380743" y="2191730"/>
                <a:ext cx="72255" cy="76904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919" extrusionOk="0">
                    <a:moveTo>
                      <a:pt x="179" y="0"/>
                    </a:moveTo>
                    <a:cubicBezTo>
                      <a:pt x="179" y="0"/>
                      <a:pt x="63" y="116"/>
                      <a:pt x="36" y="455"/>
                    </a:cubicBezTo>
                    <a:cubicBezTo>
                      <a:pt x="0" y="794"/>
                      <a:pt x="116" y="892"/>
                      <a:pt x="116" y="892"/>
                    </a:cubicBezTo>
                    <a:cubicBezTo>
                      <a:pt x="428" y="919"/>
                      <a:pt x="812" y="1454"/>
                      <a:pt x="955" y="1918"/>
                    </a:cubicBezTo>
                    <a:lnTo>
                      <a:pt x="1802" y="1660"/>
                    </a:lnTo>
                    <a:cubicBezTo>
                      <a:pt x="1642" y="1115"/>
                      <a:pt x="1088" y="72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-372888" y="2227878"/>
                <a:ext cx="64761" cy="4075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017" extrusionOk="0">
                    <a:moveTo>
                      <a:pt x="78" y="0"/>
                    </a:moveTo>
                    <a:cubicBezTo>
                      <a:pt x="52" y="0"/>
                      <a:pt x="26" y="3"/>
                      <a:pt x="0" y="8"/>
                    </a:cubicBezTo>
                    <a:cubicBezTo>
                      <a:pt x="304" y="106"/>
                      <a:pt x="625" y="588"/>
                      <a:pt x="759" y="1016"/>
                    </a:cubicBezTo>
                    <a:lnTo>
                      <a:pt x="1615" y="758"/>
                    </a:lnTo>
                    <a:cubicBezTo>
                      <a:pt x="1562" y="597"/>
                      <a:pt x="1481" y="383"/>
                      <a:pt x="1356" y="169"/>
                    </a:cubicBezTo>
                    <a:lnTo>
                      <a:pt x="1347" y="169"/>
                    </a:lnTo>
                    <a:cubicBezTo>
                      <a:pt x="1196" y="214"/>
                      <a:pt x="1050" y="273"/>
                      <a:pt x="901" y="273"/>
                    </a:cubicBezTo>
                    <a:cubicBezTo>
                      <a:pt x="874" y="273"/>
                      <a:pt x="848" y="271"/>
                      <a:pt x="821" y="267"/>
                    </a:cubicBezTo>
                    <a:cubicBezTo>
                      <a:pt x="652" y="249"/>
                      <a:pt x="518" y="151"/>
                      <a:pt x="366" y="80"/>
                    </a:cubicBezTo>
                    <a:cubicBezTo>
                      <a:pt x="281" y="37"/>
                      <a:pt x="179" y="0"/>
                      <a:pt x="78" y="0"/>
                    </a:cubicBezTo>
                    <a:close/>
                  </a:path>
                </a:pathLst>
              </a:custGeom>
              <a:solidFill>
                <a:srgbClr val="825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-337863" y="2235532"/>
                <a:ext cx="412252" cy="625491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5608" extrusionOk="0">
                    <a:moveTo>
                      <a:pt x="1590" y="1"/>
                    </a:moveTo>
                    <a:cubicBezTo>
                      <a:pt x="1377" y="1"/>
                      <a:pt x="1161" y="45"/>
                      <a:pt x="946" y="147"/>
                    </a:cubicBezTo>
                    <a:lnTo>
                      <a:pt x="1" y="665"/>
                    </a:lnTo>
                    <a:lnTo>
                      <a:pt x="5915" y="10157"/>
                    </a:lnTo>
                    <a:lnTo>
                      <a:pt x="8904" y="15607"/>
                    </a:lnTo>
                    <a:lnTo>
                      <a:pt x="8922" y="15599"/>
                    </a:lnTo>
                    <a:cubicBezTo>
                      <a:pt x="9305" y="15367"/>
                      <a:pt x="9582" y="15001"/>
                      <a:pt x="9689" y="14582"/>
                    </a:cubicBezTo>
                    <a:cubicBezTo>
                      <a:pt x="10287" y="12057"/>
                      <a:pt x="9707" y="9506"/>
                      <a:pt x="8716" y="7213"/>
                    </a:cubicBezTo>
                    <a:cubicBezTo>
                      <a:pt x="8101" y="5830"/>
                      <a:pt x="6415" y="2476"/>
                      <a:pt x="4408" y="1352"/>
                    </a:cubicBezTo>
                    <a:cubicBezTo>
                      <a:pt x="4292" y="1289"/>
                      <a:pt x="4113" y="1209"/>
                      <a:pt x="3926" y="1182"/>
                    </a:cubicBezTo>
                    <a:cubicBezTo>
                      <a:pt x="3837" y="1164"/>
                      <a:pt x="3747" y="1120"/>
                      <a:pt x="3676" y="1057"/>
                    </a:cubicBezTo>
                    <a:cubicBezTo>
                      <a:pt x="3096" y="575"/>
                      <a:pt x="2358" y="1"/>
                      <a:pt x="1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-401862" y="2254648"/>
                <a:ext cx="390090" cy="630941"/>
              </a:xfrm>
              <a:custGeom>
                <a:avLst/>
                <a:gdLst/>
                <a:ahLst/>
                <a:cxnLst/>
                <a:rect l="l" t="t" r="r" b="b"/>
                <a:pathLst>
                  <a:path w="9734" h="15744" extrusionOk="0">
                    <a:moveTo>
                      <a:pt x="1937" y="0"/>
                    </a:moveTo>
                    <a:lnTo>
                      <a:pt x="991" y="518"/>
                    </a:lnTo>
                    <a:cubicBezTo>
                      <a:pt x="54" y="1098"/>
                      <a:pt x="161" y="2356"/>
                      <a:pt x="286" y="3310"/>
                    </a:cubicBezTo>
                    <a:cubicBezTo>
                      <a:pt x="295" y="3408"/>
                      <a:pt x="286" y="3506"/>
                      <a:pt x="251" y="3596"/>
                    </a:cubicBezTo>
                    <a:cubicBezTo>
                      <a:pt x="179" y="3765"/>
                      <a:pt x="152" y="3961"/>
                      <a:pt x="143" y="4086"/>
                    </a:cubicBezTo>
                    <a:cubicBezTo>
                      <a:pt x="1" y="6388"/>
                      <a:pt x="1919" y="9617"/>
                      <a:pt x="2757" y="10875"/>
                    </a:cubicBezTo>
                    <a:cubicBezTo>
                      <a:pt x="4158" y="12945"/>
                      <a:pt x="5996" y="14809"/>
                      <a:pt x="8449" y="15657"/>
                    </a:cubicBezTo>
                    <a:cubicBezTo>
                      <a:pt x="8615" y="15714"/>
                      <a:pt x="8788" y="15743"/>
                      <a:pt x="8962" y="15743"/>
                    </a:cubicBezTo>
                    <a:cubicBezTo>
                      <a:pt x="9218" y="15743"/>
                      <a:pt x="9477" y="15681"/>
                      <a:pt x="9716" y="15559"/>
                    </a:cubicBezTo>
                    <a:lnTo>
                      <a:pt x="9734" y="15550"/>
                    </a:lnTo>
                    <a:lnTo>
                      <a:pt x="6745" y="10099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-386834" y="2239780"/>
                <a:ext cx="469799" cy="65206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16271" extrusionOk="0">
                    <a:moveTo>
                      <a:pt x="2112" y="1"/>
                    </a:moveTo>
                    <a:cubicBezTo>
                      <a:pt x="1973" y="1"/>
                      <a:pt x="1842" y="29"/>
                      <a:pt x="1722" y="95"/>
                    </a:cubicBezTo>
                    <a:lnTo>
                      <a:pt x="866" y="568"/>
                    </a:lnTo>
                    <a:cubicBezTo>
                      <a:pt x="0" y="1041"/>
                      <a:pt x="455" y="3048"/>
                      <a:pt x="545" y="3521"/>
                    </a:cubicBezTo>
                    <a:cubicBezTo>
                      <a:pt x="571" y="3645"/>
                      <a:pt x="562" y="3779"/>
                      <a:pt x="509" y="3895"/>
                    </a:cubicBezTo>
                    <a:cubicBezTo>
                      <a:pt x="438" y="4074"/>
                      <a:pt x="348" y="4377"/>
                      <a:pt x="420" y="4778"/>
                    </a:cubicBezTo>
                    <a:cubicBezTo>
                      <a:pt x="794" y="7009"/>
                      <a:pt x="2989" y="10559"/>
                      <a:pt x="4042" y="12085"/>
                    </a:cubicBezTo>
                    <a:cubicBezTo>
                      <a:pt x="6769" y="16029"/>
                      <a:pt x="9670" y="16271"/>
                      <a:pt x="10012" y="16271"/>
                    </a:cubicBezTo>
                    <a:cubicBezTo>
                      <a:pt x="10034" y="16271"/>
                      <a:pt x="10045" y="16270"/>
                      <a:pt x="10046" y="16269"/>
                    </a:cubicBezTo>
                    <a:cubicBezTo>
                      <a:pt x="10063" y="16269"/>
                      <a:pt x="11723" y="13664"/>
                      <a:pt x="9751" y="8962"/>
                    </a:cubicBezTo>
                    <a:cubicBezTo>
                      <a:pt x="9029" y="7250"/>
                      <a:pt x="7226" y="3485"/>
                      <a:pt x="5540" y="1968"/>
                    </a:cubicBezTo>
                    <a:cubicBezTo>
                      <a:pt x="5246" y="1701"/>
                      <a:pt x="4943" y="1603"/>
                      <a:pt x="4746" y="1576"/>
                    </a:cubicBezTo>
                    <a:cubicBezTo>
                      <a:pt x="4622" y="1549"/>
                      <a:pt x="4506" y="1496"/>
                      <a:pt x="4416" y="1406"/>
                    </a:cubicBezTo>
                    <a:cubicBezTo>
                      <a:pt x="4117" y="1114"/>
                      <a:pt x="2976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-425106" y="2248717"/>
                <a:ext cx="474488" cy="667449"/>
              </a:xfrm>
              <a:custGeom>
                <a:avLst/>
                <a:gdLst/>
                <a:ahLst/>
                <a:cxnLst/>
                <a:rect l="l" t="t" r="r" b="b"/>
                <a:pathLst>
                  <a:path w="11840" h="16655" extrusionOk="0">
                    <a:moveTo>
                      <a:pt x="2570" y="0"/>
                    </a:moveTo>
                    <a:cubicBezTo>
                      <a:pt x="2457" y="0"/>
                      <a:pt x="2352" y="25"/>
                      <a:pt x="2258" y="77"/>
                    </a:cubicBezTo>
                    <a:cubicBezTo>
                      <a:pt x="1" y="1317"/>
                      <a:pt x="5719" y="12317"/>
                      <a:pt x="9118" y="15555"/>
                    </a:cubicBezTo>
                    <a:cubicBezTo>
                      <a:pt x="9609" y="16028"/>
                      <a:pt x="10171" y="15992"/>
                      <a:pt x="10742" y="16340"/>
                    </a:cubicBezTo>
                    <a:cubicBezTo>
                      <a:pt x="10877" y="16415"/>
                      <a:pt x="11024" y="16654"/>
                      <a:pt x="11206" y="16654"/>
                    </a:cubicBezTo>
                    <a:cubicBezTo>
                      <a:pt x="11240" y="16654"/>
                      <a:pt x="11276" y="16645"/>
                      <a:pt x="11313" y="16626"/>
                    </a:cubicBezTo>
                    <a:cubicBezTo>
                      <a:pt x="11518" y="16510"/>
                      <a:pt x="11384" y="16153"/>
                      <a:pt x="11384" y="15992"/>
                    </a:cubicBezTo>
                    <a:cubicBezTo>
                      <a:pt x="11420" y="15305"/>
                      <a:pt x="11839" y="14841"/>
                      <a:pt x="11598" y="14119"/>
                    </a:cubicBezTo>
                    <a:cubicBezTo>
                      <a:pt x="9712" y="8359"/>
                      <a:pt x="4642" y="0"/>
                      <a:pt x="2570" y="0"/>
                    </a:cubicBezTo>
                    <a:close/>
                  </a:path>
                </a:pathLst>
              </a:custGeom>
              <a:solidFill>
                <a:srgbClr val="EC9F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-155161" y="2422642"/>
                <a:ext cx="164147" cy="304330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7594" extrusionOk="0">
                    <a:moveTo>
                      <a:pt x="67" y="1"/>
                    </a:moveTo>
                    <a:cubicBezTo>
                      <a:pt x="56" y="1"/>
                      <a:pt x="45" y="4"/>
                      <a:pt x="36" y="10"/>
                    </a:cubicBezTo>
                    <a:cubicBezTo>
                      <a:pt x="9" y="28"/>
                      <a:pt x="0" y="64"/>
                      <a:pt x="18" y="91"/>
                    </a:cubicBezTo>
                    <a:cubicBezTo>
                      <a:pt x="1481" y="2276"/>
                      <a:pt x="2926" y="5006"/>
                      <a:pt x="3979" y="7557"/>
                    </a:cubicBezTo>
                    <a:cubicBezTo>
                      <a:pt x="3988" y="7584"/>
                      <a:pt x="4006" y="7593"/>
                      <a:pt x="4033" y="7593"/>
                    </a:cubicBezTo>
                    <a:lnTo>
                      <a:pt x="4050" y="7593"/>
                    </a:lnTo>
                    <a:cubicBezTo>
                      <a:pt x="4086" y="7575"/>
                      <a:pt x="4095" y="7548"/>
                      <a:pt x="4086" y="7513"/>
                    </a:cubicBezTo>
                    <a:cubicBezTo>
                      <a:pt x="3024" y="4952"/>
                      <a:pt x="1579" y="2223"/>
                      <a:pt x="116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-244889" y="2304261"/>
                <a:ext cx="57227" cy="67326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680" extrusionOk="0">
                    <a:moveTo>
                      <a:pt x="61" y="0"/>
                    </a:moveTo>
                    <a:cubicBezTo>
                      <a:pt x="47" y="0"/>
                      <a:pt x="31" y="7"/>
                      <a:pt x="18" y="20"/>
                    </a:cubicBezTo>
                    <a:cubicBezTo>
                      <a:pt x="0" y="38"/>
                      <a:pt x="0" y="74"/>
                      <a:pt x="18" y="101"/>
                    </a:cubicBezTo>
                    <a:cubicBezTo>
                      <a:pt x="428" y="502"/>
                      <a:pt x="865" y="1073"/>
                      <a:pt x="1320" y="1662"/>
                    </a:cubicBezTo>
                    <a:cubicBezTo>
                      <a:pt x="1329" y="1671"/>
                      <a:pt x="1347" y="1680"/>
                      <a:pt x="1365" y="1680"/>
                    </a:cubicBezTo>
                    <a:cubicBezTo>
                      <a:pt x="1374" y="1680"/>
                      <a:pt x="1392" y="1680"/>
                      <a:pt x="1401" y="1671"/>
                    </a:cubicBezTo>
                    <a:cubicBezTo>
                      <a:pt x="1427" y="1653"/>
                      <a:pt x="1427" y="1617"/>
                      <a:pt x="1410" y="1590"/>
                    </a:cubicBezTo>
                    <a:cubicBezTo>
                      <a:pt x="955" y="993"/>
                      <a:pt x="518" y="431"/>
                      <a:pt x="98" y="20"/>
                    </a:cubicBezTo>
                    <a:cubicBezTo>
                      <a:pt x="89" y="7"/>
                      <a:pt x="76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-335698" y="2246913"/>
                <a:ext cx="60072" cy="2348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586" extrusionOk="0">
                    <a:moveTo>
                      <a:pt x="401" y="0"/>
                    </a:moveTo>
                    <a:cubicBezTo>
                      <a:pt x="270" y="0"/>
                      <a:pt x="149" y="32"/>
                      <a:pt x="36" y="95"/>
                    </a:cubicBezTo>
                    <a:cubicBezTo>
                      <a:pt x="9" y="113"/>
                      <a:pt x="0" y="140"/>
                      <a:pt x="18" y="176"/>
                    </a:cubicBezTo>
                    <a:cubicBezTo>
                      <a:pt x="24" y="193"/>
                      <a:pt x="41" y="203"/>
                      <a:pt x="59" y="203"/>
                    </a:cubicBezTo>
                    <a:cubicBezTo>
                      <a:pt x="69" y="203"/>
                      <a:pt x="80" y="200"/>
                      <a:pt x="89" y="193"/>
                    </a:cubicBezTo>
                    <a:cubicBezTo>
                      <a:pt x="186" y="141"/>
                      <a:pt x="290" y="115"/>
                      <a:pt x="402" y="115"/>
                    </a:cubicBezTo>
                    <a:cubicBezTo>
                      <a:pt x="673" y="115"/>
                      <a:pt x="994" y="268"/>
                      <a:pt x="1392" y="577"/>
                    </a:cubicBezTo>
                    <a:cubicBezTo>
                      <a:pt x="1410" y="586"/>
                      <a:pt x="1419" y="586"/>
                      <a:pt x="1428" y="586"/>
                    </a:cubicBezTo>
                    <a:cubicBezTo>
                      <a:pt x="1445" y="586"/>
                      <a:pt x="1463" y="577"/>
                      <a:pt x="1472" y="568"/>
                    </a:cubicBezTo>
                    <a:cubicBezTo>
                      <a:pt x="1499" y="541"/>
                      <a:pt x="1490" y="506"/>
                      <a:pt x="1463" y="488"/>
                    </a:cubicBezTo>
                    <a:cubicBezTo>
                      <a:pt x="1044" y="161"/>
                      <a:pt x="696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-358581" y="2255970"/>
                <a:ext cx="16832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288" extrusionOk="0">
                    <a:moveTo>
                      <a:pt x="358" y="1"/>
                    </a:moveTo>
                    <a:cubicBezTo>
                      <a:pt x="344" y="1"/>
                      <a:pt x="330" y="8"/>
                      <a:pt x="321" y="21"/>
                    </a:cubicBezTo>
                    <a:cubicBezTo>
                      <a:pt x="36" y="289"/>
                      <a:pt x="0" y="895"/>
                      <a:pt x="9" y="1234"/>
                    </a:cubicBezTo>
                    <a:cubicBezTo>
                      <a:pt x="9" y="1261"/>
                      <a:pt x="36" y="1288"/>
                      <a:pt x="63" y="1288"/>
                    </a:cubicBezTo>
                    <a:lnTo>
                      <a:pt x="72" y="1288"/>
                    </a:lnTo>
                    <a:cubicBezTo>
                      <a:pt x="98" y="1288"/>
                      <a:pt x="125" y="1261"/>
                      <a:pt x="125" y="1225"/>
                    </a:cubicBezTo>
                    <a:cubicBezTo>
                      <a:pt x="116" y="690"/>
                      <a:pt x="214" y="280"/>
                      <a:pt x="402" y="101"/>
                    </a:cubicBezTo>
                    <a:cubicBezTo>
                      <a:pt x="419" y="83"/>
                      <a:pt x="419" y="48"/>
                      <a:pt x="402" y="21"/>
                    </a:cubicBezTo>
                    <a:cubicBezTo>
                      <a:pt x="388" y="8"/>
                      <a:pt x="373" y="1"/>
                      <a:pt x="3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-351087" y="2343654"/>
                <a:ext cx="14347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107" extrusionOk="0">
                    <a:moveTo>
                      <a:pt x="54" y="1"/>
                    </a:moveTo>
                    <a:cubicBezTo>
                      <a:pt x="27" y="10"/>
                      <a:pt x="1" y="36"/>
                      <a:pt x="9" y="63"/>
                    </a:cubicBezTo>
                    <a:cubicBezTo>
                      <a:pt x="36" y="286"/>
                      <a:pt x="99" y="518"/>
                      <a:pt x="161" y="768"/>
                    </a:cubicBezTo>
                    <a:cubicBezTo>
                      <a:pt x="188" y="866"/>
                      <a:pt x="215" y="964"/>
                      <a:pt x="241" y="1062"/>
                    </a:cubicBezTo>
                    <a:cubicBezTo>
                      <a:pt x="241" y="1089"/>
                      <a:pt x="268" y="1107"/>
                      <a:pt x="295" y="1107"/>
                    </a:cubicBezTo>
                    <a:lnTo>
                      <a:pt x="313" y="1107"/>
                    </a:lnTo>
                    <a:cubicBezTo>
                      <a:pt x="340" y="1098"/>
                      <a:pt x="357" y="1071"/>
                      <a:pt x="348" y="1036"/>
                    </a:cubicBezTo>
                    <a:cubicBezTo>
                      <a:pt x="322" y="937"/>
                      <a:pt x="295" y="830"/>
                      <a:pt x="268" y="732"/>
                    </a:cubicBezTo>
                    <a:cubicBezTo>
                      <a:pt x="206" y="491"/>
                      <a:pt x="143" y="268"/>
                      <a:pt x="125" y="54"/>
                    </a:cubicBezTo>
                    <a:cubicBezTo>
                      <a:pt x="117" y="19"/>
                      <a:pt x="9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1"/>
              <p:cNvSpPr/>
              <p:nvPr/>
            </p:nvSpPr>
            <p:spPr>
              <a:xfrm>
                <a:off x="-312134" y="2464040"/>
                <a:ext cx="120906" cy="23251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5802" extrusionOk="0">
                    <a:moveTo>
                      <a:pt x="60" y="1"/>
                    </a:moveTo>
                    <a:cubicBezTo>
                      <a:pt x="55" y="1"/>
                      <a:pt x="50" y="2"/>
                      <a:pt x="46" y="3"/>
                    </a:cubicBezTo>
                    <a:cubicBezTo>
                      <a:pt x="19" y="21"/>
                      <a:pt x="1" y="48"/>
                      <a:pt x="10" y="83"/>
                    </a:cubicBezTo>
                    <a:cubicBezTo>
                      <a:pt x="706" y="1841"/>
                      <a:pt x="1723" y="3866"/>
                      <a:pt x="2900" y="5775"/>
                    </a:cubicBezTo>
                    <a:cubicBezTo>
                      <a:pt x="2909" y="5793"/>
                      <a:pt x="2927" y="5802"/>
                      <a:pt x="2945" y="5802"/>
                    </a:cubicBezTo>
                    <a:cubicBezTo>
                      <a:pt x="2954" y="5802"/>
                      <a:pt x="2963" y="5802"/>
                      <a:pt x="2972" y="5793"/>
                    </a:cubicBezTo>
                    <a:cubicBezTo>
                      <a:pt x="3007" y="5775"/>
                      <a:pt x="3016" y="5739"/>
                      <a:pt x="2998" y="5713"/>
                    </a:cubicBezTo>
                    <a:cubicBezTo>
                      <a:pt x="1830" y="3812"/>
                      <a:pt x="804" y="1796"/>
                      <a:pt x="126" y="39"/>
                    </a:cubicBezTo>
                    <a:cubicBezTo>
                      <a:pt x="111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1"/>
              <p:cNvSpPr/>
              <p:nvPr/>
            </p:nvSpPr>
            <p:spPr>
              <a:xfrm>
                <a:off x="-166983" y="2738553"/>
                <a:ext cx="120185" cy="14390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591" extrusionOk="0">
                    <a:moveTo>
                      <a:pt x="76" y="1"/>
                    </a:moveTo>
                    <a:cubicBezTo>
                      <a:pt x="62" y="1"/>
                      <a:pt x="49" y="5"/>
                      <a:pt x="37" y="13"/>
                    </a:cubicBezTo>
                    <a:cubicBezTo>
                      <a:pt x="10" y="31"/>
                      <a:pt x="1" y="67"/>
                      <a:pt x="19" y="94"/>
                    </a:cubicBezTo>
                    <a:cubicBezTo>
                      <a:pt x="955" y="1503"/>
                      <a:pt x="1865" y="2636"/>
                      <a:pt x="2641" y="3377"/>
                    </a:cubicBezTo>
                    <a:cubicBezTo>
                      <a:pt x="2722" y="3457"/>
                      <a:pt x="2811" y="3519"/>
                      <a:pt x="2900" y="3582"/>
                    </a:cubicBezTo>
                    <a:cubicBezTo>
                      <a:pt x="2918" y="3591"/>
                      <a:pt x="2927" y="3591"/>
                      <a:pt x="2936" y="3591"/>
                    </a:cubicBezTo>
                    <a:cubicBezTo>
                      <a:pt x="2954" y="3591"/>
                      <a:pt x="2972" y="3582"/>
                      <a:pt x="2980" y="3564"/>
                    </a:cubicBezTo>
                    <a:cubicBezTo>
                      <a:pt x="2998" y="3537"/>
                      <a:pt x="2989" y="3502"/>
                      <a:pt x="2963" y="3484"/>
                    </a:cubicBezTo>
                    <a:cubicBezTo>
                      <a:pt x="2873" y="3430"/>
                      <a:pt x="2793" y="3368"/>
                      <a:pt x="2722" y="3296"/>
                    </a:cubicBezTo>
                    <a:cubicBezTo>
                      <a:pt x="1955" y="2565"/>
                      <a:pt x="1054" y="1432"/>
                      <a:pt x="117" y="22"/>
                    </a:cubicBezTo>
                    <a:cubicBezTo>
                      <a:pt x="107" y="8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-18946" y="2874207"/>
                <a:ext cx="55784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07" extrusionOk="0">
                    <a:moveTo>
                      <a:pt x="1303" y="1"/>
                    </a:moveTo>
                    <a:cubicBezTo>
                      <a:pt x="1276" y="1"/>
                      <a:pt x="1240" y="18"/>
                      <a:pt x="1240" y="45"/>
                    </a:cubicBezTo>
                    <a:cubicBezTo>
                      <a:pt x="1213" y="161"/>
                      <a:pt x="1196" y="277"/>
                      <a:pt x="1196" y="384"/>
                    </a:cubicBezTo>
                    <a:cubicBezTo>
                      <a:pt x="1196" y="429"/>
                      <a:pt x="1205" y="491"/>
                      <a:pt x="1213" y="563"/>
                    </a:cubicBezTo>
                    <a:cubicBezTo>
                      <a:pt x="1231" y="723"/>
                      <a:pt x="1258" y="902"/>
                      <a:pt x="1151" y="964"/>
                    </a:cubicBezTo>
                    <a:cubicBezTo>
                      <a:pt x="1124" y="979"/>
                      <a:pt x="1097" y="986"/>
                      <a:pt x="1070" y="986"/>
                    </a:cubicBezTo>
                    <a:cubicBezTo>
                      <a:pt x="983" y="986"/>
                      <a:pt x="896" y="915"/>
                      <a:pt x="794" y="812"/>
                    </a:cubicBezTo>
                    <a:cubicBezTo>
                      <a:pt x="741" y="759"/>
                      <a:pt x="687" y="705"/>
                      <a:pt x="634" y="679"/>
                    </a:cubicBezTo>
                    <a:cubicBezTo>
                      <a:pt x="446" y="563"/>
                      <a:pt x="250" y="491"/>
                      <a:pt x="89" y="429"/>
                    </a:cubicBezTo>
                    <a:cubicBezTo>
                      <a:pt x="83" y="427"/>
                      <a:pt x="77" y="426"/>
                      <a:pt x="71" y="426"/>
                    </a:cubicBezTo>
                    <a:cubicBezTo>
                      <a:pt x="45" y="426"/>
                      <a:pt x="24" y="442"/>
                      <a:pt x="9" y="464"/>
                    </a:cubicBezTo>
                    <a:cubicBezTo>
                      <a:pt x="0" y="500"/>
                      <a:pt x="18" y="536"/>
                      <a:pt x="45" y="545"/>
                    </a:cubicBezTo>
                    <a:cubicBezTo>
                      <a:pt x="205" y="598"/>
                      <a:pt x="393" y="670"/>
                      <a:pt x="580" y="777"/>
                    </a:cubicBezTo>
                    <a:cubicBezTo>
                      <a:pt x="616" y="803"/>
                      <a:pt x="660" y="848"/>
                      <a:pt x="714" y="893"/>
                    </a:cubicBezTo>
                    <a:cubicBezTo>
                      <a:pt x="803" y="982"/>
                      <a:pt x="928" y="1107"/>
                      <a:pt x="1071" y="1107"/>
                    </a:cubicBezTo>
                    <a:cubicBezTo>
                      <a:pt x="1115" y="1107"/>
                      <a:pt x="1160" y="1089"/>
                      <a:pt x="1213" y="1062"/>
                    </a:cubicBezTo>
                    <a:cubicBezTo>
                      <a:pt x="1392" y="964"/>
                      <a:pt x="1356" y="723"/>
                      <a:pt x="1329" y="545"/>
                    </a:cubicBezTo>
                    <a:cubicBezTo>
                      <a:pt x="1320" y="482"/>
                      <a:pt x="1312" y="429"/>
                      <a:pt x="1312" y="384"/>
                    </a:cubicBezTo>
                    <a:cubicBezTo>
                      <a:pt x="1312" y="286"/>
                      <a:pt x="1329" y="179"/>
                      <a:pt x="1347" y="72"/>
                    </a:cubicBezTo>
                    <a:cubicBezTo>
                      <a:pt x="1356" y="36"/>
                      <a:pt x="1338" y="9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4295" y="2774541"/>
                <a:ext cx="21480" cy="73978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846" extrusionOk="0">
                    <a:moveTo>
                      <a:pt x="69" y="0"/>
                    </a:moveTo>
                    <a:cubicBezTo>
                      <a:pt x="61" y="0"/>
                      <a:pt x="53" y="3"/>
                      <a:pt x="45" y="8"/>
                    </a:cubicBezTo>
                    <a:cubicBezTo>
                      <a:pt x="10" y="16"/>
                      <a:pt x="1" y="52"/>
                      <a:pt x="10" y="79"/>
                    </a:cubicBezTo>
                    <a:cubicBezTo>
                      <a:pt x="126" y="400"/>
                      <a:pt x="233" y="712"/>
                      <a:pt x="331" y="1016"/>
                    </a:cubicBezTo>
                    <a:cubicBezTo>
                      <a:pt x="411" y="1256"/>
                      <a:pt x="420" y="1497"/>
                      <a:pt x="357" y="1783"/>
                    </a:cubicBezTo>
                    <a:cubicBezTo>
                      <a:pt x="357" y="1810"/>
                      <a:pt x="375" y="1836"/>
                      <a:pt x="402" y="1845"/>
                    </a:cubicBezTo>
                    <a:lnTo>
                      <a:pt x="420" y="1845"/>
                    </a:lnTo>
                    <a:cubicBezTo>
                      <a:pt x="447" y="1845"/>
                      <a:pt x="465" y="1827"/>
                      <a:pt x="473" y="1801"/>
                    </a:cubicBezTo>
                    <a:cubicBezTo>
                      <a:pt x="536" y="1497"/>
                      <a:pt x="527" y="1248"/>
                      <a:pt x="438" y="980"/>
                    </a:cubicBezTo>
                    <a:cubicBezTo>
                      <a:pt x="340" y="677"/>
                      <a:pt x="233" y="355"/>
                      <a:pt x="117" y="34"/>
                    </a:cubicBezTo>
                    <a:cubicBezTo>
                      <a:pt x="110" y="15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6459" y="2670346"/>
                <a:ext cx="21841" cy="14743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679" extrusionOk="0">
                    <a:moveTo>
                      <a:pt x="69" y="0"/>
                    </a:moveTo>
                    <a:cubicBezTo>
                      <a:pt x="63" y="0"/>
                      <a:pt x="58" y="1"/>
                      <a:pt x="54" y="3"/>
                    </a:cubicBezTo>
                    <a:cubicBezTo>
                      <a:pt x="18" y="12"/>
                      <a:pt x="0" y="38"/>
                      <a:pt x="9" y="74"/>
                    </a:cubicBezTo>
                    <a:cubicBezTo>
                      <a:pt x="339" y="1332"/>
                      <a:pt x="428" y="2518"/>
                      <a:pt x="277" y="3616"/>
                    </a:cubicBezTo>
                    <a:cubicBezTo>
                      <a:pt x="277" y="3642"/>
                      <a:pt x="295" y="3678"/>
                      <a:pt x="330" y="3678"/>
                    </a:cubicBezTo>
                    <a:cubicBezTo>
                      <a:pt x="366" y="3678"/>
                      <a:pt x="384" y="3660"/>
                      <a:pt x="393" y="3633"/>
                    </a:cubicBezTo>
                    <a:cubicBezTo>
                      <a:pt x="544" y="2518"/>
                      <a:pt x="455" y="1314"/>
                      <a:pt x="125" y="38"/>
                    </a:cubicBezTo>
                    <a:cubicBezTo>
                      <a:pt x="118" y="16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-125866" y="2830926"/>
                <a:ext cx="65843" cy="41878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45" extrusionOk="0">
                    <a:moveTo>
                      <a:pt x="68" y="1"/>
                    </a:moveTo>
                    <a:cubicBezTo>
                      <a:pt x="49" y="1"/>
                      <a:pt x="30" y="11"/>
                      <a:pt x="19" y="28"/>
                    </a:cubicBezTo>
                    <a:cubicBezTo>
                      <a:pt x="1" y="46"/>
                      <a:pt x="1" y="81"/>
                      <a:pt x="28" y="108"/>
                    </a:cubicBezTo>
                    <a:cubicBezTo>
                      <a:pt x="527" y="483"/>
                      <a:pt x="1036" y="795"/>
                      <a:pt x="1553" y="1036"/>
                    </a:cubicBezTo>
                    <a:cubicBezTo>
                      <a:pt x="1562" y="1045"/>
                      <a:pt x="1571" y="1045"/>
                      <a:pt x="1580" y="1045"/>
                    </a:cubicBezTo>
                    <a:cubicBezTo>
                      <a:pt x="1598" y="1045"/>
                      <a:pt x="1624" y="1036"/>
                      <a:pt x="1633" y="1009"/>
                    </a:cubicBezTo>
                    <a:cubicBezTo>
                      <a:pt x="1642" y="982"/>
                      <a:pt x="1633" y="947"/>
                      <a:pt x="1607" y="938"/>
                    </a:cubicBezTo>
                    <a:cubicBezTo>
                      <a:pt x="1098" y="697"/>
                      <a:pt x="590" y="385"/>
                      <a:pt x="99" y="10"/>
                    </a:cubicBezTo>
                    <a:cubicBezTo>
                      <a:pt x="89" y="4"/>
                      <a:pt x="79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-248135" y="2690784"/>
                <a:ext cx="85841" cy="10804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96" extrusionOk="0">
                    <a:moveTo>
                      <a:pt x="67" y="1"/>
                    </a:moveTo>
                    <a:cubicBezTo>
                      <a:pt x="57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9" y="90"/>
                    </a:cubicBezTo>
                    <a:cubicBezTo>
                      <a:pt x="197" y="367"/>
                      <a:pt x="375" y="626"/>
                      <a:pt x="536" y="866"/>
                    </a:cubicBezTo>
                    <a:cubicBezTo>
                      <a:pt x="1009" y="1544"/>
                      <a:pt x="1508" y="2151"/>
                      <a:pt x="2035" y="2686"/>
                    </a:cubicBezTo>
                    <a:cubicBezTo>
                      <a:pt x="2044" y="2695"/>
                      <a:pt x="2062" y="2695"/>
                      <a:pt x="2079" y="2695"/>
                    </a:cubicBezTo>
                    <a:cubicBezTo>
                      <a:pt x="2088" y="2695"/>
                      <a:pt x="2106" y="2695"/>
                      <a:pt x="2115" y="2686"/>
                    </a:cubicBezTo>
                    <a:cubicBezTo>
                      <a:pt x="2142" y="2660"/>
                      <a:pt x="2142" y="2624"/>
                      <a:pt x="2115" y="2597"/>
                    </a:cubicBezTo>
                    <a:cubicBezTo>
                      <a:pt x="1598" y="2080"/>
                      <a:pt x="1098" y="1473"/>
                      <a:pt x="634" y="804"/>
                    </a:cubicBezTo>
                    <a:cubicBezTo>
                      <a:pt x="474" y="563"/>
                      <a:pt x="295" y="304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-350727" y="2500869"/>
                <a:ext cx="68328" cy="13028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251" extrusionOk="0">
                    <a:moveTo>
                      <a:pt x="60" y="1"/>
                    </a:moveTo>
                    <a:cubicBezTo>
                      <a:pt x="55" y="1"/>
                      <a:pt x="50" y="1"/>
                      <a:pt x="45" y="3"/>
                    </a:cubicBezTo>
                    <a:cubicBezTo>
                      <a:pt x="9" y="21"/>
                      <a:pt x="0" y="57"/>
                      <a:pt x="9" y="83"/>
                    </a:cubicBezTo>
                    <a:cubicBezTo>
                      <a:pt x="384" y="1002"/>
                      <a:pt x="910" y="2055"/>
                      <a:pt x="1588" y="3224"/>
                    </a:cubicBezTo>
                    <a:cubicBezTo>
                      <a:pt x="1597" y="3241"/>
                      <a:pt x="1624" y="3250"/>
                      <a:pt x="1642" y="3250"/>
                    </a:cubicBezTo>
                    <a:cubicBezTo>
                      <a:pt x="1651" y="3250"/>
                      <a:pt x="1660" y="3250"/>
                      <a:pt x="1669" y="3241"/>
                    </a:cubicBezTo>
                    <a:cubicBezTo>
                      <a:pt x="1695" y="3224"/>
                      <a:pt x="1704" y="3188"/>
                      <a:pt x="1687" y="3161"/>
                    </a:cubicBezTo>
                    <a:cubicBezTo>
                      <a:pt x="1017" y="2001"/>
                      <a:pt x="491" y="949"/>
                      <a:pt x="116" y="39"/>
                    </a:cubicBezTo>
                    <a:cubicBezTo>
                      <a:pt x="109" y="17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-375052" y="2354034"/>
                <a:ext cx="13626" cy="9121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276" extrusionOk="0">
                    <a:moveTo>
                      <a:pt x="170" y="0"/>
                    </a:moveTo>
                    <a:cubicBezTo>
                      <a:pt x="144" y="0"/>
                      <a:pt x="117" y="27"/>
                      <a:pt x="117" y="63"/>
                    </a:cubicBezTo>
                    <a:cubicBezTo>
                      <a:pt x="135" y="348"/>
                      <a:pt x="170" y="571"/>
                      <a:pt x="197" y="687"/>
                    </a:cubicBezTo>
                    <a:cubicBezTo>
                      <a:pt x="215" y="803"/>
                      <a:pt x="206" y="919"/>
                      <a:pt x="161" y="1026"/>
                    </a:cubicBezTo>
                    <a:cubicBezTo>
                      <a:pt x="81" y="1214"/>
                      <a:pt x="1" y="1535"/>
                      <a:pt x="63" y="1936"/>
                    </a:cubicBezTo>
                    <a:cubicBezTo>
                      <a:pt x="81" y="2034"/>
                      <a:pt x="99" y="2133"/>
                      <a:pt x="126" y="2231"/>
                    </a:cubicBezTo>
                    <a:cubicBezTo>
                      <a:pt x="135" y="2258"/>
                      <a:pt x="152" y="2275"/>
                      <a:pt x="179" y="2275"/>
                    </a:cubicBezTo>
                    <a:lnTo>
                      <a:pt x="197" y="2275"/>
                    </a:lnTo>
                    <a:cubicBezTo>
                      <a:pt x="224" y="2266"/>
                      <a:pt x="242" y="2231"/>
                      <a:pt x="242" y="2204"/>
                    </a:cubicBezTo>
                    <a:cubicBezTo>
                      <a:pt x="215" y="2106"/>
                      <a:pt x="197" y="2008"/>
                      <a:pt x="179" y="1919"/>
                    </a:cubicBezTo>
                    <a:cubicBezTo>
                      <a:pt x="117" y="1544"/>
                      <a:pt x="197" y="1249"/>
                      <a:pt x="268" y="1071"/>
                    </a:cubicBezTo>
                    <a:cubicBezTo>
                      <a:pt x="322" y="937"/>
                      <a:pt x="340" y="803"/>
                      <a:pt x="313" y="661"/>
                    </a:cubicBezTo>
                    <a:cubicBezTo>
                      <a:pt x="286" y="554"/>
                      <a:pt x="251" y="331"/>
                      <a:pt x="233" y="54"/>
                    </a:cubicBezTo>
                    <a:cubicBezTo>
                      <a:pt x="233" y="18"/>
                      <a:pt x="206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-380743" y="2235973"/>
                <a:ext cx="119424" cy="78427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1957" extrusionOk="0">
                    <a:moveTo>
                      <a:pt x="2097" y="0"/>
                    </a:moveTo>
                    <a:cubicBezTo>
                      <a:pt x="1894" y="0"/>
                      <a:pt x="1709" y="46"/>
                      <a:pt x="1543" y="136"/>
                    </a:cubicBezTo>
                    <a:lnTo>
                      <a:pt x="687" y="609"/>
                    </a:lnTo>
                    <a:cubicBezTo>
                      <a:pt x="294" y="823"/>
                      <a:pt x="63" y="1252"/>
                      <a:pt x="0" y="1885"/>
                    </a:cubicBezTo>
                    <a:cubicBezTo>
                      <a:pt x="0" y="1921"/>
                      <a:pt x="18" y="1947"/>
                      <a:pt x="54" y="1947"/>
                    </a:cubicBezTo>
                    <a:cubicBezTo>
                      <a:pt x="54" y="1956"/>
                      <a:pt x="54" y="1956"/>
                      <a:pt x="63" y="1956"/>
                    </a:cubicBezTo>
                    <a:cubicBezTo>
                      <a:pt x="89" y="1956"/>
                      <a:pt x="116" y="1930"/>
                      <a:pt x="116" y="1903"/>
                    </a:cubicBezTo>
                    <a:cubicBezTo>
                      <a:pt x="179" y="1305"/>
                      <a:pt x="384" y="904"/>
                      <a:pt x="741" y="707"/>
                    </a:cubicBezTo>
                    <a:lnTo>
                      <a:pt x="1597" y="243"/>
                    </a:lnTo>
                    <a:cubicBezTo>
                      <a:pt x="1745" y="161"/>
                      <a:pt x="1912" y="120"/>
                      <a:pt x="2097" y="120"/>
                    </a:cubicBezTo>
                    <a:cubicBezTo>
                      <a:pt x="2334" y="120"/>
                      <a:pt x="2599" y="188"/>
                      <a:pt x="2891" y="324"/>
                    </a:cubicBezTo>
                    <a:cubicBezTo>
                      <a:pt x="2899" y="326"/>
                      <a:pt x="2907" y="327"/>
                      <a:pt x="2914" y="327"/>
                    </a:cubicBezTo>
                    <a:cubicBezTo>
                      <a:pt x="2938" y="327"/>
                      <a:pt x="2957" y="315"/>
                      <a:pt x="2971" y="288"/>
                    </a:cubicBezTo>
                    <a:cubicBezTo>
                      <a:pt x="2980" y="261"/>
                      <a:pt x="2971" y="226"/>
                      <a:pt x="2944" y="217"/>
                    </a:cubicBezTo>
                    <a:cubicBezTo>
                      <a:pt x="2636" y="72"/>
                      <a:pt x="2352" y="0"/>
                      <a:pt x="2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-233828" y="2276809"/>
                <a:ext cx="111929" cy="894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231" extrusionOk="0">
                    <a:moveTo>
                      <a:pt x="68" y="0"/>
                    </a:moveTo>
                    <a:cubicBezTo>
                      <a:pt x="49" y="0"/>
                      <a:pt x="30" y="10"/>
                      <a:pt x="18" y="27"/>
                    </a:cubicBezTo>
                    <a:cubicBezTo>
                      <a:pt x="1" y="54"/>
                      <a:pt x="10" y="90"/>
                      <a:pt x="36" y="108"/>
                    </a:cubicBezTo>
                    <a:cubicBezTo>
                      <a:pt x="304" y="286"/>
                      <a:pt x="491" y="456"/>
                      <a:pt x="554" y="518"/>
                    </a:cubicBezTo>
                    <a:cubicBezTo>
                      <a:pt x="661" y="616"/>
                      <a:pt x="786" y="679"/>
                      <a:pt x="920" y="705"/>
                    </a:cubicBezTo>
                    <a:cubicBezTo>
                      <a:pt x="1116" y="741"/>
                      <a:pt x="1401" y="830"/>
                      <a:pt x="1687" y="1089"/>
                    </a:cubicBezTo>
                    <a:cubicBezTo>
                      <a:pt x="1999" y="1374"/>
                      <a:pt x="2329" y="1749"/>
                      <a:pt x="2677" y="2213"/>
                    </a:cubicBezTo>
                    <a:cubicBezTo>
                      <a:pt x="2686" y="2222"/>
                      <a:pt x="2704" y="2231"/>
                      <a:pt x="2722" y="2231"/>
                    </a:cubicBezTo>
                    <a:cubicBezTo>
                      <a:pt x="2739" y="2231"/>
                      <a:pt x="2748" y="2231"/>
                      <a:pt x="2757" y="2222"/>
                    </a:cubicBezTo>
                    <a:cubicBezTo>
                      <a:pt x="2784" y="2204"/>
                      <a:pt x="2793" y="2168"/>
                      <a:pt x="2775" y="2142"/>
                    </a:cubicBezTo>
                    <a:cubicBezTo>
                      <a:pt x="2418" y="1669"/>
                      <a:pt x="2079" y="1285"/>
                      <a:pt x="1767" y="1000"/>
                    </a:cubicBezTo>
                    <a:cubicBezTo>
                      <a:pt x="1455" y="732"/>
                      <a:pt x="1151" y="625"/>
                      <a:pt x="946" y="589"/>
                    </a:cubicBezTo>
                    <a:cubicBezTo>
                      <a:pt x="830" y="572"/>
                      <a:pt x="723" y="518"/>
                      <a:pt x="634" y="438"/>
                    </a:cubicBezTo>
                    <a:cubicBezTo>
                      <a:pt x="572" y="375"/>
                      <a:pt x="375" y="197"/>
                      <a:pt x="99" y="9"/>
                    </a:cubicBezTo>
                    <a:cubicBezTo>
                      <a:pt x="89" y="3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-88315" y="2419797"/>
                <a:ext cx="94777" cy="18129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524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9" y="28"/>
                      <a:pt x="0" y="63"/>
                      <a:pt x="18" y="90"/>
                    </a:cubicBezTo>
                    <a:cubicBezTo>
                      <a:pt x="928" y="1580"/>
                      <a:pt x="1767" y="3346"/>
                      <a:pt x="2249" y="4488"/>
                    </a:cubicBezTo>
                    <a:cubicBezTo>
                      <a:pt x="2258" y="4515"/>
                      <a:pt x="2275" y="4524"/>
                      <a:pt x="2302" y="4524"/>
                    </a:cubicBezTo>
                    <a:lnTo>
                      <a:pt x="2320" y="4524"/>
                    </a:lnTo>
                    <a:cubicBezTo>
                      <a:pt x="2356" y="4506"/>
                      <a:pt x="2365" y="4479"/>
                      <a:pt x="2356" y="4444"/>
                    </a:cubicBezTo>
                    <a:cubicBezTo>
                      <a:pt x="1874" y="3293"/>
                      <a:pt x="1026" y="1526"/>
                      <a:pt x="116" y="28"/>
                    </a:cubicBezTo>
                    <a:cubicBezTo>
                      <a:pt x="105" y="10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-30046" y="2821629"/>
                <a:ext cx="4151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465" extrusionOk="0">
                    <a:moveTo>
                      <a:pt x="67" y="1"/>
                    </a:moveTo>
                    <a:cubicBezTo>
                      <a:pt x="56" y="1"/>
                      <a:pt x="46" y="4"/>
                      <a:pt x="36" y="10"/>
                    </a:cubicBezTo>
                    <a:cubicBezTo>
                      <a:pt x="10" y="28"/>
                      <a:pt x="1" y="64"/>
                      <a:pt x="18" y="90"/>
                    </a:cubicBezTo>
                    <a:cubicBezTo>
                      <a:pt x="357" y="617"/>
                      <a:pt x="670" y="1081"/>
                      <a:pt x="928" y="1437"/>
                    </a:cubicBezTo>
                    <a:cubicBezTo>
                      <a:pt x="937" y="1455"/>
                      <a:pt x="955" y="1464"/>
                      <a:pt x="973" y="1464"/>
                    </a:cubicBezTo>
                    <a:cubicBezTo>
                      <a:pt x="982" y="1464"/>
                      <a:pt x="1000" y="1464"/>
                      <a:pt x="1009" y="1455"/>
                    </a:cubicBezTo>
                    <a:cubicBezTo>
                      <a:pt x="1035" y="1437"/>
                      <a:pt x="1035" y="1402"/>
                      <a:pt x="1018" y="1375"/>
                    </a:cubicBezTo>
                    <a:cubicBezTo>
                      <a:pt x="768" y="1009"/>
                      <a:pt x="456" y="545"/>
                      <a:pt x="117" y="28"/>
                    </a:cubicBezTo>
                    <a:cubicBezTo>
                      <a:pt x="105" y="11"/>
                      <a:pt x="86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-150873" y="2620813"/>
                <a:ext cx="103714" cy="1704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254" extrusionOk="0">
                    <a:moveTo>
                      <a:pt x="60" y="0"/>
                    </a:moveTo>
                    <a:cubicBezTo>
                      <a:pt x="52" y="0"/>
                      <a:pt x="43" y="2"/>
                      <a:pt x="36" y="7"/>
                    </a:cubicBezTo>
                    <a:cubicBezTo>
                      <a:pt x="9" y="25"/>
                      <a:pt x="0" y="61"/>
                      <a:pt x="9" y="88"/>
                    </a:cubicBezTo>
                    <a:cubicBezTo>
                      <a:pt x="821" y="1524"/>
                      <a:pt x="1669" y="2951"/>
                      <a:pt x="2471" y="4227"/>
                    </a:cubicBezTo>
                    <a:cubicBezTo>
                      <a:pt x="2489" y="4245"/>
                      <a:pt x="2507" y="4254"/>
                      <a:pt x="2525" y="4254"/>
                    </a:cubicBezTo>
                    <a:cubicBezTo>
                      <a:pt x="2534" y="4254"/>
                      <a:pt x="2543" y="4254"/>
                      <a:pt x="2552" y="4245"/>
                    </a:cubicBezTo>
                    <a:cubicBezTo>
                      <a:pt x="2578" y="4227"/>
                      <a:pt x="2587" y="4191"/>
                      <a:pt x="2570" y="4165"/>
                    </a:cubicBezTo>
                    <a:cubicBezTo>
                      <a:pt x="1767" y="2898"/>
                      <a:pt x="919" y="1462"/>
                      <a:pt x="116" y="34"/>
                    </a:cubicBezTo>
                    <a:cubicBezTo>
                      <a:pt x="103" y="15"/>
                      <a:pt x="8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-283521" y="2365175"/>
                <a:ext cx="99065" cy="18983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4737" extrusionOk="0">
                    <a:moveTo>
                      <a:pt x="69" y="1"/>
                    </a:moveTo>
                    <a:cubicBezTo>
                      <a:pt x="61" y="1"/>
                      <a:pt x="53" y="3"/>
                      <a:pt x="45" y="8"/>
                    </a:cubicBezTo>
                    <a:cubicBezTo>
                      <a:pt x="10" y="17"/>
                      <a:pt x="1" y="53"/>
                      <a:pt x="18" y="79"/>
                    </a:cubicBezTo>
                    <a:cubicBezTo>
                      <a:pt x="723" y="1587"/>
                      <a:pt x="1508" y="3139"/>
                      <a:pt x="2356" y="4709"/>
                    </a:cubicBezTo>
                    <a:cubicBezTo>
                      <a:pt x="2365" y="4727"/>
                      <a:pt x="2383" y="4736"/>
                      <a:pt x="2400" y="4736"/>
                    </a:cubicBezTo>
                    <a:lnTo>
                      <a:pt x="2436" y="4736"/>
                    </a:lnTo>
                    <a:cubicBezTo>
                      <a:pt x="2463" y="4718"/>
                      <a:pt x="2472" y="4683"/>
                      <a:pt x="2454" y="4656"/>
                    </a:cubicBezTo>
                    <a:cubicBezTo>
                      <a:pt x="1615" y="3095"/>
                      <a:pt x="830" y="1533"/>
                      <a:pt x="117" y="35"/>
                    </a:cubicBezTo>
                    <a:cubicBezTo>
                      <a:pt x="110" y="15"/>
                      <a:pt x="90" y="1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-337502" y="2251321"/>
                <a:ext cx="24726" cy="4696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172" extrusionOk="0">
                    <a:moveTo>
                      <a:pt x="54" y="1"/>
                    </a:moveTo>
                    <a:cubicBezTo>
                      <a:pt x="49" y="1"/>
                      <a:pt x="43" y="2"/>
                      <a:pt x="36" y="3"/>
                    </a:cubicBezTo>
                    <a:cubicBezTo>
                      <a:pt x="9" y="21"/>
                      <a:pt x="1" y="57"/>
                      <a:pt x="9" y="83"/>
                    </a:cubicBezTo>
                    <a:cubicBezTo>
                      <a:pt x="90" y="280"/>
                      <a:pt x="197" y="485"/>
                      <a:pt x="286" y="690"/>
                    </a:cubicBezTo>
                    <a:cubicBezTo>
                      <a:pt x="366" y="842"/>
                      <a:pt x="438" y="1002"/>
                      <a:pt x="500" y="1145"/>
                    </a:cubicBezTo>
                    <a:cubicBezTo>
                      <a:pt x="509" y="1163"/>
                      <a:pt x="527" y="1172"/>
                      <a:pt x="554" y="1172"/>
                    </a:cubicBezTo>
                    <a:lnTo>
                      <a:pt x="571" y="1172"/>
                    </a:lnTo>
                    <a:cubicBezTo>
                      <a:pt x="607" y="1154"/>
                      <a:pt x="616" y="1127"/>
                      <a:pt x="607" y="1092"/>
                    </a:cubicBezTo>
                    <a:cubicBezTo>
                      <a:pt x="536" y="949"/>
                      <a:pt x="464" y="797"/>
                      <a:pt x="393" y="637"/>
                    </a:cubicBezTo>
                    <a:cubicBezTo>
                      <a:pt x="295" y="440"/>
                      <a:pt x="197" y="226"/>
                      <a:pt x="117" y="39"/>
                    </a:cubicBezTo>
                    <a:cubicBezTo>
                      <a:pt x="102" y="17"/>
                      <a:pt x="81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9" name="Google Shape;1049;p11"/>
          <p:cNvGrpSpPr/>
          <p:nvPr/>
        </p:nvGrpSpPr>
        <p:grpSpPr>
          <a:xfrm rot="-4888664">
            <a:off x="8017185" y="-372115"/>
            <a:ext cx="1581748" cy="1324456"/>
            <a:chOff x="7873999" y="4256417"/>
            <a:chExt cx="1581682" cy="1324400"/>
          </a:xfrm>
        </p:grpSpPr>
        <p:grpSp>
          <p:nvGrpSpPr>
            <p:cNvPr id="1050" name="Google Shape;1050;p11"/>
            <p:cNvGrpSpPr/>
            <p:nvPr/>
          </p:nvGrpSpPr>
          <p:grpSpPr>
            <a:xfrm rot="5792408">
              <a:off x="8111756" y="4383465"/>
              <a:ext cx="379714" cy="817296"/>
              <a:chOff x="-19791" y="963299"/>
              <a:chExt cx="379711" cy="817290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" name="Google Shape;1053;p11"/>
            <p:cNvGrpSpPr/>
            <p:nvPr/>
          </p:nvGrpSpPr>
          <p:grpSpPr>
            <a:xfrm rot="10500092">
              <a:off x="8473050" y="4268716"/>
              <a:ext cx="311598" cy="670685"/>
              <a:chOff x="-19791" y="963299"/>
              <a:chExt cx="379711" cy="817290"/>
            </a:xfrm>
          </p:grpSpPr>
          <p:sp>
            <p:nvSpPr>
              <p:cNvPr id="1054" name="Google Shape;1054;p11"/>
              <p:cNvSpPr/>
              <p:nvPr/>
            </p:nvSpPr>
            <p:spPr>
              <a:xfrm>
                <a:off x="-19791" y="963299"/>
                <a:ext cx="379711" cy="81729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20394" extrusionOk="0">
                    <a:moveTo>
                      <a:pt x="5897" y="0"/>
                    </a:moveTo>
                    <a:cubicBezTo>
                      <a:pt x="4202" y="1552"/>
                      <a:pt x="2489" y="3818"/>
                      <a:pt x="1909" y="6040"/>
                    </a:cubicBezTo>
                    <a:cubicBezTo>
                      <a:pt x="0" y="13382"/>
                      <a:pt x="2409" y="18119"/>
                      <a:pt x="3917" y="20394"/>
                    </a:cubicBezTo>
                    <a:cubicBezTo>
                      <a:pt x="7646" y="16950"/>
                      <a:pt x="9474" y="11829"/>
                      <a:pt x="8868" y="6789"/>
                    </a:cubicBezTo>
                    <a:cubicBezTo>
                      <a:pt x="8404" y="2864"/>
                      <a:pt x="5897" y="0"/>
                      <a:pt x="5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8460" y="982215"/>
                <a:ext cx="309299" cy="798374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9922" extrusionOk="0">
                    <a:moveTo>
                      <a:pt x="4755" y="0"/>
                    </a:moveTo>
                    <a:cubicBezTo>
                      <a:pt x="4749" y="0"/>
                      <a:pt x="4744" y="1"/>
                      <a:pt x="4738" y="1"/>
                    </a:cubicBezTo>
                    <a:cubicBezTo>
                      <a:pt x="4595" y="10"/>
                      <a:pt x="4488" y="135"/>
                      <a:pt x="4497" y="278"/>
                    </a:cubicBezTo>
                    <a:cubicBezTo>
                      <a:pt x="4532" y="795"/>
                      <a:pt x="4550" y="1321"/>
                      <a:pt x="4568" y="1848"/>
                    </a:cubicBezTo>
                    <a:cubicBezTo>
                      <a:pt x="3399" y="2178"/>
                      <a:pt x="2329" y="2802"/>
                      <a:pt x="1490" y="3596"/>
                    </a:cubicBezTo>
                    <a:cubicBezTo>
                      <a:pt x="1348" y="3882"/>
                      <a:pt x="1205" y="4167"/>
                      <a:pt x="1089" y="4453"/>
                    </a:cubicBezTo>
                    <a:cubicBezTo>
                      <a:pt x="1928" y="3382"/>
                      <a:pt x="3176" y="2552"/>
                      <a:pt x="4568" y="2133"/>
                    </a:cubicBezTo>
                    <a:lnTo>
                      <a:pt x="4568" y="2133"/>
                    </a:lnTo>
                    <a:cubicBezTo>
                      <a:pt x="4586" y="3079"/>
                      <a:pt x="4568" y="4024"/>
                      <a:pt x="4515" y="4970"/>
                    </a:cubicBezTo>
                    <a:cubicBezTo>
                      <a:pt x="2980" y="5211"/>
                      <a:pt x="1526" y="5889"/>
                      <a:pt x="402" y="6879"/>
                    </a:cubicBezTo>
                    <a:cubicBezTo>
                      <a:pt x="375" y="7031"/>
                      <a:pt x="348" y="7182"/>
                      <a:pt x="322" y="7334"/>
                    </a:cubicBezTo>
                    <a:cubicBezTo>
                      <a:pt x="1419" y="6264"/>
                      <a:pt x="2918" y="5514"/>
                      <a:pt x="4506" y="5255"/>
                    </a:cubicBezTo>
                    <a:lnTo>
                      <a:pt x="4506" y="5255"/>
                    </a:lnTo>
                    <a:cubicBezTo>
                      <a:pt x="4452" y="6165"/>
                      <a:pt x="4381" y="7075"/>
                      <a:pt x="4283" y="7985"/>
                    </a:cubicBezTo>
                    <a:cubicBezTo>
                      <a:pt x="2623" y="8333"/>
                      <a:pt x="1080" y="9261"/>
                      <a:pt x="1" y="10519"/>
                    </a:cubicBezTo>
                    <a:cubicBezTo>
                      <a:pt x="1" y="10671"/>
                      <a:pt x="1" y="10813"/>
                      <a:pt x="1" y="10956"/>
                    </a:cubicBezTo>
                    <a:cubicBezTo>
                      <a:pt x="1026" y="9636"/>
                      <a:pt x="2570" y="8654"/>
                      <a:pt x="4256" y="8271"/>
                    </a:cubicBezTo>
                    <a:lnTo>
                      <a:pt x="4256" y="8271"/>
                    </a:lnTo>
                    <a:cubicBezTo>
                      <a:pt x="4149" y="9315"/>
                      <a:pt x="4006" y="10349"/>
                      <a:pt x="3854" y="11393"/>
                    </a:cubicBezTo>
                    <a:cubicBezTo>
                      <a:pt x="2445" y="11777"/>
                      <a:pt x="1151" y="12633"/>
                      <a:pt x="250" y="13766"/>
                    </a:cubicBezTo>
                    <a:cubicBezTo>
                      <a:pt x="268" y="13891"/>
                      <a:pt x="295" y="14016"/>
                      <a:pt x="322" y="14141"/>
                    </a:cubicBezTo>
                    <a:cubicBezTo>
                      <a:pt x="1169" y="12981"/>
                      <a:pt x="2418" y="12098"/>
                      <a:pt x="3810" y="11696"/>
                    </a:cubicBezTo>
                    <a:lnTo>
                      <a:pt x="3810" y="11696"/>
                    </a:lnTo>
                    <a:cubicBezTo>
                      <a:pt x="3649" y="12803"/>
                      <a:pt x="3462" y="13918"/>
                      <a:pt x="3266" y="15024"/>
                    </a:cubicBezTo>
                    <a:cubicBezTo>
                      <a:pt x="2382" y="15292"/>
                      <a:pt x="1580" y="15854"/>
                      <a:pt x="1009" y="16585"/>
                    </a:cubicBezTo>
                    <a:cubicBezTo>
                      <a:pt x="1053" y="16692"/>
                      <a:pt x="1089" y="16790"/>
                      <a:pt x="1125" y="16897"/>
                    </a:cubicBezTo>
                    <a:cubicBezTo>
                      <a:pt x="1642" y="16184"/>
                      <a:pt x="2382" y="15622"/>
                      <a:pt x="3212" y="15327"/>
                    </a:cubicBezTo>
                    <a:lnTo>
                      <a:pt x="3212" y="15327"/>
                    </a:lnTo>
                    <a:cubicBezTo>
                      <a:pt x="3016" y="16442"/>
                      <a:pt x="2811" y="17549"/>
                      <a:pt x="2606" y="18655"/>
                    </a:cubicBezTo>
                    <a:cubicBezTo>
                      <a:pt x="2552" y="18940"/>
                      <a:pt x="2507" y="19226"/>
                      <a:pt x="2454" y="19511"/>
                    </a:cubicBezTo>
                    <a:cubicBezTo>
                      <a:pt x="2543" y="19663"/>
                      <a:pt x="2632" y="19797"/>
                      <a:pt x="2713" y="19922"/>
                    </a:cubicBezTo>
                    <a:cubicBezTo>
                      <a:pt x="2793" y="19859"/>
                      <a:pt x="2864" y="19788"/>
                      <a:pt x="2936" y="19716"/>
                    </a:cubicBezTo>
                    <a:cubicBezTo>
                      <a:pt x="2998" y="19395"/>
                      <a:pt x="3060" y="19074"/>
                      <a:pt x="3114" y="18744"/>
                    </a:cubicBezTo>
                    <a:cubicBezTo>
                      <a:pt x="3328" y="17602"/>
                      <a:pt x="3542" y="16451"/>
                      <a:pt x="3747" y="15301"/>
                    </a:cubicBezTo>
                    <a:cubicBezTo>
                      <a:pt x="4399" y="15595"/>
                      <a:pt x="4979" y="16068"/>
                      <a:pt x="5407" y="16639"/>
                    </a:cubicBezTo>
                    <a:cubicBezTo>
                      <a:pt x="5460" y="16558"/>
                      <a:pt x="5514" y="16469"/>
                      <a:pt x="5558" y="16380"/>
                    </a:cubicBezTo>
                    <a:cubicBezTo>
                      <a:pt x="5094" y="15791"/>
                      <a:pt x="4479" y="15318"/>
                      <a:pt x="3792" y="15015"/>
                    </a:cubicBezTo>
                    <a:cubicBezTo>
                      <a:pt x="3988" y="13927"/>
                      <a:pt x="4167" y="12829"/>
                      <a:pt x="4327" y="11723"/>
                    </a:cubicBezTo>
                    <a:cubicBezTo>
                      <a:pt x="5309" y="12116"/>
                      <a:pt x="6183" y="12758"/>
                      <a:pt x="6879" y="13543"/>
                    </a:cubicBezTo>
                    <a:cubicBezTo>
                      <a:pt x="6914" y="13445"/>
                      <a:pt x="6941" y="13347"/>
                      <a:pt x="6977" y="13249"/>
                    </a:cubicBezTo>
                    <a:cubicBezTo>
                      <a:pt x="6263" y="12464"/>
                      <a:pt x="5362" y="11830"/>
                      <a:pt x="4372" y="11447"/>
                    </a:cubicBezTo>
                    <a:cubicBezTo>
                      <a:pt x="4524" y="10394"/>
                      <a:pt x="4666" y="9341"/>
                      <a:pt x="4773" y="8298"/>
                    </a:cubicBezTo>
                    <a:cubicBezTo>
                      <a:pt x="5862" y="8681"/>
                      <a:pt x="6870" y="9323"/>
                      <a:pt x="7664" y="10135"/>
                    </a:cubicBezTo>
                    <a:cubicBezTo>
                      <a:pt x="7682" y="10019"/>
                      <a:pt x="7691" y="9903"/>
                      <a:pt x="7699" y="9787"/>
                    </a:cubicBezTo>
                    <a:cubicBezTo>
                      <a:pt x="6888" y="9002"/>
                      <a:pt x="5888" y="8387"/>
                      <a:pt x="4800" y="8012"/>
                    </a:cubicBezTo>
                    <a:cubicBezTo>
                      <a:pt x="4889" y="7120"/>
                      <a:pt x="4970" y="6228"/>
                      <a:pt x="5014" y="5345"/>
                    </a:cubicBezTo>
                    <a:cubicBezTo>
                      <a:pt x="6004" y="5639"/>
                      <a:pt x="6932" y="6139"/>
                      <a:pt x="7717" y="6781"/>
                    </a:cubicBezTo>
                    <a:cubicBezTo>
                      <a:pt x="7699" y="6647"/>
                      <a:pt x="7691" y="6522"/>
                      <a:pt x="7673" y="6388"/>
                    </a:cubicBezTo>
                    <a:cubicBezTo>
                      <a:pt x="6897" y="5800"/>
                      <a:pt x="5987" y="5336"/>
                      <a:pt x="5032" y="5059"/>
                    </a:cubicBezTo>
                    <a:cubicBezTo>
                      <a:pt x="5077" y="4105"/>
                      <a:pt x="5103" y="3150"/>
                      <a:pt x="5086" y="2204"/>
                    </a:cubicBezTo>
                    <a:lnTo>
                      <a:pt x="5086" y="2204"/>
                    </a:lnTo>
                    <a:cubicBezTo>
                      <a:pt x="5746" y="2472"/>
                      <a:pt x="6352" y="2847"/>
                      <a:pt x="6888" y="3293"/>
                    </a:cubicBezTo>
                    <a:cubicBezTo>
                      <a:pt x="6816" y="3114"/>
                      <a:pt x="6745" y="2945"/>
                      <a:pt x="6674" y="2775"/>
                    </a:cubicBezTo>
                    <a:cubicBezTo>
                      <a:pt x="6183" y="2428"/>
                      <a:pt x="5648" y="2124"/>
                      <a:pt x="5086" y="1901"/>
                    </a:cubicBezTo>
                    <a:cubicBezTo>
                      <a:pt x="5077" y="1348"/>
                      <a:pt x="5050" y="795"/>
                      <a:pt x="5014" y="242"/>
                    </a:cubicBezTo>
                    <a:cubicBezTo>
                      <a:pt x="5006" y="105"/>
                      <a:pt x="4898" y="0"/>
                      <a:pt x="47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6" name="Google Shape;1056;p11"/>
            <p:cNvGrpSpPr/>
            <p:nvPr/>
          </p:nvGrpSpPr>
          <p:grpSpPr>
            <a:xfrm rot="2299062">
              <a:off x="8495447" y="4622738"/>
              <a:ext cx="799616" cy="795915"/>
              <a:chOff x="853463" y="358675"/>
              <a:chExt cx="664583" cy="661508"/>
            </a:xfrm>
          </p:grpSpPr>
          <p:sp>
            <p:nvSpPr>
              <p:cNvPr id="1057" name="Google Shape;1057;p11"/>
              <p:cNvSpPr/>
              <p:nvPr/>
            </p:nvSpPr>
            <p:spPr>
              <a:xfrm>
                <a:off x="853463" y="358675"/>
                <a:ext cx="664583" cy="661508"/>
              </a:xfrm>
              <a:custGeom>
                <a:avLst/>
                <a:gdLst/>
                <a:ahLst/>
                <a:cxnLst/>
                <a:rect l="l" t="t" r="r" b="b"/>
                <a:pathLst>
                  <a:path w="11019" h="10968" extrusionOk="0">
                    <a:moveTo>
                      <a:pt x="5256" y="0"/>
                    </a:moveTo>
                    <a:cubicBezTo>
                      <a:pt x="5103" y="0"/>
                      <a:pt x="4950" y="18"/>
                      <a:pt x="4800" y="55"/>
                    </a:cubicBezTo>
                    <a:cubicBezTo>
                      <a:pt x="4738" y="73"/>
                      <a:pt x="4676" y="91"/>
                      <a:pt x="4613" y="117"/>
                    </a:cubicBezTo>
                    <a:cubicBezTo>
                      <a:pt x="4158" y="278"/>
                      <a:pt x="3775" y="626"/>
                      <a:pt x="3534" y="1063"/>
                    </a:cubicBezTo>
                    <a:cubicBezTo>
                      <a:pt x="3442" y="1049"/>
                      <a:pt x="3349" y="1042"/>
                      <a:pt x="3256" y="1042"/>
                    </a:cubicBezTo>
                    <a:cubicBezTo>
                      <a:pt x="3053" y="1042"/>
                      <a:pt x="2852" y="1076"/>
                      <a:pt x="2668" y="1143"/>
                    </a:cubicBezTo>
                    <a:cubicBezTo>
                      <a:pt x="2597" y="1170"/>
                      <a:pt x="2534" y="1206"/>
                      <a:pt x="2472" y="1232"/>
                    </a:cubicBezTo>
                    <a:cubicBezTo>
                      <a:pt x="1910" y="1536"/>
                      <a:pt x="1544" y="2160"/>
                      <a:pt x="1544" y="2794"/>
                    </a:cubicBezTo>
                    <a:cubicBezTo>
                      <a:pt x="1446" y="2811"/>
                      <a:pt x="1348" y="2838"/>
                      <a:pt x="1250" y="2883"/>
                    </a:cubicBezTo>
                    <a:cubicBezTo>
                      <a:pt x="750" y="3061"/>
                      <a:pt x="358" y="3463"/>
                      <a:pt x="197" y="3944"/>
                    </a:cubicBezTo>
                    <a:cubicBezTo>
                      <a:pt x="1" y="4533"/>
                      <a:pt x="161" y="5211"/>
                      <a:pt x="581" y="5666"/>
                    </a:cubicBezTo>
                    <a:cubicBezTo>
                      <a:pt x="197" y="6175"/>
                      <a:pt x="99" y="6897"/>
                      <a:pt x="358" y="7486"/>
                    </a:cubicBezTo>
                    <a:cubicBezTo>
                      <a:pt x="608" y="8057"/>
                      <a:pt x="1187" y="8458"/>
                      <a:pt x="1812" y="8530"/>
                    </a:cubicBezTo>
                    <a:cubicBezTo>
                      <a:pt x="1892" y="9163"/>
                      <a:pt x="2311" y="9734"/>
                      <a:pt x="2900" y="9984"/>
                    </a:cubicBezTo>
                    <a:cubicBezTo>
                      <a:pt x="3108" y="10070"/>
                      <a:pt x="3334" y="10112"/>
                      <a:pt x="3564" y="10112"/>
                    </a:cubicBezTo>
                    <a:cubicBezTo>
                      <a:pt x="3787" y="10112"/>
                      <a:pt x="4014" y="10072"/>
                      <a:pt x="4229" y="9993"/>
                    </a:cubicBezTo>
                    <a:lnTo>
                      <a:pt x="4238" y="9993"/>
                    </a:lnTo>
                    <a:cubicBezTo>
                      <a:pt x="4563" y="10574"/>
                      <a:pt x="5208" y="10967"/>
                      <a:pt x="5874" y="10967"/>
                    </a:cubicBezTo>
                    <a:cubicBezTo>
                      <a:pt x="5903" y="10967"/>
                      <a:pt x="5931" y="10967"/>
                      <a:pt x="5960" y="10965"/>
                    </a:cubicBezTo>
                    <a:cubicBezTo>
                      <a:pt x="6139" y="10956"/>
                      <a:pt x="6317" y="10921"/>
                      <a:pt x="6487" y="10858"/>
                    </a:cubicBezTo>
                    <a:cubicBezTo>
                      <a:pt x="6950" y="10689"/>
                      <a:pt x="7325" y="10350"/>
                      <a:pt x="7530" y="9922"/>
                    </a:cubicBezTo>
                    <a:cubicBezTo>
                      <a:pt x="7693" y="9968"/>
                      <a:pt x="7863" y="9991"/>
                      <a:pt x="8033" y="9991"/>
                    </a:cubicBezTo>
                    <a:cubicBezTo>
                      <a:pt x="8254" y="9991"/>
                      <a:pt x="8475" y="9952"/>
                      <a:pt x="8681" y="9877"/>
                    </a:cubicBezTo>
                    <a:cubicBezTo>
                      <a:pt x="8904" y="9797"/>
                      <a:pt x="9100" y="9672"/>
                      <a:pt x="9270" y="9520"/>
                    </a:cubicBezTo>
                    <a:cubicBezTo>
                      <a:pt x="9662" y="9145"/>
                      <a:pt x="9868" y="8583"/>
                      <a:pt x="9814" y="8021"/>
                    </a:cubicBezTo>
                    <a:cubicBezTo>
                      <a:pt x="10421" y="7780"/>
                      <a:pt x="10867" y="7201"/>
                      <a:pt x="10938" y="6558"/>
                    </a:cubicBezTo>
                    <a:cubicBezTo>
                      <a:pt x="10992" y="6077"/>
                      <a:pt x="10822" y="5568"/>
                      <a:pt x="10492" y="5184"/>
                    </a:cubicBezTo>
                    <a:cubicBezTo>
                      <a:pt x="10956" y="4560"/>
                      <a:pt x="11018" y="3668"/>
                      <a:pt x="10626" y="2999"/>
                    </a:cubicBezTo>
                    <a:cubicBezTo>
                      <a:pt x="10421" y="2633"/>
                      <a:pt x="10073" y="2339"/>
                      <a:pt x="9671" y="2169"/>
                    </a:cubicBezTo>
                    <a:cubicBezTo>
                      <a:pt x="9591" y="1482"/>
                      <a:pt x="9154" y="840"/>
                      <a:pt x="8521" y="563"/>
                    </a:cubicBezTo>
                    <a:cubicBezTo>
                      <a:pt x="8271" y="448"/>
                      <a:pt x="7995" y="390"/>
                      <a:pt x="7715" y="390"/>
                    </a:cubicBezTo>
                    <a:cubicBezTo>
                      <a:pt x="7476" y="390"/>
                      <a:pt x="7234" y="432"/>
                      <a:pt x="7004" y="519"/>
                    </a:cubicBezTo>
                    <a:cubicBezTo>
                      <a:pt x="6915" y="554"/>
                      <a:pt x="6826" y="590"/>
                      <a:pt x="6745" y="644"/>
                    </a:cubicBezTo>
                    <a:cubicBezTo>
                      <a:pt x="6361" y="232"/>
                      <a:pt x="5808" y="0"/>
                      <a:pt x="52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867998" y="374055"/>
                <a:ext cx="645766" cy="63098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0462" extrusionOk="0">
                    <a:moveTo>
                      <a:pt x="5023" y="0"/>
                    </a:moveTo>
                    <a:cubicBezTo>
                      <a:pt x="4889" y="0"/>
                      <a:pt x="4754" y="16"/>
                      <a:pt x="4622" y="50"/>
                    </a:cubicBezTo>
                    <a:cubicBezTo>
                      <a:pt x="4087" y="183"/>
                      <a:pt x="3649" y="585"/>
                      <a:pt x="3435" y="1093"/>
                    </a:cubicBezTo>
                    <a:cubicBezTo>
                      <a:pt x="3305" y="1057"/>
                      <a:pt x="3168" y="1039"/>
                      <a:pt x="3031" y="1039"/>
                    </a:cubicBezTo>
                    <a:cubicBezTo>
                      <a:pt x="2794" y="1039"/>
                      <a:pt x="2556" y="1093"/>
                      <a:pt x="2347" y="1200"/>
                    </a:cubicBezTo>
                    <a:cubicBezTo>
                      <a:pt x="1794" y="1495"/>
                      <a:pt x="1473" y="2155"/>
                      <a:pt x="1580" y="2771"/>
                    </a:cubicBezTo>
                    <a:cubicBezTo>
                      <a:pt x="973" y="2771"/>
                      <a:pt x="384" y="3190"/>
                      <a:pt x="188" y="3770"/>
                    </a:cubicBezTo>
                    <a:cubicBezTo>
                      <a:pt x="1" y="4341"/>
                      <a:pt x="206" y="5028"/>
                      <a:pt x="688" y="5393"/>
                    </a:cubicBezTo>
                    <a:cubicBezTo>
                      <a:pt x="242" y="5830"/>
                      <a:pt x="90" y="6553"/>
                      <a:pt x="349" y="7124"/>
                    </a:cubicBezTo>
                    <a:cubicBezTo>
                      <a:pt x="593" y="7664"/>
                      <a:pt x="1169" y="8035"/>
                      <a:pt x="1761" y="8035"/>
                    </a:cubicBezTo>
                    <a:cubicBezTo>
                      <a:pt x="1775" y="8035"/>
                      <a:pt x="1789" y="8034"/>
                      <a:pt x="1803" y="8034"/>
                    </a:cubicBezTo>
                    <a:lnTo>
                      <a:pt x="1803" y="8034"/>
                    </a:lnTo>
                    <a:cubicBezTo>
                      <a:pt x="1794" y="8650"/>
                      <a:pt x="2186" y="9256"/>
                      <a:pt x="2757" y="9497"/>
                    </a:cubicBezTo>
                    <a:cubicBezTo>
                      <a:pt x="2938" y="9573"/>
                      <a:pt x="3132" y="9609"/>
                      <a:pt x="3328" y="9609"/>
                    </a:cubicBezTo>
                    <a:cubicBezTo>
                      <a:pt x="3617" y="9609"/>
                      <a:pt x="3908" y="9530"/>
                      <a:pt x="4158" y="9381"/>
                    </a:cubicBezTo>
                    <a:lnTo>
                      <a:pt x="4158" y="9381"/>
                    </a:lnTo>
                    <a:lnTo>
                      <a:pt x="4140" y="9435"/>
                    </a:lnTo>
                    <a:cubicBezTo>
                      <a:pt x="4365" y="10041"/>
                      <a:pt x="5002" y="10462"/>
                      <a:pt x="5651" y="10462"/>
                    </a:cubicBezTo>
                    <a:cubicBezTo>
                      <a:pt x="5671" y="10462"/>
                      <a:pt x="5690" y="10461"/>
                      <a:pt x="5710" y="10460"/>
                    </a:cubicBezTo>
                    <a:cubicBezTo>
                      <a:pt x="6353" y="10425"/>
                      <a:pt x="6950" y="9961"/>
                      <a:pt x="7155" y="9345"/>
                    </a:cubicBezTo>
                    <a:cubicBezTo>
                      <a:pt x="7353" y="9439"/>
                      <a:pt x="7572" y="9485"/>
                      <a:pt x="7792" y="9485"/>
                    </a:cubicBezTo>
                    <a:cubicBezTo>
                      <a:pt x="8178" y="9485"/>
                      <a:pt x="8566" y="9345"/>
                      <a:pt x="8850" y="9078"/>
                    </a:cubicBezTo>
                    <a:cubicBezTo>
                      <a:pt x="9252" y="8712"/>
                      <a:pt x="9412" y="8123"/>
                      <a:pt x="9297" y="7597"/>
                    </a:cubicBezTo>
                    <a:cubicBezTo>
                      <a:pt x="9894" y="7445"/>
                      <a:pt x="10376" y="6892"/>
                      <a:pt x="10447" y="6277"/>
                    </a:cubicBezTo>
                    <a:cubicBezTo>
                      <a:pt x="10501" y="5759"/>
                      <a:pt x="10269" y="5224"/>
                      <a:pt x="9859" y="4903"/>
                    </a:cubicBezTo>
                    <a:cubicBezTo>
                      <a:pt x="9859" y="4903"/>
                      <a:pt x="10706" y="4118"/>
                      <a:pt x="10171" y="2869"/>
                    </a:cubicBezTo>
                    <a:cubicBezTo>
                      <a:pt x="10001" y="2476"/>
                      <a:pt x="9591" y="2226"/>
                      <a:pt x="9189" y="2093"/>
                    </a:cubicBezTo>
                    <a:cubicBezTo>
                      <a:pt x="9181" y="1441"/>
                      <a:pt x="8770" y="808"/>
                      <a:pt x="8172" y="531"/>
                    </a:cubicBezTo>
                    <a:cubicBezTo>
                      <a:pt x="7956" y="434"/>
                      <a:pt x="7721" y="387"/>
                      <a:pt x="7485" y="387"/>
                    </a:cubicBezTo>
                    <a:cubicBezTo>
                      <a:pt x="7117" y="387"/>
                      <a:pt x="6746" y="501"/>
                      <a:pt x="6442" y="719"/>
                    </a:cubicBezTo>
                    <a:cubicBezTo>
                      <a:pt x="6119" y="267"/>
                      <a:pt x="5573" y="0"/>
                      <a:pt x="50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946043" y="465188"/>
                <a:ext cx="565008" cy="443297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7350" extrusionOk="0">
                    <a:moveTo>
                      <a:pt x="4147" y="1"/>
                    </a:moveTo>
                    <a:cubicBezTo>
                      <a:pt x="3603" y="1"/>
                      <a:pt x="3067" y="121"/>
                      <a:pt x="2605" y="385"/>
                    </a:cubicBezTo>
                    <a:cubicBezTo>
                      <a:pt x="1588" y="974"/>
                      <a:pt x="830" y="1670"/>
                      <a:pt x="536" y="2839"/>
                    </a:cubicBezTo>
                    <a:cubicBezTo>
                      <a:pt x="0" y="4605"/>
                      <a:pt x="1160" y="6817"/>
                      <a:pt x="3087" y="7228"/>
                    </a:cubicBezTo>
                    <a:cubicBezTo>
                      <a:pt x="3421" y="7311"/>
                      <a:pt x="3748" y="7349"/>
                      <a:pt x="4063" y="7349"/>
                    </a:cubicBezTo>
                    <a:cubicBezTo>
                      <a:pt x="7314" y="7349"/>
                      <a:pt x="9367" y="3228"/>
                      <a:pt x="6513" y="805"/>
                    </a:cubicBezTo>
                    <a:cubicBezTo>
                      <a:pt x="5875" y="298"/>
                      <a:pt x="5001" y="1"/>
                      <a:pt x="41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986392" y="488227"/>
                <a:ext cx="420257" cy="39739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89" extrusionOk="0">
                    <a:moveTo>
                      <a:pt x="3483" y="1"/>
                    </a:moveTo>
                    <a:cubicBezTo>
                      <a:pt x="3134" y="1"/>
                      <a:pt x="2793" y="56"/>
                      <a:pt x="2480" y="173"/>
                    </a:cubicBezTo>
                    <a:cubicBezTo>
                      <a:pt x="2356" y="217"/>
                      <a:pt x="2231" y="271"/>
                      <a:pt x="2124" y="342"/>
                    </a:cubicBezTo>
                    <a:cubicBezTo>
                      <a:pt x="1035" y="958"/>
                      <a:pt x="473" y="1627"/>
                      <a:pt x="232" y="2555"/>
                    </a:cubicBezTo>
                    <a:lnTo>
                      <a:pt x="232" y="2564"/>
                    </a:lnTo>
                    <a:cubicBezTo>
                      <a:pt x="0" y="3340"/>
                      <a:pt x="134" y="4259"/>
                      <a:pt x="589" y="5035"/>
                    </a:cubicBezTo>
                    <a:cubicBezTo>
                      <a:pt x="1026" y="5784"/>
                      <a:pt x="1722" y="6310"/>
                      <a:pt x="2498" y="6480"/>
                    </a:cubicBezTo>
                    <a:lnTo>
                      <a:pt x="2507" y="6480"/>
                    </a:lnTo>
                    <a:cubicBezTo>
                      <a:pt x="2810" y="6552"/>
                      <a:pt x="3107" y="6588"/>
                      <a:pt x="3399" y="6588"/>
                    </a:cubicBezTo>
                    <a:cubicBezTo>
                      <a:pt x="3797" y="6588"/>
                      <a:pt x="4184" y="6521"/>
                      <a:pt x="4559" y="6382"/>
                    </a:cubicBezTo>
                    <a:cubicBezTo>
                      <a:pt x="5692" y="5963"/>
                      <a:pt x="6557" y="4919"/>
                      <a:pt x="6771" y="3732"/>
                    </a:cubicBezTo>
                    <a:cubicBezTo>
                      <a:pt x="6968" y="2599"/>
                      <a:pt x="6557" y="1529"/>
                      <a:pt x="5603" y="726"/>
                    </a:cubicBezTo>
                    <a:cubicBezTo>
                      <a:pt x="5013" y="257"/>
                      <a:pt x="4232" y="1"/>
                      <a:pt x="34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990674" y="604510"/>
                <a:ext cx="165256" cy="18117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004" extrusionOk="0">
                    <a:moveTo>
                      <a:pt x="967" y="1"/>
                    </a:moveTo>
                    <a:cubicBezTo>
                      <a:pt x="353" y="1"/>
                      <a:pt x="54" y="1155"/>
                      <a:pt x="28" y="1635"/>
                    </a:cubicBezTo>
                    <a:cubicBezTo>
                      <a:pt x="1" y="2045"/>
                      <a:pt x="135" y="2482"/>
                      <a:pt x="447" y="2759"/>
                    </a:cubicBezTo>
                    <a:cubicBezTo>
                      <a:pt x="628" y="2915"/>
                      <a:pt x="874" y="3004"/>
                      <a:pt x="1112" y="3004"/>
                    </a:cubicBezTo>
                    <a:cubicBezTo>
                      <a:pt x="1283" y="3004"/>
                      <a:pt x="1451" y="2958"/>
                      <a:pt x="1589" y="2857"/>
                    </a:cubicBezTo>
                    <a:cubicBezTo>
                      <a:pt x="1821" y="2687"/>
                      <a:pt x="1946" y="2402"/>
                      <a:pt x="2169" y="2215"/>
                    </a:cubicBezTo>
                    <a:cubicBezTo>
                      <a:pt x="2329" y="2081"/>
                      <a:pt x="2552" y="1992"/>
                      <a:pt x="2650" y="1795"/>
                    </a:cubicBezTo>
                    <a:cubicBezTo>
                      <a:pt x="2740" y="1608"/>
                      <a:pt x="2686" y="1376"/>
                      <a:pt x="2597" y="1189"/>
                    </a:cubicBezTo>
                    <a:cubicBezTo>
                      <a:pt x="2329" y="609"/>
                      <a:pt x="1669" y="65"/>
                      <a:pt x="1009" y="2"/>
                    </a:cubicBezTo>
                    <a:cubicBezTo>
                      <a:pt x="995" y="1"/>
                      <a:pt x="981" y="1"/>
                      <a:pt x="9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1010035" y="668080"/>
                <a:ext cx="145896" cy="11760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950" extrusionOk="0">
                    <a:moveTo>
                      <a:pt x="2204" y="1"/>
                    </a:moveTo>
                    <a:cubicBezTo>
                      <a:pt x="2178" y="28"/>
                      <a:pt x="2160" y="46"/>
                      <a:pt x="2133" y="72"/>
                    </a:cubicBezTo>
                    <a:cubicBezTo>
                      <a:pt x="2044" y="162"/>
                      <a:pt x="1990" y="286"/>
                      <a:pt x="1928" y="402"/>
                    </a:cubicBezTo>
                    <a:cubicBezTo>
                      <a:pt x="1803" y="661"/>
                      <a:pt x="1660" y="920"/>
                      <a:pt x="1455" y="1125"/>
                    </a:cubicBezTo>
                    <a:cubicBezTo>
                      <a:pt x="1169" y="1411"/>
                      <a:pt x="749" y="1598"/>
                      <a:pt x="340" y="1598"/>
                    </a:cubicBezTo>
                    <a:cubicBezTo>
                      <a:pt x="289" y="1598"/>
                      <a:pt x="238" y="1595"/>
                      <a:pt x="188" y="1589"/>
                    </a:cubicBezTo>
                    <a:cubicBezTo>
                      <a:pt x="141" y="1582"/>
                      <a:pt x="88" y="1565"/>
                      <a:pt x="42" y="1565"/>
                    </a:cubicBezTo>
                    <a:cubicBezTo>
                      <a:pt x="28" y="1565"/>
                      <a:pt x="14" y="1567"/>
                      <a:pt x="1" y="1571"/>
                    </a:cubicBezTo>
                    <a:cubicBezTo>
                      <a:pt x="37" y="1616"/>
                      <a:pt x="81" y="1660"/>
                      <a:pt x="126" y="1705"/>
                    </a:cubicBezTo>
                    <a:cubicBezTo>
                      <a:pt x="307" y="1861"/>
                      <a:pt x="553" y="1950"/>
                      <a:pt x="791" y="1950"/>
                    </a:cubicBezTo>
                    <a:cubicBezTo>
                      <a:pt x="962" y="1950"/>
                      <a:pt x="1130" y="1904"/>
                      <a:pt x="1268" y="1803"/>
                    </a:cubicBezTo>
                    <a:cubicBezTo>
                      <a:pt x="1500" y="1633"/>
                      <a:pt x="1625" y="1348"/>
                      <a:pt x="1848" y="1161"/>
                    </a:cubicBezTo>
                    <a:cubicBezTo>
                      <a:pt x="2008" y="1027"/>
                      <a:pt x="2231" y="938"/>
                      <a:pt x="2329" y="741"/>
                    </a:cubicBezTo>
                    <a:cubicBezTo>
                      <a:pt x="2419" y="554"/>
                      <a:pt x="2365" y="322"/>
                      <a:pt x="2276" y="135"/>
                    </a:cubicBezTo>
                    <a:cubicBezTo>
                      <a:pt x="2258" y="90"/>
                      <a:pt x="2231" y="46"/>
                      <a:pt x="2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1089165" y="674353"/>
                <a:ext cx="193181" cy="19577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3246" extrusionOk="0">
                    <a:moveTo>
                      <a:pt x="1986" y="0"/>
                    </a:moveTo>
                    <a:cubicBezTo>
                      <a:pt x="1954" y="0"/>
                      <a:pt x="1923" y="2"/>
                      <a:pt x="1892" y="4"/>
                    </a:cubicBezTo>
                    <a:cubicBezTo>
                      <a:pt x="1410" y="40"/>
                      <a:pt x="1071" y="182"/>
                      <a:pt x="750" y="530"/>
                    </a:cubicBezTo>
                    <a:cubicBezTo>
                      <a:pt x="437" y="878"/>
                      <a:pt x="197" y="1298"/>
                      <a:pt x="81" y="1753"/>
                    </a:cubicBezTo>
                    <a:cubicBezTo>
                      <a:pt x="27" y="1931"/>
                      <a:pt x="0" y="2127"/>
                      <a:pt x="36" y="2315"/>
                    </a:cubicBezTo>
                    <a:cubicBezTo>
                      <a:pt x="90" y="2573"/>
                      <a:pt x="268" y="2787"/>
                      <a:pt x="482" y="2930"/>
                    </a:cubicBezTo>
                    <a:cubicBezTo>
                      <a:pt x="696" y="3073"/>
                      <a:pt x="955" y="3144"/>
                      <a:pt x="1214" y="3198"/>
                    </a:cubicBezTo>
                    <a:cubicBezTo>
                      <a:pt x="1374" y="3228"/>
                      <a:pt x="1542" y="3245"/>
                      <a:pt x="1710" y="3245"/>
                    </a:cubicBezTo>
                    <a:cubicBezTo>
                      <a:pt x="2139" y="3245"/>
                      <a:pt x="2566" y="3131"/>
                      <a:pt x="2855" y="2823"/>
                    </a:cubicBezTo>
                    <a:cubicBezTo>
                      <a:pt x="3096" y="2573"/>
                      <a:pt x="3203" y="2207"/>
                      <a:pt x="3203" y="1860"/>
                    </a:cubicBezTo>
                    <a:cubicBezTo>
                      <a:pt x="3203" y="1512"/>
                      <a:pt x="3114" y="1164"/>
                      <a:pt x="2989" y="843"/>
                    </a:cubicBezTo>
                    <a:cubicBezTo>
                      <a:pt x="2900" y="584"/>
                      <a:pt x="2775" y="316"/>
                      <a:pt x="2552" y="165"/>
                    </a:cubicBezTo>
                    <a:cubicBezTo>
                      <a:pt x="2390" y="49"/>
                      <a:pt x="2183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1183856" y="499626"/>
                <a:ext cx="175449" cy="1761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921" extrusionOk="0">
                    <a:moveTo>
                      <a:pt x="1412" y="1"/>
                    </a:moveTo>
                    <a:cubicBezTo>
                      <a:pt x="1128" y="1"/>
                      <a:pt x="850" y="46"/>
                      <a:pt x="580" y="135"/>
                    </a:cubicBezTo>
                    <a:cubicBezTo>
                      <a:pt x="304" y="234"/>
                      <a:pt x="0" y="439"/>
                      <a:pt x="18" y="733"/>
                    </a:cubicBezTo>
                    <a:cubicBezTo>
                      <a:pt x="72" y="1456"/>
                      <a:pt x="313" y="1750"/>
                      <a:pt x="313" y="2152"/>
                    </a:cubicBezTo>
                    <a:cubicBezTo>
                      <a:pt x="313" y="2392"/>
                      <a:pt x="295" y="2669"/>
                      <a:pt x="482" y="2830"/>
                    </a:cubicBezTo>
                    <a:cubicBezTo>
                      <a:pt x="563" y="2895"/>
                      <a:pt x="668" y="2920"/>
                      <a:pt x="775" y="2920"/>
                    </a:cubicBezTo>
                    <a:cubicBezTo>
                      <a:pt x="845" y="2920"/>
                      <a:pt x="915" y="2910"/>
                      <a:pt x="982" y="2892"/>
                    </a:cubicBezTo>
                    <a:cubicBezTo>
                      <a:pt x="1151" y="2839"/>
                      <a:pt x="1312" y="2749"/>
                      <a:pt x="1481" y="2705"/>
                    </a:cubicBezTo>
                    <a:cubicBezTo>
                      <a:pt x="1749" y="2633"/>
                      <a:pt x="2043" y="2678"/>
                      <a:pt x="2302" y="2580"/>
                    </a:cubicBezTo>
                    <a:cubicBezTo>
                      <a:pt x="2704" y="2428"/>
                      <a:pt x="2909" y="1955"/>
                      <a:pt x="2864" y="1536"/>
                    </a:cubicBezTo>
                    <a:cubicBezTo>
                      <a:pt x="2828" y="1117"/>
                      <a:pt x="2605" y="715"/>
                      <a:pt x="2311" y="412"/>
                    </a:cubicBezTo>
                    <a:cubicBezTo>
                      <a:pt x="1936" y="28"/>
                      <a:pt x="1633" y="2"/>
                      <a:pt x="1490" y="2"/>
                    </a:cubicBezTo>
                    <a:cubicBezTo>
                      <a:pt x="1464" y="1"/>
                      <a:pt x="1438" y="1"/>
                      <a:pt x="1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1184399" y="515308"/>
                <a:ext cx="167910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661" extrusionOk="0">
                    <a:moveTo>
                      <a:pt x="322" y="0"/>
                    </a:moveTo>
                    <a:cubicBezTo>
                      <a:pt x="134" y="107"/>
                      <a:pt x="0" y="268"/>
                      <a:pt x="9" y="473"/>
                    </a:cubicBezTo>
                    <a:cubicBezTo>
                      <a:pt x="63" y="1196"/>
                      <a:pt x="304" y="1490"/>
                      <a:pt x="304" y="1892"/>
                    </a:cubicBezTo>
                    <a:cubicBezTo>
                      <a:pt x="304" y="2132"/>
                      <a:pt x="286" y="2409"/>
                      <a:pt x="473" y="2570"/>
                    </a:cubicBezTo>
                    <a:cubicBezTo>
                      <a:pt x="554" y="2635"/>
                      <a:pt x="659" y="2660"/>
                      <a:pt x="766" y="2660"/>
                    </a:cubicBezTo>
                    <a:cubicBezTo>
                      <a:pt x="836" y="2660"/>
                      <a:pt x="906" y="2650"/>
                      <a:pt x="973" y="2632"/>
                    </a:cubicBezTo>
                    <a:cubicBezTo>
                      <a:pt x="1142" y="2579"/>
                      <a:pt x="1303" y="2489"/>
                      <a:pt x="1472" y="2445"/>
                    </a:cubicBezTo>
                    <a:cubicBezTo>
                      <a:pt x="1740" y="2373"/>
                      <a:pt x="2034" y="2418"/>
                      <a:pt x="2293" y="2320"/>
                    </a:cubicBezTo>
                    <a:cubicBezTo>
                      <a:pt x="2525" y="2231"/>
                      <a:pt x="2686" y="2034"/>
                      <a:pt x="2784" y="1811"/>
                    </a:cubicBezTo>
                    <a:lnTo>
                      <a:pt x="2784" y="1811"/>
                    </a:lnTo>
                    <a:cubicBezTo>
                      <a:pt x="2664" y="1828"/>
                      <a:pt x="2542" y="1837"/>
                      <a:pt x="2421" y="1837"/>
                    </a:cubicBezTo>
                    <a:cubicBezTo>
                      <a:pt x="2091" y="1837"/>
                      <a:pt x="1761" y="1775"/>
                      <a:pt x="1454" y="1651"/>
                    </a:cubicBezTo>
                    <a:cubicBezTo>
                      <a:pt x="1347" y="1597"/>
                      <a:pt x="1240" y="1544"/>
                      <a:pt x="1160" y="1454"/>
                    </a:cubicBezTo>
                    <a:cubicBezTo>
                      <a:pt x="1080" y="1347"/>
                      <a:pt x="1044" y="1205"/>
                      <a:pt x="1008" y="1071"/>
                    </a:cubicBezTo>
                    <a:cubicBezTo>
                      <a:pt x="955" y="821"/>
                      <a:pt x="866" y="571"/>
                      <a:pt x="723" y="357"/>
                    </a:cubicBezTo>
                    <a:cubicBezTo>
                      <a:pt x="625" y="206"/>
                      <a:pt x="482" y="81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1044473" y="519771"/>
                <a:ext cx="183531" cy="180576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994" extrusionOk="0">
                    <a:moveTo>
                      <a:pt x="1788" y="0"/>
                    </a:moveTo>
                    <a:cubicBezTo>
                      <a:pt x="1572" y="0"/>
                      <a:pt x="1352" y="67"/>
                      <a:pt x="1152" y="149"/>
                    </a:cubicBezTo>
                    <a:cubicBezTo>
                      <a:pt x="857" y="274"/>
                      <a:pt x="572" y="444"/>
                      <a:pt x="367" y="694"/>
                    </a:cubicBezTo>
                    <a:cubicBezTo>
                      <a:pt x="188" y="899"/>
                      <a:pt x="1" y="1282"/>
                      <a:pt x="99" y="1568"/>
                    </a:cubicBezTo>
                    <a:cubicBezTo>
                      <a:pt x="197" y="1862"/>
                      <a:pt x="599" y="1943"/>
                      <a:pt x="839" y="2103"/>
                    </a:cubicBezTo>
                    <a:cubicBezTo>
                      <a:pt x="1178" y="2317"/>
                      <a:pt x="1330" y="2772"/>
                      <a:pt x="1696" y="2933"/>
                    </a:cubicBezTo>
                    <a:cubicBezTo>
                      <a:pt x="1796" y="2976"/>
                      <a:pt x="1902" y="2993"/>
                      <a:pt x="2009" y="2993"/>
                    </a:cubicBezTo>
                    <a:cubicBezTo>
                      <a:pt x="2101" y="2993"/>
                      <a:pt x="2194" y="2980"/>
                      <a:pt x="2285" y="2960"/>
                    </a:cubicBezTo>
                    <a:cubicBezTo>
                      <a:pt x="2490" y="2906"/>
                      <a:pt x="2686" y="2799"/>
                      <a:pt x="2820" y="2638"/>
                    </a:cubicBezTo>
                    <a:cubicBezTo>
                      <a:pt x="2972" y="2451"/>
                      <a:pt x="3025" y="2192"/>
                      <a:pt x="3025" y="1951"/>
                    </a:cubicBezTo>
                    <a:cubicBezTo>
                      <a:pt x="3043" y="1461"/>
                      <a:pt x="2909" y="970"/>
                      <a:pt x="2650" y="560"/>
                    </a:cubicBezTo>
                    <a:cubicBezTo>
                      <a:pt x="2517" y="355"/>
                      <a:pt x="2347" y="149"/>
                      <a:pt x="2115" y="60"/>
                    </a:cubicBezTo>
                    <a:cubicBezTo>
                      <a:pt x="2009" y="18"/>
                      <a:pt x="1899" y="0"/>
                      <a:pt x="1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1"/>
              <p:cNvSpPr/>
              <p:nvPr/>
            </p:nvSpPr>
            <p:spPr>
              <a:xfrm>
                <a:off x="1185485" y="531592"/>
                <a:ext cx="44149" cy="123641"/>
              </a:xfrm>
              <a:custGeom>
                <a:avLst/>
                <a:gdLst/>
                <a:ahLst/>
                <a:cxnLst/>
                <a:rect l="l" t="t" r="r" b="b"/>
                <a:pathLst>
                  <a:path w="732" h="2050" extrusionOk="0">
                    <a:moveTo>
                      <a:pt x="31" y="0"/>
                    </a:moveTo>
                    <a:cubicBezTo>
                      <a:pt x="25" y="0"/>
                      <a:pt x="18" y="2"/>
                      <a:pt x="9" y="7"/>
                    </a:cubicBezTo>
                    <a:cubicBezTo>
                      <a:pt x="0" y="16"/>
                      <a:pt x="9" y="34"/>
                      <a:pt x="18" y="43"/>
                    </a:cubicBezTo>
                    <a:cubicBezTo>
                      <a:pt x="116" y="132"/>
                      <a:pt x="205" y="239"/>
                      <a:pt x="295" y="382"/>
                    </a:cubicBezTo>
                    <a:cubicBezTo>
                      <a:pt x="544" y="783"/>
                      <a:pt x="678" y="1274"/>
                      <a:pt x="669" y="1755"/>
                    </a:cubicBezTo>
                    <a:cubicBezTo>
                      <a:pt x="660" y="1845"/>
                      <a:pt x="651" y="1934"/>
                      <a:pt x="634" y="2014"/>
                    </a:cubicBezTo>
                    <a:cubicBezTo>
                      <a:pt x="634" y="2032"/>
                      <a:pt x="643" y="2041"/>
                      <a:pt x="660" y="2050"/>
                    </a:cubicBezTo>
                    <a:cubicBezTo>
                      <a:pt x="678" y="2050"/>
                      <a:pt x="687" y="2041"/>
                      <a:pt x="687" y="2023"/>
                    </a:cubicBezTo>
                    <a:cubicBezTo>
                      <a:pt x="705" y="1943"/>
                      <a:pt x="714" y="1854"/>
                      <a:pt x="714" y="1755"/>
                    </a:cubicBezTo>
                    <a:cubicBezTo>
                      <a:pt x="732" y="1265"/>
                      <a:pt x="598" y="765"/>
                      <a:pt x="339" y="355"/>
                    </a:cubicBezTo>
                    <a:cubicBezTo>
                      <a:pt x="250" y="212"/>
                      <a:pt x="152" y="96"/>
                      <a:pt x="54" y="7"/>
                    </a:cubicBezTo>
                    <a:cubicBezTo>
                      <a:pt x="45" y="2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1"/>
              <p:cNvSpPr/>
              <p:nvPr/>
            </p:nvSpPr>
            <p:spPr>
              <a:xfrm>
                <a:off x="1045559" y="565850"/>
                <a:ext cx="90469" cy="1243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062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135" y="215"/>
                      <a:pt x="1" y="545"/>
                      <a:pt x="81" y="804"/>
                    </a:cubicBezTo>
                    <a:cubicBezTo>
                      <a:pt x="179" y="1098"/>
                      <a:pt x="581" y="1179"/>
                      <a:pt x="821" y="1339"/>
                    </a:cubicBezTo>
                    <a:cubicBezTo>
                      <a:pt x="1098" y="1518"/>
                      <a:pt x="1250" y="1857"/>
                      <a:pt x="1499" y="2062"/>
                    </a:cubicBezTo>
                    <a:cubicBezTo>
                      <a:pt x="1437" y="1830"/>
                      <a:pt x="1321" y="1625"/>
                      <a:pt x="1143" y="1464"/>
                    </a:cubicBezTo>
                    <a:cubicBezTo>
                      <a:pt x="1044" y="1384"/>
                      <a:pt x="929" y="1321"/>
                      <a:pt x="830" y="1241"/>
                    </a:cubicBezTo>
                    <a:cubicBezTo>
                      <a:pt x="500" y="982"/>
                      <a:pt x="304" y="581"/>
                      <a:pt x="277" y="170"/>
                    </a:cubicBezTo>
                    <a:cubicBezTo>
                      <a:pt x="277" y="126"/>
                      <a:pt x="286" y="63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1"/>
              <p:cNvSpPr/>
              <p:nvPr/>
            </p:nvSpPr>
            <p:spPr>
              <a:xfrm>
                <a:off x="1182228" y="629480"/>
                <a:ext cx="217969" cy="185702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079" extrusionOk="0">
                    <a:moveTo>
                      <a:pt x="2020" y="1"/>
                    </a:moveTo>
                    <a:cubicBezTo>
                      <a:pt x="1809" y="1"/>
                      <a:pt x="1598" y="30"/>
                      <a:pt x="1392" y="79"/>
                    </a:cubicBezTo>
                    <a:cubicBezTo>
                      <a:pt x="1223" y="115"/>
                      <a:pt x="1044" y="168"/>
                      <a:pt x="902" y="257"/>
                    </a:cubicBezTo>
                    <a:cubicBezTo>
                      <a:pt x="1" y="810"/>
                      <a:pt x="589" y="2113"/>
                      <a:pt x="1169" y="2675"/>
                    </a:cubicBezTo>
                    <a:cubicBezTo>
                      <a:pt x="1428" y="2921"/>
                      <a:pt x="1792" y="3079"/>
                      <a:pt x="2146" y="3079"/>
                    </a:cubicBezTo>
                    <a:cubicBezTo>
                      <a:pt x="2318" y="3079"/>
                      <a:pt x="2487" y="3042"/>
                      <a:pt x="2641" y="2960"/>
                    </a:cubicBezTo>
                    <a:cubicBezTo>
                      <a:pt x="2962" y="2791"/>
                      <a:pt x="3168" y="2461"/>
                      <a:pt x="3319" y="2131"/>
                    </a:cubicBezTo>
                    <a:cubicBezTo>
                      <a:pt x="3489" y="1765"/>
                      <a:pt x="3614" y="1355"/>
                      <a:pt x="3507" y="962"/>
                    </a:cubicBezTo>
                    <a:cubicBezTo>
                      <a:pt x="3400" y="552"/>
                      <a:pt x="3043" y="239"/>
                      <a:pt x="2641" y="97"/>
                    </a:cubicBezTo>
                    <a:cubicBezTo>
                      <a:pt x="2441" y="30"/>
                      <a:pt x="2231" y="1"/>
                      <a:pt x="2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1"/>
              <p:cNvSpPr/>
              <p:nvPr/>
            </p:nvSpPr>
            <p:spPr>
              <a:xfrm>
                <a:off x="1196763" y="670794"/>
                <a:ext cx="172795" cy="144388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2394" extrusionOk="0">
                    <a:moveTo>
                      <a:pt x="277" y="1"/>
                    </a:moveTo>
                    <a:lnTo>
                      <a:pt x="277" y="1"/>
                    </a:lnTo>
                    <a:cubicBezTo>
                      <a:pt x="1" y="634"/>
                      <a:pt x="464" y="1544"/>
                      <a:pt x="928" y="1990"/>
                    </a:cubicBezTo>
                    <a:cubicBezTo>
                      <a:pt x="1187" y="2236"/>
                      <a:pt x="1551" y="2394"/>
                      <a:pt x="1905" y="2394"/>
                    </a:cubicBezTo>
                    <a:cubicBezTo>
                      <a:pt x="2077" y="2394"/>
                      <a:pt x="2246" y="2357"/>
                      <a:pt x="2400" y="2275"/>
                    </a:cubicBezTo>
                    <a:cubicBezTo>
                      <a:pt x="2597" y="2177"/>
                      <a:pt x="2748" y="2017"/>
                      <a:pt x="2864" y="1829"/>
                    </a:cubicBezTo>
                    <a:lnTo>
                      <a:pt x="2864" y="1829"/>
                    </a:lnTo>
                    <a:cubicBezTo>
                      <a:pt x="2675" y="1937"/>
                      <a:pt x="2449" y="1990"/>
                      <a:pt x="2226" y="1990"/>
                    </a:cubicBezTo>
                    <a:cubicBezTo>
                      <a:pt x="2134" y="1990"/>
                      <a:pt x="2043" y="1981"/>
                      <a:pt x="1954" y="1963"/>
                    </a:cubicBezTo>
                    <a:cubicBezTo>
                      <a:pt x="1526" y="1883"/>
                      <a:pt x="1151" y="1615"/>
                      <a:pt x="875" y="1285"/>
                    </a:cubicBezTo>
                    <a:cubicBezTo>
                      <a:pt x="563" y="919"/>
                      <a:pt x="357" y="464"/>
                      <a:pt x="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1"/>
              <p:cNvSpPr/>
              <p:nvPr/>
            </p:nvSpPr>
            <p:spPr>
              <a:xfrm>
                <a:off x="1091819" y="672965"/>
                <a:ext cx="122193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03" extrusionOk="0">
                    <a:moveTo>
                      <a:pt x="1839" y="0"/>
                    </a:moveTo>
                    <a:cubicBezTo>
                      <a:pt x="1339" y="36"/>
                      <a:pt x="1000" y="196"/>
                      <a:pt x="688" y="535"/>
                    </a:cubicBezTo>
                    <a:cubicBezTo>
                      <a:pt x="367" y="892"/>
                      <a:pt x="135" y="1312"/>
                      <a:pt x="10" y="1767"/>
                    </a:cubicBezTo>
                    <a:cubicBezTo>
                      <a:pt x="1" y="1776"/>
                      <a:pt x="10" y="1793"/>
                      <a:pt x="28" y="1793"/>
                    </a:cubicBezTo>
                    <a:cubicBezTo>
                      <a:pt x="28" y="1802"/>
                      <a:pt x="28" y="1802"/>
                      <a:pt x="37" y="1802"/>
                    </a:cubicBezTo>
                    <a:cubicBezTo>
                      <a:pt x="46" y="1802"/>
                      <a:pt x="54" y="1793"/>
                      <a:pt x="63" y="1776"/>
                    </a:cubicBezTo>
                    <a:cubicBezTo>
                      <a:pt x="179" y="1338"/>
                      <a:pt x="411" y="919"/>
                      <a:pt x="724" y="571"/>
                    </a:cubicBezTo>
                    <a:cubicBezTo>
                      <a:pt x="1027" y="241"/>
                      <a:pt x="1357" y="89"/>
                      <a:pt x="1848" y="54"/>
                    </a:cubicBezTo>
                    <a:lnTo>
                      <a:pt x="1999" y="54"/>
                    </a:lnTo>
                    <a:cubicBezTo>
                      <a:pt x="2017" y="54"/>
                      <a:pt x="2026" y="45"/>
                      <a:pt x="2026" y="27"/>
                    </a:cubicBezTo>
                    <a:cubicBezTo>
                      <a:pt x="2026" y="9"/>
                      <a:pt x="2017" y="0"/>
                      <a:pt x="1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1"/>
              <p:cNvSpPr/>
              <p:nvPr/>
            </p:nvSpPr>
            <p:spPr>
              <a:xfrm>
                <a:off x="1043931" y="574233"/>
                <a:ext cx="103376" cy="12297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039" extrusionOk="0">
                    <a:moveTo>
                      <a:pt x="218" y="1"/>
                    </a:moveTo>
                    <a:cubicBezTo>
                      <a:pt x="206" y="1"/>
                      <a:pt x="197" y="7"/>
                      <a:pt x="197" y="14"/>
                    </a:cubicBezTo>
                    <a:cubicBezTo>
                      <a:pt x="117" y="156"/>
                      <a:pt x="1" y="433"/>
                      <a:pt x="81" y="674"/>
                    </a:cubicBezTo>
                    <a:cubicBezTo>
                      <a:pt x="153" y="888"/>
                      <a:pt x="385" y="1004"/>
                      <a:pt x="590" y="1093"/>
                    </a:cubicBezTo>
                    <a:cubicBezTo>
                      <a:pt x="679" y="1138"/>
                      <a:pt x="759" y="1173"/>
                      <a:pt x="831" y="1218"/>
                    </a:cubicBezTo>
                    <a:cubicBezTo>
                      <a:pt x="982" y="1316"/>
                      <a:pt x="1089" y="1459"/>
                      <a:pt x="1196" y="1602"/>
                    </a:cubicBezTo>
                    <a:cubicBezTo>
                      <a:pt x="1330" y="1771"/>
                      <a:pt x="1464" y="1949"/>
                      <a:pt x="1669" y="2039"/>
                    </a:cubicBezTo>
                    <a:lnTo>
                      <a:pt x="1687" y="2039"/>
                    </a:lnTo>
                    <a:cubicBezTo>
                      <a:pt x="1696" y="2039"/>
                      <a:pt x="1705" y="2039"/>
                      <a:pt x="1705" y="2030"/>
                    </a:cubicBezTo>
                    <a:cubicBezTo>
                      <a:pt x="1714" y="2012"/>
                      <a:pt x="1705" y="1994"/>
                      <a:pt x="1696" y="1994"/>
                    </a:cubicBezTo>
                    <a:cubicBezTo>
                      <a:pt x="1500" y="1905"/>
                      <a:pt x="1375" y="1744"/>
                      <a:pt x="1241" y="1566"/>
                    </a:cubicBezTo>
                    <a:cubicBezTo>
                      <a:pt x="1125" y="1423"/>
                      <a:pt x="1018" y="1280"/>
                      <a:pt x="857" y="1173"/>
                    </a:cubicBezTo>
                    <a:cubicBezTo>
                      <a:pt x="786" y="1129"/>
                      <a:pt x="706" y="1084"/>
                      <a:pt x="617" y="1048"/>
                    </a:cubicBezTo>
                    <a:cubicBezTo>
                      <a:pt x="411" y="950"/>
                      <a:pt x="197" y="852"/>
                      <a:pt x="135" y="656"/>
                    </a:cubicBezTo>
                    <a:cubicBezTo>
                      <a:pt x="81" y="495"/>
                      <a:pt x="117" y="263"/>
                      <a:pt x="242" y="40"/>
                    </a:cubicBezTo>
                    <a:cubicBezTo>
                      <a:pt x="251" y="23"/>
                      <a:pt x="242" y="14"/>
                      <a:pt x="233" y="5"/>
                    </a:cubicBezTo>
                    <a:cubicBezTo>
                      <a:pt x="228" y="2"/>
                      <a:pt x="222" y="1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1"/>
              <p:cNvSpPr/>
              <p:nvPr/>
            </p:nvSpPr>
            <p:spPr>
              <a:xfrm>
                <a:off x="1203760" y="628153"/>
                <a:ext cx="139442" cy="18256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027" extrusionOk="0">
                    <a:moveTo>
                      <a:pt x="1657" y="0"/>
                    </a:moveTo>
                    <a:cubicBezTo>
                      <a:pt x="1460" y="0"/>
                      <a:pt x="1249" y="25"/>
                      <a:pt x="1026" y="74"/>
                    </a:cubicBezTo>
                    <a:cubicBezTo>
                      <a:pt x="884" y="101"/>
                      <a:pt x="696" y="154"/>
                      <a:pt x="527" y="253"/>
                    </a:cubicBezTo>
                    <a:cubicBezTo>
                      <a:pt x="250" y="431"/>
                      <a:pt x="90" y="681"/>
                      <a:pt x="63" y="1002"/>
                    </a:cubicBezTo>
                    <a:cubicBezTo>
                      <a:pt x="1" y="1600"/>
                      <a:pt x="393" y="2331"/>
                      <a:pt x="794" y="2715"/>
                    </a:cubicBezTo>
                    <a:cubicBezTo>
                      <a:pt x="928" y="2840"/>
                      <a:pt x="1098" y="2956"/>
                      <a:pt x="1276" y="3027"/>
                    </a:cubicBezTo>
                    <a:lnTo>
                      <a:pt x="1285" y="3027"/>
                    </a:lnTo>
                    <a:cubicBezTo>
                      <a:pt x="1294" y="3027"/>
                      <a:pt x="1303" y="3018"/>
                      <a:pt x="1312" y="3009"/>
                    </a:cubicBezTo>
                    <a:cubicBezTo>
                      <a:pt x="1312" y="3000"/>
                      <a:pt x="1312" y="2982"/>
                      <a:pt x="1294" y="2973"/>
                    </a:cubicBezTo>
                    <a:cubicBezTo>
                      <a:pt x="1125" y="2902"/>
                      <a:pt x="964" y="2804"/>
                      <a:pt x="830" y="2670"/>
                    </a:cubicBezTo>
                    <a:cubicBezTo>
                      <a:pt x="438" y="2304"/>
                      <a:pt x="54" y="1591"/>
                      <a:pt x="116" y="1002"/>
                    </a:cubicBezTo>
                    <a:cubicBezTo>
                      <a:pt x="143" y="699"/>
                      <a:pt x="295" y="467"/>
                      <a:pt x="554" y="297"/>
                    </a:cubicBezTo>
                    <a:cubicBezTo>
                      <a:pt x="714" y="199"/>
                      <a:pt x="893" y="154"/>
                      <a:pt x="1035" y="119"/>
                    </a:cubicBezTo>
                    <a:cubicBezTo>
                      <a:pt x="1252" y="74"/>
                      <a:pt x="1458" y="51"/>
                      <a:pt x="1650" y="51"/>
                    </a:cubicBezTo>
                    <a:cubicBezTo>
                      <a:pt x="1878" y="51"/>
                      <a:pt x="2087" y="83"/>
                      <a:pt x="2275" y="146"/>
                    </a:cubicBezTo>
                    <a:cubicBezTo>
                      <a:pt x="2280" y="148"/>
                      <a:pt x="2284" y="149"/>
                      <a:pt x="2288" y="149"/>
                    </a:cubicBezTo>
                    <a:cubicBezTo>
                      <a:pt x="2298" y="149"/>
                      <a:pt x="2305" y="141"/>
                      <a:pt x="2311" y="128"/>
                    </a:cubicBezTo>
                    <a:cubicBezTo>
                      <a:pt x="2311" y="119"/>
                      <a:pt x="2311" y="101"/>
                      <a:pt x="2293" y="101"/>
                    </a:cubicBezTo>
                    <a:cubicBezTo>
                      <a:pt x="2101" y="34"/>
                      <a:pt x="1888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Lilita One"/>
              <a:buNone/>
              <a:defRPr sz="3500" b="1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cmu.to/cs212g12web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takornC/p23cs212g1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iro.com/app/board/uXjVN0BC9u8=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32"/>
          <p:cNvSpPr txBox="1">
            <a:spLocks noGrp="1"/>
          </p:cNvSpPr>
          <p:nvPr>
            <p:ph type="ctrTitle"/>
          </p:nvPr>
        </p:nvSpPr>
        <p:spPr>
          <a:xfrm>
            <a:off x="713250" y="538838"/>
            <a:ext cx="77175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Banana Choco</a:t>
            </a:r>
            <a:endParaRPr sz="10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82" name="Google Shape;3482;p32"/>
          <p:cNvSpPr txBox="1">
            <a:spLocks noGrp="1"/>
          </p:cNvSpPr>
          <p:nvPr>
            <p:ph type="subTitle" idx="1"/>
          </p:nvPr>
        </p:nvSpPr>
        <p:spPr>
          <a:xfrm>
            <a:off x="1445075" y="1787000"/>
            <a:ext cx="6371100" cy="24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650510638 Rachata Thananchai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650510676 Mesanee Laihuang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650510683 Warisa Narata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650510691 Auttakorn Camsoi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กลุ่มที่ 12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483" name="Google Shape;34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7054">
            <a:off x="7333875" y="3355100"/>
            <a:ext cx="1698449" cy="169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00" y="4019500"/>
            <a:ext cx="1160401" cy="11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41"/>
          <p:cNvSpPr txBox="1">
            <a:spLocks noGrp="1"/>
          </p:cNvSpPr>
          <p:nvPr>
            <p:ph type="subTitle" idx="1"/>
          </p:nvPr>
        </p:nvSpPr>
        <p:spPr>
          <a:xfrm>
            <a:off x="1894050" y="2231550"/>
            <a:ext cx="5355900" cy="6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Bai Jamjuree"/>
                <a:ea typeface="Bai Jamjuree"/>
                <a:cs typeface="Bai Jamjuree"/>
                <a:sym typeface="Bai Jamjuree"/>
              </a:rPr>
              <a:t>สาธิตโปรแกรม</a:t>
            </a:r>
            <a:endParaRPr sz="5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3916" name="Google Shape;3916;p41"/>
          <p:cNvGrpSpPr/>
          <p:nvPr/>
        </p:nvGrpSpPr>
        <p:grpSpPr>
          <a:xfrm rot="-919016">
            <a:off x="8222032" y="4306160"/>
            <a:ext cx="1189697" cy="1054016"/>
            <a:chOff x="880075" y="539500"/>
            <a:chExt cx="1283775" cy="1190500"/>
          </a:xfrm>
        </p:grpSpPr>
        <p:sp>
          <p:nvSpPr>
            <p:cNvPr id="3917" name="Google Shape;3917;p41"/>
            <p:cNvSpPr/>
            <p:nvPr/>
          </p:nvSpPr>
          <p:spPr>
            <a:xfrm>
              <a:off x="889450" y="678925"/>
              <a:ext cx="1274400" cy="1051075"/>
            </a:xfrm>
            <a:custGeom>
              <a:avLst/>
              <a:gdLst/>
              <a:ahLst/>
              <a:cxnLst/>
              <a:rect l="l" t="t" r="r" b="b"/>
              <a:pathLst>
                <a:path w="50976" h="42043" extrusionOk="0">
                  <a:moveTo>
                    <a:pt x="46899" y="0"/>
                  </a:moveTo>
                  <a:lnTo>
                    <a:pt x="23838" y="5228"/>
                  </a:lnTo>
                  <a:lnTo>
                    <a:pt x="1" y="6521"/>
                  </a:lnTo>
                  <a:lnTo>
                    <a:pt x="884" y="21482"/>
                  </a:lnTo>
                  <a:lnTo>
                    <a:pt x="928" y="21473"/>
                  </a:lnTo>
                  <a:cubicBezTo>
                    <a:pt x="973" y="21812"/>
                    <a:pt x="1035" y="22151"/>
                    <a:pt x="1142" y="22499"/>
                  </a:cubicBezTo>
                  <a:cubicBezTo>
                    <a:pt x="3203" y="29368"/>
                    <a:pt x="14524" y="36514"/>
                    <a:pt x="25658" y="41492"/>
                  </a:cubicBezTo>
                  <a:cubicBezTo>
                    <a:pt x="26487" y="41861"/>
                    <a:pt x="27370" y="42042"/>
                    <a:pt x="28247" y="42042"/>
                  </a:cubicBezTo>
                  <a:cubicBezTo>
                    <a:pt x="29680" y="42042"/>
                    <a:pt x="31099" y="41558"/>
                    <a:pt x="32250" y="40617"/>
                  </a:cubicBezTo>
                  <a:cubicBezTo>
                    <a:pt x="41938" y="32749"/>
                    <a:pt x="50975" y="22767"/>
                    <a:pt x="50351" y="15737"/>
                  </a:cubicBezTo>
                  <a:cubicBezTo>
                    <a:pt x="50315" y="15282"/>
                    <a:pt x="50235" y="14863"/>
                    <a:pt x="50119" y="14470"/>
                  </a:cubicBezTo>
                  <a:lnTo>
                    <a:pt x="46899" y="0"/>
                  </a:lnTo>
                  <a:close/>
                </a:path>
              </a:pathLst>
            </a:custGeom>
            <a:solidFill>
              <a:srgbClr val="80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1"/>
            <p:cNvSpPr/>
            <p:nvPr/>
          </p:nvSpPr>
          <p:spPr>
            <a:xfrm>
              <a:off x="889450" y="678925"/>
              <a:ext cx="1274400" cy="1051075"/>
            </a:xfrm>
            <a:custGeom>
              <a:avLst/>
              <a:gdLst/>
              <a:ahLst/>
              <a:cxnLst/>
              <a:rect l="l" t="t" r="r" b="b"/>
              <a:pathLst>
                <a:path w="50976" h="42043" extrusionOk="0">
                  <a:moveTo>
                    <a:pt x="46899" y="0"/>
                  </a:moveTo>
                  <a:lnTo>
                    <a:pt x="23838" y="5228"/>
                  </a:lnTo>
                  <a:lnTo>
                    <a:pt x="1" y="6521"/>
                  </a:lnTo>
                  <a:lnTo>
                    <a:pt x="884" y="21482"/>
                  </a:lnTo>
                  <a:lnTo>
                    <a:pt x="928" y="21473"/>
                  </a:lnTo>
                  <a:cubicBezTo>
                    <a:pt x="973" y="21812"/>
                    <a:pt x="1035" y="22151"/>
                    <a:pt x="1142" y="22499"/>
                  </a:cubicBezTo>
                  <a:cubicBezTo>
                    <a:pt x="3203" y="29368"/>
                    <a:pt x="14524" y="36514"/>
                    <a:pt x="25658" y="41492"/>
                  </a:cubicBezTo>
                  <a:cubicBezTo>
                    <a:pt x="26487" y="41861"/>
                    <a:pt x="27370" y="42042"/>
                    <a:pt x="28247" y="42042"/>
                  </a:cubicBezTo>
                  <a:cubicBezTo>
                    <a:pt x="29680" y="42042"/>
                    <a:pt x="31099" y="41558"/>
                    <a:pt x="32250" y="40617"/>
                  </a:cubicBezTo>
                  <a:cubicBezTo>
                    <a:pt x="41938" y="32749"/>
                    <a:pt x="50975" y="22767"/>
                    <a:pt x="50351" y="15737"/>
                  </a:cubicBezTo>
                  <a:cubicBezTo>
                    <a:pt x="50315" y="15282"/>
                    <a:pt x="50235" y="14863"/>
                    <a:pt x="50119" y="14470"/>
                  </a:cubicBezTo>
                  <a:lnTo>
                    <a:pt x="46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1"/>
            <p:cNvSpPr/>
            <p:nvPr/>
          </p:nvSpPr>
          <p:spPr>
            <a:xfrm>
              <a:off x="1538900" y="678925"/>
              <a:ext cx="624950" cy="1050250"/>
            </a:xfrm>
            <a:custGeom>
              <a:avLst/>
              <a:gdLst/>
              <a:ahLst/>
              <a:cxnLst/>
              <a:rect l="l" t="t" r="r" b="b"/>
              <a:pathLst>
                <a:path w="24998" h="42010" extrusionOk="0">
                  <a:moveTo>
                    <a:pt x="20921" y="0"/>
                  </a:moveTo>
                  <a:lnTo>
                    <a:pt x="18637" y="518"/>
                  </a:lnTo>
                  <a:lnTo>
                    <a:pt x="1" y="19760"/>
                  </a:lnTo>
                  <a:cubicBezTo>
                    <a:pt x="848" y="26558"/>
                    <a:pt x="1829" y="34194"/>
                    <a:pt x="2873" y="42009"/>
                  </a:cubicBezTo>
                  <a:cubicBezTo>
                    <a:pt x="4095" y="41893"/>
                    <a:pt x="5282" y="41429"/>
                    <a:pt x="6272" y="40617"/>
                  </a:cubicBezTo>
                  <a:cubicBezTo>
                    <a:pt x="15960" y="32749"/>
                    <a:pt x="24997" y="22767"/>
                    <a:pt x="24373" y="15737"/>
                  </a:cubicBezTo>
                  <a:cubicBezTo>
                    <a:pt x="24337" y="15282"/>
                    <a:pt x="24257" y="14863"/>
                    <a:pt x="24141" y="14470"/>
                  </a:cubicBezTo>
                  <a:lnTo>
                    <a:pt x="20921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1"/>
            <p:cNvSpPr/>
            <p:nvPr/>
          </p:nvSpPr>
          <p:spPr>
            <a:xfrm>
              <a:off x="880075" y="539500"/>
              <a:ext cx="1201700" cy="795175"/>
            </a:xfrm>
            <a:custGeom>
              <a:avLst/>
              <a:gdLst/>
              <a:ahLst/>
              <a:cxnLst/>
              <a:rect l="l" t="t" r="r" b="b"/>
              <a:pathLst>
                <a:path w="48068" h="31807" extrusionOk="0">
                  <a:moveTo>
                    <a:pt x="38296" y="0"/>
                  </a:moveTo>
                  <a:cubicBezTo>
                    <a:pt x="37841" y="0"/>
                    <a:pt x="37393" y="30"/>
                    <a:pt x="36961" y="91"/>
                  </a:cubicBezTo>
                  <a:cubicBezTo>
                    <a:pt x="36845" y="109"/>
                    <a:pt x="36720" y="126"/>
                    <a:pt x="36595" y="153"/>
                  </a:cubicBezTo>
                  <a:cubicBezTo>
                    <a:pt x="32340" y="965"/>
                    <a:pt x="29503" y="2428"/>
                    <a:pt x="26532" y="6041"/>
                  </a:cubicBezTo>
                  <a:lnTo>
                    <a:pt x="23909" y="9315"/>
                  </a:lnTo>
                  <a:lnTo>
                    <a:pt x="20564" y="6889"/>
                  </a:lnTo>
                  <a:cubicBezTo>
                    <a:pt x="17410" y="4725"/>
                    <a:pt x="14749" y="3918"/>
                    <a:pt x="11524" y="3918"/>
                  </a:cubicBezTo>
                  <a:cubicBezTo>
                    <a:pt x="10799" y="3918"/>
                    <a:pt x="10046" y="3959"/>
                    <a:pt x="9252" y="4034"/>
                  </a:cubicBezTo>
                  <a:cubicBezTo>
                    <a:pt x="9136" y="4043"/>
                    <a:pt x="9011" y="4061"/>
                    <a:pt x="8886" y="4078"/>
                  </a:cubicBezTo>
                  <a:cubicBezTo>
                    <a:pt x="6843" y="4364"/>
                    <a:pt x="3944" y="5577"/>
                    <a:pt x="2062" y="7647"/>
                  </a:cubicBezTo>
                  <a:cubicBezTo>
                    <a:pt x="492" y="9369"/>
                    <a:pt x="1" y="11251"/>
                    <a:pt x="599" y="13231"/>
                  </a:cubicBezTo>
                  <a:cubicBezTo>
                    <a:pt x="2543" y="19744"/>
                    <a:pt x="13231" y="26515"/>
                    <a:pt x="23784" y="31252"/>
                  </a:cubicBezTo>
                  <a:cubicBezTo>
                    <a:pt x="24615" y="31625"/>
                    <a:pt x="25498" y="31807"/>
                    <a:pt x="26376" y="31807"/>
                  </a:cubicBezTo>
                  <a:cubicBezTo>
                    <a:pt x="27808" y="31807"/>
                    <a:pt x="29226" y="31321"/>
                    <a:pt x="30377" y="30386"/>
                  </a:cubicBezTo>
                  <a:cubicBezTo>
                    <a:pt x="39557" y="22902"/>
                    <a:pt x="48067" y="13454"/>
                    <a:pt x="47488" y="6790"/>
                  </a:cubicBezTo>
                  <a:cubicBezTo>
                    <a:pt x="47229" y="3927"/>
                    <a:pt x="45355" y="2294"/>
                    <a:pt x="43821" y="1429"/>
                  </a:cubicBezTo>
                  <a:cubicBezTo>
                    <a:pt x="42204" y="509"/>
                    <a:pt x="40182" y="0"/>
                    <a:pt x="38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1"/>
            <p:cNvSpPr/>
            <p:nvPr/>
          </p:nvSpPr>
          <p:spPr>
            <a:xfrm>
              <a:off x="963725" y="615550"/>
              <a:ext cx="1042225" cy="643200"/>
            </a:xfrm>
            <a:custGeom>
              <a:avLst/>
              <a:gdLst/>
              <a:ahLst/>
              <a:cxnLst/>
              <a:rect l="l" t="t" r="r" b="b"/>
              <a:pathLst>
                <a:path w="41689" h="25728" extrusionOk="0">
                  <a:moveTo>
                    <a:pt x="34979" y="1"/>
                  </a:moveTo>
                  <a:cubicBezTo>
                    <a:pt x="34658" y="1"/>
                    <a:pt x="34344" y="21"/>
                    <a:pt x="34043" y="64"/>
                  </a:cubicBezTo>
                  <a:cubicBezTo>
                    <a:pt x="33972" y="73"/>
                    <a:pt x="33891" y="82"/>
                    <a:pt x="33820" y="100"/>
                  </a:cubicBezTo>
                  <a:cubicBezTo>
                    <a:pt x="29993" y="831"/>
                    <a:pt x="27905" y="2053"/>
                    <a:pt x="25559" y="4899"/>
                  </a:cubicBezTo>
                  <a:lnTo>
                    <a:pt x="21125" y="10430"/>
                  </a:lnTo>
                  <a:lnTo>
                    <a:pt x="15469" y="6336"/>
                  </a:lnTo>
                  <a:cubicBezTo>
                    <a:pt x="12961" y="4617"/>
                    <a:pt x="10933" y="3918"/>
                    <a:pt x="8151" y="3918"/>
                  </a:cubicBezTo>
                  <a:cubicBezTo>
                    <a:pt x="7539" y="3918"/>
                    <a:pt x="6890" y="3952"/>
                    <a:pt x="6191" y="4016"/>
                  </a:cubicBezTo>
                  <a:cubicBezTo>
                    <a:pt x="6120" y="4025"/>
                    <a:pt x="6040" y="4034"/>
                    <a:pt x="5968" y="4043"/>
                  </a:cubicBezTo>
                  <a:cubicBezTo>
                    <a:pt x="4470" y="4257"/>
                    <a:pt x="2739" y="4373"/>
                    <a:pt x="964" y="6657"/>
                  </a:cubicBezTo>
                  <a:cubicBezTo>
                    <a:pt x="0" y="7897"/>
                    <a:pt x="214" y="10439"/>
                    <a:pt x="420" y="11099"/>
                  </a:cubicBezTo>
                  <a:cubicBezTo>
                    <a:pt x="1793" y="15703"/>
                    <a:pt x="9787" y="20092"/>
                    <a:pt x="21687" y="25435"/>
                  </a:cubicBezTo>
                  <a:cubicBezTo>
                    <a:pt x="22108" y="25629"/>
                    <a:pt x="22564" y="25728"/>
                    <a:pt x="23024" y="25728"/>
                  </a:cubicBezTo>
                  <a:cubicBezTo>
                    <a:pt x="23179" y="25728"/>
                    <a:pt x="23335" y="25717"/>
                    <a:pt x="23489" y="25694"/>
                  </a:cubicBezTo>
                  <a:cubicBezTo>
                    <a:pt x="24087" y="25614"/>
                    <a:pt x="24640" y="25364"/>
                    <a:pt x="25104" y="24989"/>
                  </a:cubicBezTo>
                  <a:cubicBezTo>
                    <a:pt x="35221" y="16737"/>
                    <a:pt x="41688" y="9797"/>
                    <a:pt x="41296" y="5310"/>
                  </a:cubicBezTo>
                  <a:cubicBezTo>
                    <a:pt x="41251" y="4846"/>
                    <a:pt x="40948" y="2143"/>
                    <a:pt x="38976" y="1028"/>
                  </a:cubicBezTo>
                  <a:cubicBezTo>
                    <a:pt x="37822" y="371"/>
                    <a:pt x="36336" y="1"/>
                    <a:pt x="34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1"/>
            <p:cNvSpPr/>
            <p:nvPr/>
          </p:nvSpPr>
          <p:spPr>
            <a:xfrm>
              <a:off x="1491850" y="615575"/>
              <a:ext cx="507625" cy="315150"/>
            </a:xfrm>
            <a:custGeom>
              <a:avLst/>
              <a:gdLst/>
              <a:ahLst/>
              <a:cxnLst/>
              <a:rect l="l" t="t" r="r" b="b"/>
              <a:pathLst>
                <a:path w="20305" h="12606" extrusionOk="0">
                  <a:moveTo>
                    <a:pt x="13843" y="0"/>
                  </a:moveTo>
                  <a:cubicBezTo>
                    <a:pt x="13526" y="0"/>
                    <a:pt x="13215" y="21"/>
                    <a:pt x="12918" y="63"/>
                  </a:cubicBezTo>
                  <a:cubicBezTo>
                    <a:pt x="12847" y="72"/>
                    <a:pt x="12766" y="81"/>
                    <a:pt x="12695" y="99"/>
                  </a:cubicBezTo>
                  <a:cubicBezTo>
                    <a:pt x="8868" y="830"/>
                    <a:pt x="6780" y="2052"/>
                    <a:pt x="4434" y="4898"/>
                  </a:cubicBezTo>
                  <a:lnTo>
                    <a:pt x="0" y="10429"/>
                  </a:lnTo>
                  <a:lnTo>
                    <a:pt x="313" y="12606"/>
                  </a:lnTo>
                  <a:lnTo>
                    <a:pt x="18101" y="11009"/>
                  </a:lnTo>
                  <a:cubicBezTo>
                    <a:pt x="19564" y="8832"/>
                    <a:pt x="20305" y="6905"/>
                    <a:pt x="20171" y="5309"/>
                  </a:cubicBezTo>
                  <a:cubicBezTo>
                    <a:pt x="20126" y="4845"/>
                    <a:pt x="19823" y="2142"/>
                    <a:pt x="17851" y="1027"/>
                  </a:cubicBezTo>
                  <a:cubicBezTo>
                    <a:pt x="16694" y="376"/>
                    <a:pt x="15203" y="0"/>
                    <a:pt x="13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1"/>
            <p:cNvSpPr/>
            <p:nvPr/>
          </p:nvSpPr>
          <p:spPr>
            <a:xfrm>
              <a:off x="991150" y="666550"/>
              <a:ext cx="991150" cy="592200"/>
            </a:xfrm>
            <a:custGeom>
              <a:avLst/>
              <a:gdLst/>
              <a:ahLst/>
              <a:cxnLst/>
              <a:rect l="l" t="t" r="r" b="b"/>
              <a:pathLst>
                <a:path w="39646" h="23688" extrusionOk="0">
                  <a:moveTo>
                    <a:pt x="33106" y="0"/>
                  </a:moveTo>
                  <a:cubicBezTo>
                    <a:pt x="32810" y="0"/>
                    <a:pt x="32519" y="19"/>
                    <a:pt x="32241" y="58"/>
                  </a:cubicBezTo>
                  <a:cubicBezTo>
                    <a:pt x="32170" y="67"/>
                    <a:pt x="32107" y="76"/>
                    <a:pt x="32036" y="94"/>
                  </a:cubicBezTo>
                  <a:cubicBezTo>
                    <a:pt x="28477" y="772"/>
                    <a:pt x="26648" y="2770"/>
                    <a:pt x="24471" y="5429"/>
                  </a:cubicBezTo>
                  <a:lnTo>
                    <a:pt x="20341" y="10567"/>
                  </a:lnTo>
                  <a:lnTo>
                    <a:pt x="15068" y="6758"/>
                  </a:lnTo>
                  <a:cubicBezTo>
                    <a:pt x="12510" y="5001"/>
                    <a:pt x="10391" y="3692"/>
                    <a:pt x="7370" y="3692"/>
                  </a:cubicBezTo>
                  <a:cubicBezTo>
                    <a:pt x="7031" y="3692"/>
                    <a:pt x="6680" y="3708"/>
                    <a:pt x="6317" y="3742"/>
                  </a:cubicBezTo>
                  <a:cubicBezTo>
                    <a:pt x="6254" y="3742"/>
                    <a:pt x="6183" y="3751"/>
                    <a:pt x="6111" y="3760"/>
                  </a:cubicBezTo>
                  <a:cubicBezTo>
                    <a:pt x="4711" y="3965"/>
                    <a:pt x="2668" y="4858"/>
                    <a:pt x="1455" y="6196"/>
                  </a:cubicBezTo>
                  <a:cubicBezTo>
                    <a:pt x="482" y="7257"/>
                    <a:pt x="1" y="9818"/>
                    <a:pt x="616" y="11432"/>
                  </a:cubicBezTo>
                  <a:cubicBezTo>
                    <a:pt x="3578" y="15206"/>
                    <a:pt x="10742" y="18980"/>
                    <a:pt x="20590" y="23395"/>
                  </a:cubicBezTo>
                  <a:cubicBezTo>
                    <a:pt x="21011" y="23589"/>
                    <a:pt x="21467" y="23688"/>
                    <a:pt x="21927" y="23688"/>
                  </a:cubicBezTo>
                  <a:cubicBezTo>
                    <a:pt x="22082" y="23688"/>
                    <a:pt x="22238" y="23677"/>
                    <a:pt x="22392" y="23654"/>
                  </a:cubicBezTo>
                  <a:cubicBezTo>
                    <a:pt x="22990" y="23574"/>
                    <a:pt x="23543" y="23324"/>
                    <a:pt x="24007" y="22949"/>
                  </a:cubicBezTo>
                  <a:cubicBezTo>
                    <a:pt x="32134" y="16321"/>
                    <a:pt x="37897" y="10540"/>
                    <a:pt x="39646" y="6196"/>
                  </a:cubicBezTo>
                  <a:cubicBezTo>
                    <a:pt x="39467" y="3546"/>
                    <a:pt x="38611" y="1967"/>
                    <a:pt x="36836" y="959"/>
                  </a:cubicBezTo>
                  <a:cubicBezTo>
                    <a:pt x="35752" y="345"/>
                    <a:pt x="34370" y="0"/>
                    <a:pt x="33106" y="0"/>
                  </a:cubicBezTo>
                  <a:close/>
                </a:path>
              </a:pathLst>
            </a:custGeom>
            <a:solidFill>
              <a:srgbClr val="80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1"/>
            <p:cNvSpPr/>
            <p:nvPr/>
          </p:nvSpPr>
          <p:spPr>
            <a:xfrm>
              <a:off x="991150" y="666550"/>
              <a:ext cx="991150" cy="592200"/>
            </a:xfrm>
            <a:custGeom>
              <a:avLst/>
              <a:gdLst/>
              <a:ahLst/>
              <a:cxnLst/>
              <a:rect l="l" t="t" r="r" b="b"/>
              <a:pathLst>
                <a:path w="39646" h="23688" extrusionOk="0">
                  <a:moveTo>
                    <a:pt x="33106" y="0"/>
                  </a:moveTo>
                  <a:cubicBezTo>
                    <a:pt x="32810" y="0"/>
                    <a:pt x="32519" y="19"/>
                    <a:pt x="32241" y="58"/>
                  </a:cubicBezTo>
                  <a:cubicBezTo>
                    <a:pt x="32170" y="67"/>
                    <a:pt x="32107" y="76"/>
                    <a:pt x="32036" y="94"/>
                  </a:cubicBezTo>
                  <a:cubicBezTo>
                    <a:pt x="28477" y="772"/>
                    <a:pt x="26648" y="2770"/>
                    <a:pt x="24471" y="5429"/>
                  </a:cubicBezTo>
                  <a:lnTo>
                    <a:pt x="20341" y="10567"/>
                  </a:lnTo>
                  <a:lnTo>
                    <a:pt x="15068" y="6758"/>
                  </a:lnTo>
                  <a:cubicBezTo>
                    <a:pt x="12510" y="5001"/>
                    <a:pt x="10391" y="3692"/>
                    <a:pt x="7370" y="3692"/>
                  </a:cubicBezTo>
                  <a:cubicBezTo>
                    <a:pt x="7031" y="3692"/>
                    <a:pt x="6680" y="3708"/>
                    <a:pt x="6317" y="3742"/>
                  </a:cubicBezTo>
                  <a:cubicBezTo>
                    <a:pt x="6254" y="3742"/>
                    <a:pt x="6183" y="3751"/>
                    <a:pt x="6111" y="3760"/>
                  </a:cubicBezTo>
                  <a:cubicBezTo>
                    <a:pt x="4711" y="3965"/>
                    <a:pt x="2668" y="4858"/>
                    <a:pt x="1455" y="6196"/>
                  </a:cubicBezTo>
                  <a:cubicBezTo>
                    <a:pt x="482" y="7257"/>
                    <a:pt x="1" y="9818"/>
                    <a:pt x="616" y="11432"/>
                  </a:cubicBezTo>
                  <a:cubicBezTo>
                    <a:pt x="3578" y="15206"/>
                    <a:pt x="10742" y="18980"/>
                    <a:pt x="20590" y="23395"/>
                  </a:cubicBezTo>
                  <a:cubicBezTo>
                    <a:pt x="21011" y="23589"/>
                    <a:pt x="21467" y="23688"/>
                    <a:pt x="21927" y="23688"/>
                  </a:cubicBezTo>
                  <a:cubicBezTo>
                    <a:pt x="22082" y="23688"/>
                    <a:pt x="22238" y="23677"/>
                    <a:pt x="22392" y="23654"/>
                  </a:cubicBezTo>
                  <a:cubicBezTo>
                    <a:pt x="22990" y="23574"/>
                    <a:pt x="23543" y="23324"/>
                    <a:pt x="24007" y="22949"/>
                  </a:cubicBezTo>
                  <a:cubicBezTo>
                    <a:pt x="32134" y="16321"/>
                    <a:pt x="37897" y="10540"/>
                    <a:pt x="39646" y="6196"/>
                  </a:cubicBezTo>
                  <a:cubicBezTo>
                    <a:pt x="39467" y="3546"/>
                    <a:pt x="38611" y="1967"/>
                    <a:pt x="36836" y="959"/>
                  </a:cubicBezTo>
                  <a:cubicBezTo>
                    <a:pt x="35752" y="345"/>
                    <a:pt x="34370" y="0"/>
                    <a:pt x="33106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1"/>
            <p:cNvSpPr/>
            <p:nvPr/>
          </p:nvSpPr>
          <p:spPr>
            <a:xfrm>
              <a:off x="991150" y="666550"/>
              <a:ext cx="991150" cy="592200"/>
            </a:xfrm>
            <a:custGeom>
              <a:avLst/>
              <a:gdLst/>
              <a:ahLst/>
              <a:cxnLst/>
              <a:rect l="l" t="t" r="r" b="b"/>
              <a:pathLst>
                <a:path w="39646" h="23688" extrusionOk="0">
                  <a:moveTo>
                    <a:pt x="33106" y="0"/>
                  </a:moveTo>
                  <a:cubicBezTo>
                    <a:pt x="32810" y="0"/>
                    <a:pt x="32519" y="19"/>
                    <a:pt x="32241" y="58"/>
                  </a:cubicBezTo>
                  <a:cubicBezTo>
                    <a:pt x="32170" y="67"/>
                    <a:pt x="32107" y="76"/>
                    <a:pt x="32036" y="94"/>
                  </a:cubicBezTo>
                  <a:cubicBezTo>
                    <a:pt x="28477" y="772"/>
                    <a:pt x="26648" y="2770"/>
                    <a:pt x="24471" y="5429"/>
                  </a:cubicBezTo>
                  <a:lnTo>
                    <a:pt x="20341" y="10567"/>
                  </a:lnTo>
                  <a:lnTo>
                    <a:pt x="15068" y="6758"/>
                  </a:lnTo>
                  <a:cubicBezTo>
                    <a:pt x="12510" y="5001"/>
                    <a:pt x="10391" y="3692"/>
                    <a:pt x="7370" y="3692"/>
                  </a:cubicBezTo>
                  <a:cubicBezTo>
                    <a:pt x="7031" y="3692"/>
                    <a:pt x="6680" y="3708"/>
                    <a:pt x="6317" y="3742"/>
                  </a:cubicBezTo>
                  <a:cubicBezTo>
                    <a:pt x="6254" y="3742"/>
                    <a:pt x="6183" y="3751"/>
                    <a:pt x="6111" y="3760"/>
                  </a:cubicBezTo>
                  <a:cubicBezTo>
                    <a:pt x="4711" y="3965"/>
                    <a:pt x="2668" y="4858"/>
                    <a:pt x="1455" y="6196"/>
                  </a:cubicBezTo>
                  <a:cubicBezTo>
                    <a:pt x="482" y="7257"/>
                    <a:pt x="1" y="9818"/>
                    <a:pt x="616" y="11432"/>
                  </a:cubicBezTo>
                  <a:cubicBezTo>
                    <a:pt x="3578" y="15206"/>
                    <a:pt x="10742" y="18980"/>
                    <a:pt x="20590" y="23395"/>
                  </a:cubicBezTo>
                  <a:cubicBezTo>
                    <a:pt x="21011" y="23589"/>
                    <a:pt x="21467" y="23688"/>
                    <a:pt x="21927" y="23688"/>
                  </a:cubicBezTo>
                  <a:cubicBezTo>
                    <a:pt x="22082" y="23688"/>
                    <a:pt x="22238" y="23677"/>
                    <a:pt x="22392" y="23654"/>
                  </a:cubicBezTo>
                  <a:cubicBezTo>
                    <a:pt x="22990" y="23574"/>
                    <a:pt x="23543" y="23324"/>
                    <a:pt x="24007" y="22949"/>
                  </a:cubicBezTo>
                  <a:cubicBezTo>
                    <a:pt x="32134" y="16321"/>
                    <a:pt x="37897" y="10540"/>
                    <a:pt x="39646" y="6196"/>
                  </a:cubicBezTo>
                  <a:cubicBezTo>
                    <a:pt x="39467" y="3546"/>
                    <a:pt x="38611" y="1967"/>
                    <a:pt x="36836" y="959"/>
                  </a:cubicBezTo>
                  <a:cubicBezTo>
                    <a:pt x="35752" y="345"/>
                    <a:pt x="34370" y="0"/>
                    <a:pt x="33106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1"/>
            <p:cNvSpPr/>
            <p:nvPr/>
          </p:nvSpPr>
          <p:spPr>
            <a:xfrm>
              <a:off x="991150" y="666550"/>
              <a:ext cx="991150" cy="592200"/>
            </a:xfrm>
            <a:custGeom>
              <a:avLst/>
              <a:gdLst/>
              <a:ahLst/>
              <a:cxnLst/>
              <a:rect l="l" t="t" r="r" b="b"/>
              <a:pathLst>
                <a:path w="39646" h="23688" extrusionOk="0">
                  <a:moveTo>
                    <a:pt x="33106" y="0"/>
                  </a:moveTo>
                  <a:cubicBezTo>
                    <a:pt x="32810" y="0"/>
                    <a:pt x="32519" y="19"/>
                    <a:pt x="32241" y="58"/>
                  </a:cubicBezTo>
                  <a:cubicBezTo>
                    <a:pt x="32170" y="67"/>
                    <a:pt x="32107" y="76"/>
                    <a:pt x="32036" y="94"/>
                  </a:cubicBezTo>
                  <a:cubicBezTo>
                    <a:pt x="28477" y="772"/>
                    <a:pt x="26648" y="2770"/>
                    <a:pt x="24471" y="5429"/>
                  </a:cubicBezTo>
                  <a:lnTo>
                    <a:pt x="20341" y="10567"/>
                  </a:lnTo>
                  <a:lnTo>
                    <a:pt x="15068" y="6758"/>
                  </a:lnTo>
                  <a:cubicBezTo>
                    <a:pt x="12510" y="5001"/>
                    <a:pt x="10391" y="3692"/>
                    <a:pt x="7370" y="3692"/>
                  </a:cubicBezTo>
                  <a:cubicBezTo>
                    <a:pt x="7031" y="3692"/>
                    <a:pt x="6680" y="3708"/>
                    <a:pt x="6317" y="3742"/>
                  </a:cubicBezTo>
                  <a:cubicBezTo>
                    <a:pt x="6254" y="3742"/>
                    <a:pt x="6183" y="3751"/>
                    <a:pt x="6111" y="3760"/>
                  </a:cubicBezTo>
                  <a:cubicBezTo>
                    <a:pt x="4711" y="3965"/>
                    <a:pt x="2668" y="4858"/>
                    <a:pt x="1455" y="6196"/>
                  </a:cubicBezTo>
                  <a:cubicBezTo>
                    <a:pt x="482" y="7257"/>
                    <a:pt x="1" y="9818"/>
                    <a:pt x="616" y="11432"/>
                  </a:cubicBezTo>
                  <a:cubicBezTo>
                    <a:pt x="3578" y="15206"/>
                    <a:pt x="10742" y="18980"/>
                    <a:pt x="20590" y="23395"/>
                  </a:cubicBezTo>
                  <a:cubicBezTo>
                    <a:pt x="21011" y="23589"/>
                    <a:pt x="21467" y="23688"/>
                    <a:pt x="21927" y="23688"/>
                  </a:cubicBezTo>
                  <a:cubicBezTo>
                    <a:pt x="22082" y="23688"/>
                    <a:pt x="22238" y="23677"/>
                    <a:pt x="22392" y="23654"/>
                  </a:cubicBezTo>
                  <a:cubicBezTo>
                    <a:pt x="22990" y="23574"/>
                    <a:pt x="23543" y="23324"/>
                    <a:pt x="24007" y="22949"/>
                  </a:cubicBezTo>
                  <a:cubicBezTo>
                    <a:pt x="32134" y="16321"/>
                    <a:pt x="37897" y="10540"/>
                    <a:pt x="39646" y="6196"/>
                  </a:cubicBezTo>
                  <a:cubicBezTo>
                    <a:pt x="39467" y="3546"/>
                    <a:pt x="38611" y="1967"/>
                    <a:pt x="36836" y="959"/>
                  </a:cubicBezTo>
                  <a:cubicBezTo>
                    <a:pt x="35752" y="345"/>
                    <a:pt x="34370" y="0"/>
                    <a:pt x="33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1"/>
            <p:cNvSpPr/>
            <p:nvPr/>
          </p:nvSpPr>
          <p:spPr>
            <a:xfrm>
              <a:off x="998950" y="758925"/>
              <a:ext cx="213250" cy="180275"/>
            </a:xfrm>
            <a:custGeom>
              <a:avLst/>
              <a:gdLst/>
              <a:ahLst/>
              <a:cxnLst/>
              <a:rect l="l" t="t" r="r" b="b"/>
              <a:pathLst>
                <a:path w="8530" h="7211" extrusionOk="0">
                  <a:moveTo>
                    <a:pt x="7099" y="0"/>
                  </a:moveTo>
                  <a:cubicBezTo>
                    <a:pt x="6878" y="0"/>
                    <a:pt x="6654" y="7"/>
                    <a:pt x="6424" y="21"/>
                  </a:cubicBezTo>
                  <a:cubicBezTo>
                    <a:pt x="4684" y="2180"/>
                    <a:pt x="2508" y="3982"/>
                    <a:pt x="72" y="5302"/>
                  </a:cubicBezTo>
                  <a:cubicBezTo>
                    <a:pt x="1" y="5953"/>
                    <a:pt x="19" y="6622"/>
                    <a:pt x="152" y="7211"/>
                  </a:cubicBezTo>
                  <a:cubicBezTo>
                    <a:pt x="3471" y="5578"/>
                    <a:pt x="6379" y="3116"/>
                    <a:pt x="8529" y="110"/>
                  </a:cubicBezTo>
                  <a:cubicBezTo>
                    <a:pt x="8072" y="36"/>
                    <a:pt x="7597" y="0"/>
                    <a:pt x="7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1"/>
            <p:cNvSpPr/>
            <p:nvPr/>
          </p:nvSpPr>
          <p:spPr>
            <a:xfrm>
              <a:off x="1110025" y="825000"/>
              <a:ext cx="277925" cy="246025"/>
            </a:xfrm>
            <a:custGeom>
              <a:avLst/>
              <a:gdLst/>
              <a:ahLst/>
              <a:cxnLst/>
              <a:rect l="l" t="t" r="r" b="b"/>
              <a:pathLst>
                <a:path w="11117" h="9841" extrusionOk="0">
                  <a:moveTo>
                    <a:pt x="9698" y="0"/>
                  </a:moveTo>
                  <a:cubicBezTo>
                    <a:pt x="7155" y="3587"/>
                    <a:pt x="3819" y="6620"/>
                    <a:pt x="0" y="8779"/>
                  </a:cubicBezTo>
                  <a:cubicBezTo>
                    <a:pt x="509" y="9127"/>
                    <a:pt x="1044" y="9483"/>
                    <a:pt x="1615" y="9840"/>
                  </a:cubicBezTo>
                  <a:cubicBezTo>
                    <a:pt x="5335" y="7592"/>
                    <a:pt x="8600" y="4550"/>
                    <a:pt x="11116" y="1000"/>
                  </a:cubicBezTo>
                  <a:lnTo>
                    <a:pt x="10313" y="420"/>
                  </a:lnTo>
                  <a:cubicBezTo>
                    <a:pt x="10108" y="277"/>
                    <a:pt x="9903" y="134"/>
                    <a:pt x="9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1"/>
            <p:cNvSpPr/>
            <p:nvPr/>
          </p:nvSpPr>
          <p:spPr>
            <a:xfrm>
              <a:off x="1347550" y="684275"/>
              <a:ext cx="392775" cy="514100"/>
            </a:xfrm>
            <a:custGeom>
              <a:avLst/>
              <a:gdLst/>
              <a:ahLst/>
              <a:cxnLst/>
              <a:rect l="l" t="t" r="r" b="b"/>
              <a:pathLst>
                <a:path w="15711" h="20564" extrusionOk="0">
                  <a:moveTo>
                    <a:pt x="15710" y="0"/>
                  </a:moveTo>
                  <a:lnTo>
                    <a:pt x="15710" y="0"/>
                  </a:lnTo>
                  <a:cubicBezTo>
                    <a:pt x="14800" y="375"/>
                    <a:pt x="14006" y="875"/>
                    <a:pt x="13284" y="1472"/>
                  </a:cubicBezTo>
                  <a:cubicBezTo>
                    <a:pt x="10393" y="8466"/>
                    <a:pt x="5763" y="14800"/>
                    <a:pt x="0" y="19742"/>
                  </a:cubicBezTo>
                  <a:cubicBezTo>
                    <a:pt x="554" y="20010"/>
                    <a:pt x="1124" y="20287"/>
                    <a:pt x="1704" y="20563"/>
                  </a:cubicBezTo>
                  <a:cubicBezTo>
                    <a:pt x="7985" y="15005"/>
                    <a:pt x="12891" y="7860"/>
                    <a:pt x="15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1"/>
            <p:cNvSpPr/>
            <p:nvPr/>
          </p:nvSpPr>
          <p:spPr>
            <a:xfrm>
              <a:off x="1558750" y="704350"/>
              <a:ext cx="405500" cy="552000"/>
            </a:xfrm>
            <a:custGeom>
              <a:avLst/>
              <a:gdLst/>
              <a:ahLst/>
              <a:cxnLst/>
              <a:rect l="l" t="t" r="r" b="b"/>
              <a:pathLst>
                <a:path w="16220" h="22080" extrusionOk="0">
                  <a:moveTo>
                    <a:pt x="14934" y="0"/>
                  </a:moveTo>
                  <a:cubicBezTo>
                    <a:pt x="12133" y="8538"/>
                    <a:pt x="6888" y="16326"/>
                    <a:pt x="1" y="22080"/>
                  </a:cubicBezTo>
                  <a:cubicBezTo>
                    <a:pt x="473" y="21964"/>
                    <a:pt x="928" y="21750"/>
                    <a:pt x="1303" y="21437"/>
                  </a:cubicBezTo>
                  <a:cubicBezTo>
                    <a:pt x="4586" y="18761"/>
                    <a:pt x="7476" y="16227"/>
                    <a:pt x="9876" y="13872"/>
                  </a:cubicBezTo>
                  <a:cubicBezTo>
                    <a:pt x="12535" y="10099"/>
                    <a:pt x="14685" y="5959"/>
                    <a:pt x="16219" y="1615"/>
                  </a:cubicBezTo>
                  <a:cubicBezTo>
                    <a:pt x="15898" y="973"/>
                    <a:pt x="15479" y="437"/>
                    <a:pt x="14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31" name="Google Shape;39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13807">
            <a:off x="6744122" y="349250"/>
            <a:ext cx="896300" cy="8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6" name="Google Shape;3936;p42"/>
          <p:cNvGrpSpPr/>
          <p:nvPr/>
        </p:nvGrpSpPr>
        <p:grpSpPr>
          <a:xfrm>
            <a:off x="3505176" y="989436"/>
            <a:ext cx="4260684" cy="3566495"/>
            <a:chOff x="331763" y="414153"/>
            <a:chExt cx="6903246" cy="5019697"/>
          </a:xfrm>
        </p:grpSpPr>
        <p:sp>
          <p:nvSpPr>
            <p:cNvPr id="3937" name="Google Shape;3937;p42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2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2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2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2"/>
          <p:cNvGrpSpPr/>
          <p:nvPr/>
        </p:nvGrpSpPr>
        <p:grpSpPr>
          <a:xfrm>
            <a:off x="-279351" y="4392140"/>
            <a:ext cx="1279309" cy="1007548"/>
            <a:chOff x="4826616" y="1392987"/>
            <a:chExt cx="3416047" cy="2668295"/>
          </a:xfrm>
        </p:grpSpPr>
        <p:grpSp>
          <p:nvGrpSpPr>
            <p:cNvPr id="3942" name="Google Shape;3942;p42"/>
            <p:cNvGrpSpPr/>
            <p:nvPr/>
          </p:nvGrpSpPr>
          <p:grpSpPr>
            <a:xfrm rot="3970476">
              <a:off x="6366001" y="1434870"/>
              <a:ext cx="536328" cy="682589"/>
              <a:chOff x="4356231" y="3857560"/>
              <a:chExt cx="902710" cy="1148886"/>
            </a:xfrm>
          </p:grpSpPr>
          <p:sp>
            <p:nvSpPr>
              <p:cNvPr id="3943" name="Google Shape;3943;p42"/>
              <p:cNvSpPr/>
              <p:nvPr/>
            </p:nvSpPr>
            <p:spPr>
              <a:xfrm rot="-576091">
                <a:off x="4825607" y="3882447"/>
                <a:ext cx="367407" cy="821367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16237" extrusionOk="0">
                    <a:moveTo>
                      <a:pt x="3382" y="1"/>
                    </a:moveTo>
                    <a:cubicBezTo>
                      <a:pt x="857" y="3132"/>
                      <a:pt x="1" y="7369"/>
                      <a:pt x="1054" y="11250"/>
                    </a:cubicBezTo>
                    <a:cubicBezTo>
                      <a:pt x="1874" y="14283"/>
                      <a:pt x="4167" y="16237"/>
                      <a:pt x="4167" y="16237"/>
                    </a:cubicBezTo>
                    <a:cubicBezTo>
                      <a:pt x="5318" y="14827"/>
                      <a:pt x="6406" y="12847"/>
                      <a:pt x="6611" y="11045"/>
                    </a:cubicBezTo>
                    <a:cubicBezTo>
                      <a:pt x="7263" y="5068"/>
                      <a:pt x="4836" y="1615"/>
                      <a:pt x="33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42"/>
              <p:cNvSpPr/>
              <p:nvPr/>
            </p:nvSpPr>
            <p:spPr>
              <a:xfrm rot="-576091">
                <a:off x="4855252" y="3882307"/>
                <a:ext cx="308272" cy="803459"/>
              </a:xfrm>
              <a:custGeom>
                <a:avLst/>
                <a:gdLst/>
                <a:ahLst/>
                <a:cxnLst/>
                <a:rect l="l" t="t" r="r" b="b"/>
                <a:pathLst>
                  <a:path w="6094" h="15883" extrusionOk="0">
                    <a:moveTo>
                      <a:pt x="2766" y="1"/>
                    </a:moveTo>
                    <a:cubicBezTo>
                      <a:pt x="2721" y="63"/>
                      <a:pt x="2668" y="134"/>
                      <a:pt x="2614" y="197"/>
                    </a:cubicBezTo>
                    <a:cubicBezTo>
                      <a:pt x="2605" y="456"/>
                      <a:pt x="2596" y="714"/>
                      <a:pt x="2587" y="973"/>
                    </a:cubicBezTo>
                    <a:cubicBezTo>
                      <a:pt x="2552" y="1892"/>
                      <a:pt x="2516" y="2820"/>
                      <a:pt x="2489" y="3756"/>
                    </a:cubicBezTo>
                    <a:cubicBezTo>
                      <a:pt x="1945" y="3596"/>
                      <a:pt x="1437" y="3292"/>
                      <a:pt x="1026" y="2891"/>
                    </a:cubicBezTo>
                    <a:cubicBezTo>
                      <a:pt x="1000" y="2962"/>
                      <a:pt x="973" y="3034"/>
                      <a:pt x="937" y="3105"/>
                    </a:cubicBezTo>
                    <a:cubicBezTo>
                      <a:pt x="1374" y="3515"/>
                      <a:pt x="1909" y="3828"/>
                      <a:pt x="2489" y="3979"/>
                    </a:cubicBezTo>
                    <a:cubicBezTo>
                      <a:pt x="2463" y="4863"/>
                      <a:pt x="2445" y="5746"/>
                      <a:pt x="2445" y="6620"/>
                    </a:cubicBezTo>
                    <a:cubicBezTo>
                      <a:pt x="1633" y="6424"/>
                      <a:pt x="866" y="6031"/>
                      <a:pt x="232" y="5487"/>
                    </a:cubicBezTo>
                    <a:cubicBezTo>
                      <a:pt x="214" y="5567"/>
                      <a:pt x="206" y="5648"/>
                      <a:pt x="188" y="5737"/>
                    </a:cubicBezTo>
                    <a:cubicBezTo>
                      <a:pt x="839" y="6263"/>
                      <a:pt x="1615" y="6656"/>
                      <a:pt x="2436" y="6852"/>
                    </a:cubicBezTo>
                    <a:cubicBezTo>
                      <a:pt x="2436" y="7690"/>
                      <a:pt x="2454" y="8529"/>
                      <a:pt x="2489" y="9368"/>
                    </a:cubicBezTo>
                    <a:cubicBezTo>
                      <a:pt x="1588" y="9189"/>
                      <a:pt x="723" y="8806"/>
                      <a:pt x="0" y="8252"/>
                    </a:cubicBezTo>
                    <a:lnTo>
                      <a:pt x="0" y="8252"/>
                    </a:lnTo>
                    <a:cubicBezTo>
                      <a:pt x="9" y="8351"/>
                      <a:pt x="9" y="8440"/>
                      <a:pt x="18" y="8538"/>
                    </a:cubicBezTo>
                    <a:cubicBezTo>
                      <a:pt x="750" y="9055"/>
                      <a:pt x="1597" y="9430"/>
                      <a:pt x="2498" y="9591"/>
                    </a:cubicBezTo>
                    <a:cubicBezTo>
                      <a:pt x="2525" y="10304"/>
                      <a:pt x="2570" y="11009"/>
                      <a:pt x="2632" y="11714"/>
                    </a:cubicBezTo>
                    <a:cubicBezTo>
                      <a:pt x="1820" y="11589"/>
                      <a:pt x="1035" y="11303"/>
                      <a:pt x="348" y="10893"/>
                    </a:cubicBezTo>
                    <a:lnTo>
                      <a:pt x="348" y="10893"/>
                    </a:lnTo>
                    <a:cubicBezTo>
                      <a:pt x="375" y="11000"/>
                      <a:pt x="402" y="11098"/>
                      <a:pt x="429" y="11196"/>
                    </a:cubicBezTo>
                    <a:cubicBezTo>
                      <a:pt x="1107" y="11571"/>
                      <a:pt x="1865" y="11830"/>
                      <a:pt x="2650" y="11937"/>
                    </a:cubicBezTo>
                    <a:cubicBezTo>
                      <a:pt x="2730" y="12695"/>
                      <a:pt x="2819" y="13444"/>
                      <a:pt x="2935" y="14185"/>
                    </a:cubicBezTo>
                    <a:cubicBezTo>
                      <a:pt x="2391" y="14051"/>
                      <a:pt x="1874" y="13828"/>
                      <a:pt x="1401" y="13543"/>
                    </a:cubicBezTo>
                    <a:lnTo>
                      <a:pt x="1401" y="13543"/>
                    </a:lnTo>
                    <a:cubicBezTo>
                      <a:pt x="1472" y="13668"/>
                      <a:pt x="1553" y="13792"/>
                      <a:pt x="1633" y="13917"/>
                    </a:cubicBezTo>
                    <a:cubicBezTo>
                      <a:pt x="2052" y="14140"/>
                      <a:pt x="2507" y="14310"/>
                      <a:pt x="2971" y="14426"/>
                    </a:cubicBezTo>
                    <a:cubicBezTo>
                      <a:pt x="3042" y="14854"/>
                      <a:pt x="3132" y="15291"/>
                      <a:pt x="3221" y="15719"/>
                    </a:cubicBezTo>
                    <a:cubicBezTo>
                      <a:pt x="3237" y="15815"/>
                      <a:pt x="3332" y="15883"/>
                      <a:pt x="3428" y="15883"/>
                    </a:cubicBezTo>
                    <a:cubicBezTo>
                      <a:pt x="3440" y="15883"/>
                      <a:pt x="3451" y="15882"/>
                      <a:pt x="3462" y="15880"/>
                    </a:cubicBezTo>
                    <a:cubicBezTo>
                      <a:pt x="3551" y="15862"/>
                      <a:pt x="3613" y="15791"/>
                      <a:pt x="3622" y="15702"/>
                    </a:cubicBezTo>
                    <a:cubicBezTo>
                      <a:pt x="3622" y="15684"/>
                      <a:pt x="3622" y="15657"/>
                      <a:pt x="3622" y="15630"/>
                    </a:cubicBezTo>
                    <a:cubicBezTo>
                      <a:pt x="3533" y="15229"/>
                      <a:pt x="3453" y="14818"/>
                      <a:pt x="3390" y="14408"/>
                    </a:cubicBezTo>
                    <a:cubicBezTo>
                      <a:pt x="4265" y="14015"/>
                      <a:pt x="5032" y="13400"/>
                      <a:pt x="5594" y="12677"/>
                    </a:cubicBezTo>
                    <a:cubicBezTo>
                      <a:pt x="5683" y="12436"/>
                      <a:pt x="5754" y="12204"/>
                      <a:pt x="5817" y="11964"/>
                    </a:cubicBezTo>
                    <a:lnTo>
                      <a:pt x="5817" y="11964"/>
                    </a:lnTo>
                    <a:cubicBezTo>
                      <a:pt x="5282" y="12900"/>
                      <a:pt x="4398" y="13694"/>
                      <a:pt x="3355" y="14185"/>
                    </a:cubicBezTo>
                    <a:cubicBezTo>
                      <a:pt x="3230" y="13444"/>
                      <a:pt x="3141" y="12695"/>
                      <a:pt x="3069" y="11946"/>
                    </a:cubicBezTo>
                    <a:cubicBezTo>
                      <a:pt x="4247" y="11589"/>
                      <a:pt x="5308" y="10884"/>
                      <a:pt x="6076" y="9983"/>
                    </a:cubicBezTo>
                    <a:cubicBezTo>
                      <a:pt x="6085" y="9858"/>
                      <a:pt x="6085" y="9733"/>
                      <a:pt x="6093" y="9617"/>
                    </a:cubicBezTo>
                    <a:lnTo>
                      <a:pt x="6093" y="9617"/>
                    </a:lnTo>
                    <a:cubicBezTo>
                      <a:pt x="5353" y="10581"/>
                      <a:pt x="4265" y="11339"/>
                      <a:pt x="3042" y="11723"/>
                    </a:cubicBezTo>
                    <a:cubicBezTo>
                      <a:pt x="2980" y="11009"/>
                      <a:pt x="2935" y="10286"/>
                      <a:pt x="2900" y="9555"/>
                    </a:cubicBezTo>
                    <a:cubicBezTo>
                      <a:pt x="4167" y="9091"/>
                      <a:pt x="5273" y="8190"/>
                      <a:pt x="5977" y="7075"/>
                    </a:cubicBezTo>
                    <a:cubicBezTo>
                      <a:pt x="5960" y="6959"/>
                      <a:pt x="5942" y="6843"/>
                      <a:pt x="5924" y="6727"/>
                    </a:cubicBezTo>
                    <a:cubicBezTo>
                      <a:pt x="5273" y="7887"/>
                      <a:pt x="4175" y="8832"/>
                      <a:pt x="2891" y="9332"/>
                    </a:cubicBezTo>
                    <a:cubicBezTo>
                      <a:pt x="2864" y="8502"/>
                      <a:pt x="2846" y="7664"/>
                      <a:pt x="2846" y="6834"/>
                    </a:cubicBezTo>
                    <a:cubicBezTo>
                      <a:pt x="3917" y="6370"/>
                      <a:pt x="4827" y="5549"/>
                      <a:pt x="5407" y="4550"/>
                    </a:cubicBezTo>
                    <a:cubicBezTo>
                      <a:pt x="5380" y="4461"/>
                      <a:pt x="5344" y="4363"/>
                      <a:pt x="5317" y="4274"/>
                    </a:cubicBezTo>
                    <a:cubicBezTo>
                      <a:pt x="4782" y="5273"/>
                      <a:pt x="3899" y="6111"/>
                      <a:pt x="2846" y="6593"/>
                    </a:cubicBezTo>
                    <a:cubicBezTo>
                      <a:pt x="2855" y="5701"/>
                      <a:pt x="2873" y="4809"/>
                      <a:pt x="2900" y="3917"/>
                    </a:cubicBezTo>
                    <a:cubicBezTo>
                      <a:pt x="3560" y="3596"/>
                      <a:pt x="4122" y="3069"/>
                      <a:pt x="4488" y="2427"/>
                    </a:cubicBezTo>
                    <a:cubicBezTo>
                      <a:pt x="4452" y="2347"/>
                      <a:pt x="4407" y="2275"/>
                      <a:pt x="4363" y="2195"/>
                    </a:cubicBezTo>
                    <a:cubicBezTo>
                      <a:pt x="4042" y="2820"/>
                      <a:pt x="3524" y="3346"/>
                      <a:pt x="2900" y="3667"/>
                    </a:cubicBezTo>
                    <a:cubicBezTo>
                      <a:pt x="2926" y="2766"/>
                      <a:pt x="2962" y="1874"/>
                      <a:pt x="2998" y="991"/>
                    </a:cubicBezTo>
                    <a:cubicBezTo>
                      <a:pt x="3007" y="759"/>
                      <a:pt x="3016" y="527"/>
                      <a:pt x="3025" y="295"/>
                    </a:cubicBezTo>
                    <a:cubicBezTo>
                      <a:pt x="2935" y="188"/>
                      <a:pt x="2855" y="90"/>
                      <a:pt x="2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42"/>
              <p:cNvSpPr/>
              <p:nvPr/>
            </p:nvSpPr>
            <p:spPr>
              <a:xfrm rot="-576091">
                <a:off x="4380278" y="4619871"/>
                <a:ext cx="601621" cy="338573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6693" extrusionOk="0">
                    <a:moveTo>
                      <a:pt x="2263" y="0"/>
                    </a:moveTo>
                    <a:cubicBezTo>
                      <a:pt x="1348" y="0"/>
                      <a:pt x="580" y="122"/>
                      <a:pt x="0" y="247"/>
                    </a:cubicBezTo>
                    <a:cubicBezTo>
                      <a:pt x="1214" y="3316"/>
                      <a:pt x="3890" y="5635"/>
                      <a:pt x="7084" y="6456"/>
                    </a:cubicBezTo>
                    <a:cubicBezTo>
                      <a:pt x="7766" y="6630"/>
                      <a:pt x="8436" y="6693"/>
                      <a:pt x="9048" y="6693"/>
                    </a:cubicBezTo>
                    <a:cubicBezTo>
                      <a:pt x="10670" y="6693"/>
                      <a:pt x="11892" y="6251"/>
                      <a:pt x="11892" y="6251"/>
                    </a:cubicBezTo>
                    <a:cubicBezTo>
                      <a:pt x="11348" y="4859"/>
                      <a:pt x="10385" y="3289"/>
                      <a:pt x="9171" y="2415"/>
                    </a:cubicBezTo>
                    <a:cubicBezTo>
                      <a:pt x="6507" y="488"/>
                      <a:pt x="4092" y="0"/>
                      <a:pt x="2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42"/>
              <p:cNvSpPr/>
              <p:nvPr/>
            </p:nvSpPr>
            <p:spPr>
              <a:xfrm rot="-576091">
                <a:off x="4380381" y="4620888"/>
                <a:ext cx="587608" cy="338927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6700" extrusionOk="0">
                    <a:moveTo>
                      <a:pt x="2213" y="0"/>
                    </a:moveTo>
                    <a:cubicBezTo>
                      <a:pt x="2525" y="482"/>
                      <a:pt x="2686" y="1062"/>
                      <a:pt x="2668" y="1633"/>
                    </a:cubicBezTo>
                    <a:cubicBezTo>
                      <a:pt x="2043" y="1258"/>
                      <a:pt x="1419" y="866"/>
                      <a:pt x="794" y="491"/>
                    </a:cubicBezTo>
                    <a:cubicBezTo>
                      <a:pt x="634" y="384"/>
                      <a:pt x="473" y="286"/>
                      <a:pt x="313" y="188"/>
                    </a:cubicBezTo>
                    <a:cubicBezTo>
                      <a:pt x="206" y="205"/>
                      <a:pt x="99" y="232"/>
                      <a:pt x="0" y="250"/>
                    </a:cubicBezTo>
                    <a:cubicBezTo>
                      <a:pt x="27" y="313"/>
                      <a:pt x="54" y="375"/>
                      <a:pt x="81" y="437"/>
                    </a:cubicBezTo>
                    <a:cubicBezTo>
                      <a:pt x="259" y="544"/>
                      <a:pt x="438" y="660"/>
                      <a:pt x="625" y="776"/>
                    </a:cubicBezTo>
                    <a:cubicBezTo>
                      <a:pt x="1267" y="1169"/>
                      <a:pt x="1910" y="1570"/>
                      <a:pt x="2561" y="1963"/>
                    </a:cubicBezTo>
                    <a:cubicBezTo>
                      <a:pt x="2231" y="2293"/>
                      <a:pt x="1811" y="2534"/>
                      <a:pt x="1356" y="2659"/>
                    </a:cubicBezTo>
                    <a:cubicBezTo>
                      <a:pt x="1401" y="2712"/>
                      <a:pt x="1437" y="2757"/>
                      <a:pt x="1481" y="2810"/>
                    </a:cubicBezTo>
                    <a:cubicBezTo>
                      <a:pt x="1945" y="2668"/>
                      <a:pt x="2382" y="2409"/>
                      <a:pt x="2721" y="2061"/>
                    </a:cubicBezTo>
                    <a:cubicBezTo>
                      <a:pt x="3337" y="2436"/>
                      <a:pt x="3961" y="2801"/>
                      <a:pt x="4586" y="3158"/>
                    </a:cubicBezTo>
                    <a:cubicBezTo>
                      <a:pt x="4122" y="3658"/>
                      <a:pt x="3524" y="4041"/>
                      <a:pt x="2891" y="4273"/>
                    </a:cubicBezTo>
                    <a:cubicBezTo>
                      <a:pt x="2935" y="4318"/>
                      <a:pt x="2989" y="4363"/>
                      <a:pt x="3043" y="4407"/>
                    </a:cubicBezTo>
                    <a:cubicBezTo>
                      <a:pt x="3685" y="4157"/>
                      <a:pt x="4283" y="3765"/>
                      <a:pt x="4746" y="3256"/>
                    </a:cubicBezTo>
                    <a:cubicBezTo>
                      <a:pt x="5353" y="3595"/>
                      <a:pt x="5951" y="3926"/>
                      <a:pt x="6566" y="4238"/>
                    </a:cubicBezTo>
                    <a:cubicBezTo>
                      <a:pt x="6076" y="4809"/>
                      <a:pt x="5451" y="5264"/>
                      <a:pt x="4764" y="5558"/>
                    </a:cubicBezTo>
                    <a:cubicBezTo>
                      <a:pt x="4836" y="5594"/>
                      <a:pt x="4907" y="5629"/>
                      <a:pt x="4969" y="5665"/>
                    </a:cubicBezTo>
                    <a:cubicBezTo>
                      <a:pt x="5639" y="5353"/>
                      <a:pt x="6245" y="4889"/>
                      <a:pt x="6727" y="4318"/>
                    </a:cubicBezTo>
                    <a:cubicBezTo>
                      <a:pt x="7244" y="4586"/>
                      <a:pt x="7771" y="4844"/>
                      <a:pt x="8297" y="5085"/>
                    </a:cubicBezTo>
                    <a:cubicBezTo>
                      <a:pt x="7878" y="5612"/>
                      <a:pt x="7360" y="6049"/>
                      <a:pt x="6789" y="6379"/>
                    </a:cubicBezTo>
                    <a:cubicBezTo>
                      <a:pt x="6870" y="6397"/>
                      <a:pt x="6950" y="6423"/>
                      <a:pt x="7030" y="6441"/>
                    </a:cubicBezTo>
                    <a:cubicBezTo>
                      <a:pt x="7574" y="6111"/>
                      <a:pt x="8065" y="5674"/>
                      <a:pt x="8466" y="5157"/>
                    </a:cubicBezTo>
                    <a:cubicBezTo>
                      <a:pt x="9029" y="5415"/>
                      <a:pt x="9599" y="5647"/>
                      <a:pt x="10179" y="5861"/>
                    </a:cubicBezTo>
                    <a:cubicBezTo>
                      <a:pt x="9858" y="6191"/>
                      <a:pt x="9492" y="6477"/>
                      <a:pt x="9100" y="6700"/>
                    </a:cubicBezTo>
                    <a:cubicBezTo>
                      <a:pt x="9225" y="6700"/>
                      <a:pt x="9341" y="6691"/>
                      <a:pt x="9457" y="6691"/>
                    </a:cubicBezTo>
                    <a:cubicBezTo>
                      <a:pt x="9787" y="6477"/>
                      <a:pt x="10090" y="6218"/>
                      <a:pt x="10367" y="5933"/>
                    </a:cubicBezTo>
                    <a:cubicBezTo>
                      <a:pt x="10706" y="6058"/>
                      <a:pt x="11045" y="6174"/>
                      <a:pt x="11384" y="6281"/>
                    </a:cubicBezTo>
                    <a:cubicBezTo>
                      <a:pt x="11401" y="6286"/>
                      <a:pt x="11419" y="6288"/>
                      <a:pt x="11436" y="6288"/>
                    </a:cubicBezTo>
                    <a:cubicBezTo>
                      <a:pt x="11508" y="6288"/>
                      <a:pt x="11576" y="6245"/>
                      <a:pt x="11598" y="6174"/>
                    </a:cubicBezTo>
                    <a:cubicBezTo>
                      <a:pt x="11616" y="6102"/>
                      <a:pt x="11589" y="6031"/>
                      <a:pt x="11535" y="5986"/>
                    </a:cubicBezTo>
                    <a:cubicBezTo>
                      <a:pt x="11517" y="5977"/>
                      <a:pt x="11509" y="5968"/>
                      <a:pt x="11491" y="5960"/>
                    </a:cubicBezTo>
                    <a:cubicBezTo>
                      <a:pt x="11161" y="5861"/>
                      <a:pt x="10839" y="5745"/>
                      <a:pt x="10518" y="5629"/>
                    </a:cubicBezTo>
                    <a:cubicBezTo>
                      <a:pt x="10590" y="4844"/>
                      <a:pt x="10465" y="4050"/>
                      <a:pt x="10179" y="3355"/>
                    </a:cubicBezTo>
                    <a:cubicBezTo>
                      <a:pt x="10046" y="3203"/>
                      <a:pt x="9903" y="3051"/>
                      <a:pt x="9760" y="2909"/>
                    </a:cubicBezTo>
                    <a:lnTo>
                      <a:pt x="9760" y="2909"/>
                    </a:lnTo>
                    <a:cubicBezTo>
                      <a:pt x="10206" y="3676"/>
                      <a:pt x="10420" y="4621"/>
                      <a:pt x="10340" y="5567"/>
                    </a:cubicBezTo>
                    <a:cubicBezTo>
                      <a:pt x="9769" y="5353"/>
                      <a:pt x="9198" y="5121"/>
                      <a:pt x="8636" y="4862"/>
                    </a:cubicBezTo>
                    <a:cubicBezTo>
                      <a:pt x="8850" y="3881"/>
                      <a:pt x="8779" y="2837"/>
                      <a:pt x="8449" y="1927"/>
                    </a:cubicBezTo>
                    <a:cubicBezTo>
                      <a:pt x="8368" y="1874"/>
                      <a:pt x="8279" y="1820"/>
                      <a:pt x="8199" y="1767"/>
                    </a:cubicBezTo>
                    <a:lnTo>
                      <a:pt x="8199" y="1767"/>
                    </a:lnTo>
                    <a:cubicBezTo>
                      <a:pt x="8582" y="2686"/>
                      <a:pt x="8690" y="3765"/>
                      <a:pt x="8466" y="4791"/>
                    </a:cubicBezTo>
                    <a:cubicBezTo>
                      <a:pt x="7931" y="4550"/>
                      <a:pt x="7396" y="4291"/>
                      <a:pt x="6870" y="4015"/>
                    </a:cubicBezTo>
                    <a:cubicBezTo>
                      <a:pt x="7048" y="2926"/>
                      <a:pt x="6852" y="1776"/>
                      <a:pt x="6343" y="821"/>
                    </a:cubicBezTo>
                    <a:cubicBezTo>
                      <a:pt x="6254" y="785"/>
                      <a:pt x="6165" y="750"/>
                      <a:pt x="6076" y="723"/>
                    </a:cubicBezTo>
                    <a:lnTo>
                      <a:pt x="6076" y="723"/>
                    </a:lnTo>
                    <a:cubicBezTo>
                      <a:pt x="6638" y="1651"/>
                      <a:pt x="6861" y="2819"/>
                      <a:pt x="6700" y="3934"/>
                    </a:cubicBezTo>
                    <a:cubicBezTo>
                      <a:pt x="6093" y="3622"/>
                      <a:pt x="5496" y="3292"/>
                      <a:pt x="4898" y="2953"/>
                    </a:cubicBezTo>
                    <a:cubicBezTo>
                      <a:pt x="5005" y="2008"/>
                      <a:pt x="4791" y="1026"/>
                      <a:pt x="4309" y="205"/>
                    </a:cubicBezTo>
                    <a:cubicBezTo>
                      <a:pt x="4229" y="197"/>
                      <a:pt x="4149" y="179"/>
                      <a:pt x="4077" y="161"/>
                    </a:cubicBezTo>
                    <a:lnTo>
                      <a:pt x="4077" y="161"/>
                    </a:lnTo>
                    <a:cubicBezTo>
                      <a:pt x="4568" y="946"/>
                      <a:pt x="4809" y="1918"/>
                      <a:pt x="4729" y="2855"/>
                    </a:cubicBezTo>
                    <a:cubicBezTo>
                      <a:pt x="4095" y="2489"/>
                      <a:pt x="3471" y="2123"/>
                      <a:pt x="2846" y="1740"/>
                    </a:cubicBezTo>
                    <a:cubicBezTo>
                      <a:pt x="2882" y="1142"/>
                      <a:pt x="2730" y="527"/>
                      <a:pt x="2427" y="9"/>
                    </a:cubicBezTo>
                    <a:cubicBezTo>
                      <a:pt x="2356" y="0"/>
                      <a:pt x="2284" y="0"/>
                      <a:pt x="2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7" name="Google Shape;3947;p42"/>
            <p:cNvGrpSpPr/>
            <p:nvPr/>
          </p:nvGrpSpPr>
          <p:grpSpPr>
            <a:xfrm>
              <a:off x="4826616" y="1464640"/>
              <a:ext cx="3416047" cy="2596642"/>
              <a:chOff x="3173125" y="2934325"/>
              <a:chExt cx="1266375" cy="962575"/>
            </a:xfrm>
          </p:grpSpPr>
          <p:sp>
            <p:nvSpPr>
              <p:cNvPr id="3948" name="Google Shape;3948;p42"/>
              <p:cNvSpPr/>
              <p:nvPr/>
            </p:nvSpPr>
            <p:spPr>
              <a:xfrm>
                <a:off x="3231800" y="3675875"/>
                <a:ext cx="1157300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46292" h="8841" extrusionOk="0">
                    <a:moveTo>
                      <a:pt x="23141" y="0"/>
                    </a:moveTo>
                    <a:cubicBezTo>
                      <a:pt x="10358" y="0"/>
                      <a:pt x="0" y="1981"/>
                      <a:pt x="0" y="4416"/>
                    </a:cubicBezTo>
                    <a:cubicBezTo>
                      <a:pt x="0" y="6860"/>
                      <a:pt x="10358" y="8841"/>
                      <a:pt x="23141" y="8841"/>
                    </a:cubicBezTo>
                    <a:cubicBezTo>
                      <a:pt x="35925" y="8841"/>
                      <a:pt x="46292" y="6860"/>
                      <a:pt x="46292" y="4416"/>
                    </a:cubicBezTo>
                    <a:cubicBezTo>
                      <a:pt x="46292" y="1981"/>
                      <a:pt x="35925" y="0"/>
                      <a:pt x="2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42"/>
              <p:cNvSpPr/>
              <p:nvPr/>
            </p:nvSpPr>
            <p:spPr>
              <a:xfrm>
                <a:off x="3189200" y="3627475"/>
                <a:ext cx="1234475" cy="212350"/>
              </a:xfrm>
              <a:custGeom>
                <a:avLst/>
                <a:gdLst/>
                <a:ahLst/>
                <a:cxnLst/>
                <a:rect l="l" t="t" r="r" b="b"/>
                <a:pathLst>
                  <a:path w="49379" h="8494" extrusionOk="0">
                    <a:moveTo>
                      <a:pt x="0" y="0"/>
                    </a:moveTo>
                    <a:cubicBezTo>
                      <a:pt x="304" y="1793"/>
                      <a:pt x="2025" y="3640"/>
                      <a:pt x="2846" y="4434"/>
                    </a:cubicBezTo>
                    <a:cubicBezTo>
                      <a:pt x="4764" y="6745"/>
                      <a:pt x="13810" y="8493"/>
                      <a:pt x="24685" y="8493"/>
                    </a:cubicBezTo>
                    <a:cubicBezTo>
                      <a:pt x="35560" y="8493"/>
                      <a:pt x="44614" y="6745"/>
                      <a:pt x="46524" y="4434"/>
                    </a:cubicBezTo>
                    <a:cubicBezTo>
                      <a:pt x="47353" y="3640"/>
                      <a:pt x="49075" y="1793"/>
                      <a:pt x="49378" y="0"/>
                    </a:cubicBezTo>
                    <a:close/>
                  </a:path>
                </a:pathLst>
              </a:custGeom>
              <a:solidFill>
                <a:srgbClr val="F2DB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42"/>
              <p:cNvSpPr/>
              <p:nvPr/>
            </p:nvSpPr>
            <p:spPr>
              <a:xfrm>
                <a:off x="3189200" y="3627475"/>
                <a:ext cx="1234475" cy="212350"/>
              </a:xfrm>
              <a:custGeom>
                <a:avLst/>
                <a:gdLst/>
                <a:ahLst/>
                <a:cxnLst/>
                <a:rect l="l" t="t" r="r" b="b"/>
                <a:pathLst>
                  <a:path w="49379" h="8494" extrusionOk="0">
                    <a:moveTo>
                      <a:pt x="0" y="0"/>
                    </a:moveTo>
                    <a:cubicBezTo>
                      <a:pt x="304" y="1793"/>
                      <a:pt x="2025" y="3640"/>
                      <a:pt x="2846" y="4434"/>
                    </a:cubicBezTo>
                    <a:cubicBezTo>
                      <a:pt x="4764" y="6745"/>
                      <a:pt x="13810" y="8493"/>
                      <a:pt x="24685" y="8493"/>
                    </a:cubicBezTo>
                    <a:cubicBezTo>
                      <a:pt x="35560" y="8493"/>
                      <a:pt x="44614" y="6745"/>
                      <a:pt x="46524" y="4434"/>
                    </a:cubicBezTo>
                    <a:cubicBezTo>
                      <a:pt x="47353" y="3640"/>
                      <a:pt x="49075" y="1793"/>
                      <a:pt x="49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42"/>
              <p:cNvSpPr/>
              <p:nvPr/>
            </p:nvSpPr>
            <p:spPr>
              <a:xfrm>
                <a:off x="3173125" y="3472475"/>
                <a:ext cx="1266375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50655" h="12392" extrusionOk="0">
                    <a:moveTo>
                      <a:pt x="25328" y="0"/>
                    </a:moveTo>
                    <a:cubicBezTo>
                      <a:pt x="18699" y="0"/>
                      <a:pt x="12455" y="580"/>
                      <a:pt x="7753" y="1633"/>
                    </a:cubicBezTo>
                    <a:cubicBezTo>
                      <a:pt x="2615" y="2784"/>
                      <a:pt x="1" y="4318"/>
                      <a:pt x="1" y="6200"/>
                    </a:cubicBezTo>
                    <a:cubicBezTo>
                      <a:pt x="1" y="8074"/>
                      <a:pt x="2615" y="9608"/>
                      <a:pt x="7753" y="10759"/>
                    </a:cubicBezTo>
                    <a:cubicBezTo>
                      <a:pt x="12455" y="11812"/>
                      <a:pt x="18699" y="12391"/>
                      <a:pt x="25328" y="12391"/>
                    </a:cubicBezTo>
                    <a:cubicBezTo>
                      <a:pt x="31965" y="12391"/>
                      <a:pt x="38210" y="11812"/>
                      <a:pt x="42911" y="10759"/>
                    </a:cubicBezTo>
                    <a:cubicBezTo>
                      <a:pt x="48050" y="9608"/>
                      <a:pt x="50655" y="8074"/>
                      <a:pt x="50655" y="6200"/>
                    </a:cubicBezTo>
                    <a:cubicBezTo>
                      <a:pt x="50655" y="4318"/>
                      <a:pt x="48050" y="2784"/>
                      <a:pt x="42911" y="1633"/>
                    </a:cubicBezTo>
                    <a:cubicBezTo>
                      <a:pt x="38210" y="580"/>
                      <a:pt x="31965" y="0"/>
                      <a:pt x="25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42"/>
              <p:cNvSpPr/>
              <p:nvPr/>
            </p:nvSpPr>
            <p:spPr>
              <a:xfrm>
                <a:off x="3253200" y="3522650"/>
                <a:ext cx="1104450" cy="199400"/>
              </a:xfrm>
              <a:custGeom>
                <a:avLst/>
                <a:gdLst/>
                <a:ahLst/>
                <a:cxnLst/>
                <a:rect l="l" t="t" r="r" b="b"/>
                <a:pathLst>
                  <a:path w="44178" h="7976" extrusionOk="0">
                    <a:moveTo>
                      <a:pt x="22125" y="0"/>
                    </a:moveTo>
                    <a:cubicBezTo>
                      <a:pt x="10724" y="0"/>
                      <a:pt x="2838" y="2364"/>
                      <a:pt x="482" y="3364"/>
                    </a:cubicBezTo>
                    <a:cubicBezTo>
                      <a:pt x="72" y="3542"/>
                      <a:pt x="1" y="4095"/>
                      <a:pt x="357" y="4372"/>
                    </a:cubicBezTo>
                    <a:cubicBezTo>
                      <a:pt x="1901" y="5558"/>
                      <a:pt x="6959" y="7976"/>
                      <a:pt x="22125" y="7976"/>
                    </a:cubicBezTo>
                    <a:cubicBezTo>
                      <a:pt x="36229" y="7976"/>
                      <a:pt x="41938" y="5549"/>
                      <a:pt x="43776" y="4363"/>
                    </a:cubicBezTo>
                    <a:cubicBezTo>
                      <a:pt x="44178" y="4104"/>
                      <a:pt x="44133" y="3515"/>
                      <a:pt x="43696" y="3337"/>
                    </a:cubicBezTo>
                    <a:cubicBezTo>
                      <a:pt x="41252" y="2311"/>
                      <a:pt x="33455" y="0"/>
                      <a:pt x="221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42"/>
              <p:cNvSpPr/>
              <p:nvPr/>
            </p:nvSpPr>
            <p:spPr>
              <a:xfrm>
                <a:off x="3393475" y="3230700"/>
                <a:ext cx="824775" cy="434250"/>
              </a:xfrm>
              <a:custGeom>
                <a:avLst/>
                <a:gdLst/>
                <a:ahLst/>
                <a:cxnLst/>
                <a:rect l="l" t="t" r="r" b="b"/>
                <a:pathLst>
                  <a:path w="32991" h="17370" extrusionOk="0">
                    <a:moveTo>
                      <a:pt x="260" y="1"/>
                    </a:moveTo>
                    <a:cubicBezTo>
                      <a:pt x="63" y="6513"/>
                      <a:pt x="1" y="9939"/>
                      <a:pt x="81" y="16451"/>
                    </a:cubicBezTo>
                    <a:cubicBezTo>
                      <a:pt x="81" y="16451"/>
                      <a:pt x="6736" y="17370"/>
                      <a:pt x="16541" y="17370"/>
                    </a:cubicBezTo>
                    <a:cubicBezTo>
                      <a:pt x="26675" y="17370"/>
                      <a:pt x="32991" y="16451"/>
                      <a:pt x="32991" y="16451"/>
                    </a:cubicBezTo>
                    <a:cubicBezTo>
                      <a:pt x="32750" y="10617"/>
                      <a:pt x="32866" y="7744"/>
                      <a:pt x="32367" y="1678"/>
                    </a:cubicBezTo>
                    <a:lnTo>
                      <a:pt x="2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42"/>
              <p:cNvSpPr/>
              <p:nvPr/>
            </p:nvSpPr>
            <p:spPr>
              <a:xfrm>
                <a:off x="3772850" y="3490325"/>
                <a:ext cx="120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70" extrusionOk="0">
                    <a:moveTo>
                      <a:pt x="239" y="1"/>
                    </a:moveTo>
                    <a:cubicBezTo>
                      <a:pt x="119" y="1"/>
                      <a:pt x="1" y="77"/>
                      <a:pt x="1" y="232"/>
                    </a:cubicBezTo>
                    <a:cubicBezTo>
                      <a:pt x="1" y="389"/>
                      <a:pt x="123" y="469"/>
                      <a:pt x="244" y="469"/>
                    </a:cubicBezTo>
                    <a:cubicBezTo>
                      <a:pt x="364" y="469"/>
                      <a:pt x="482" y="391"/>
                      <a:pt x="482" y="232"/>
                    </a:cubicBezTo>
                    <a:cubicBezTo>
                      <a:pt x="482" y="79"/>
                      <a:pt x="360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42"/>
              <p:cNvSpPr/>
              <p:nvPr/>
            </p:nvSpPr>
            <p:spPr>
              <a:xfrm>
                <a:off x="3959975" y="3588600"/>
                <a:ext cx="120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70" extrusionOk="0">
                    <a:moveTo>
                      <a:pt x="241" y="1"/>
                    </a:moveTo>
                    <a:cubicBezTo>
                      <a:pt x="121" y="1"/>
                      <a:pt x="0" y="79"/>
                      <a:pt x="0" y="235"/>
                    </a:cubicBezTo>
                    <a:cubicBezTo>
                      <a:pt x="0" y="391"/>
                      <a:pt x="121" y="469"/>
                      <a:pt x="241" y="469"/>
                    </a:cubicBezTo>
                    <a:cubicBezTo>
                      <a:pt x="362" y="469"/>
                      <a:pt x="482" y="391"/>
                      <a:pt x="482" y="235"/>
                    </a:cubicBezTo>
                    <a:cubicBezTo>
                      <a:pt x="482" y="79"/>
                      <a:pt x="36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42"/>
              <p:cNvSpPr/>
              <p:nvPr/>
            </p:nvSpPr>
            <p:spPr>
              <a:xfrm>
                <a:off x="4023300" y="3471075"/>
                <a:ext cx="123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9" extrusionOk="0">
                    <a:moveTo>
                      <a:pt x="246" y="0"/>
                    </a:moveTo>
                    <a:cubicBezTo>
                      <a:pt x="124" y="0"/>
                      <a:pt x="1" y="78"/>
                      <a:pt x="1" y="235"/>
                    </a:cubicBezTo>
                    <a:cubicBezTo>
                      <a:pt x="1" y="391"/>
                      <a:pt x="124" y="469"/>
                      <a:pt x="246" y="469"/>
                    </a:cubicBezTo>
                    <a:cubicBezTo>
                      <a:pt x="369" y="469"/>
                      <a:pt x="492" y="391"/>
                      <a:pt x="492" y="235"/>
                    </a:cubicBezTo>
                    <a:cubicBezTo>
                      <a:pt x="492" y="78"/>
                      <a:pt x="369" y="0"/>
                      <a:pt x="2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42"/>
              <p:cNvSpPr/>
              <p:nvPr/>
            </p:nvSpPr>
            <p:spPr>
              <a:xfrm>
                <a:off x="4158250" y="3616050"/>
                <a:ext cx="120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9" extrusionOk="0">
                    <a:moveTo>
                      <a:pt x="241" y="0"/>
                    </a:moveTo>
                    <a:cubicBezTo>
                      <a:pt x="121" y="0"/>
                      <a:pt x="0" y="78"/>
                      <a:pt x="0" y="234"/>
                    </a:cubicBezTo>
                    <a:cubicBezTo>
                      <a:pt x="0" y="390"/>
                      <a:pt x="121" y="468"/>
                      <a:pt x="241" y="468"/>
                    </a:cubicBezTo>
                    <a:cubicBezTo>
                      <a:pt x="362" y="468"/>
                      <a:pt x="482" y="390"/>
                      <a:pt x="482" y="234"/>
                    </a:cubicBezTo>
                    <a:cubicBezTo>
                      <a:pt x="482" y="78"/>
                      <a:pt x="362" y="0"/>
                      <a:pt x="2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42"/>
              <p:cNvSpPr/>
              <p:nvPr/>
            </p:nvSpPr>
            <p:spPr>
              <a:xfrm>
                <a:off x="4112525" y="3601550"/>
                <a:ext cx="120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69" extrusionOk="0">
                    <a:moveTo>
                      <a:pt x="241" y="0"/>
                    </a:moveTo>
                    <a:cubicBezTo>
                      <a:pt x="121" y="0"/>
                      <a:pt x="0" y="78"/>
                      <a:pt x="0" y="234"/>
                    </a:cubicBezTo>
                    <a:cubicBezTo>
                      <a:pt x="0" y="390"/>
                      <a:pt x="121" y="469"/>
                      <a:pt x="241" y="469"/>
                    </a:cubicBezTo>
                    <a:cubicBezTo>
                      <a:pt x="362" y="469"/>
                      <a:pt x="482" y="390"/>
                      <a:pt x="482" y="234"/>
                    </a:cubicBezTo>
                    <a:cubicBezTo>
                      <a:pt x="482" y="78"/>
                      <a:pt x="362" y="0"/>
                      <a:pt x="2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42"/>
              <p:cNvSpPr/>
              <p:nvPr/>
            </p:nvSpPr>
            <p:spPr>
              <a:xfrm>
                <a:off x="4186350" y="3340375"/>
                <a:ext cx="120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70" extrusionOk="0">
                    <a:moveTo>
                      <a:pt x="241" y="1"/>
                    </a:moveTo>
                    <a:cubicBezTo>
                      <a:pt x="121" y="1"/>
                      <a:pt x="0" y="79"/>
                      <a:pt x="0" y="235"/>
                    </a:cubicBezTo>
                    <a:cubicBezTo>
                      <a:pt x="0" y="391"/>
                      <a:pt x="121" y="469"/>
                      <a:pt x="241" y="469"/>
                    </a:cubicBezTo>
                    <a:cubicBezTo>
                      <a:pt x="362" y="469"/>
                      <a:pt x="482" y="391"/>
                      <a:pt x="482" y="235"/>
                    </a:cubicBezTo>
                    <a:cubicBezTo>
                      <a:pt x="482" y="79"/>
                      <a:pt x="362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42"/>
              <p:cNvSpPr/>
              <p:nvPr/>
            </p:nvSpPr>
            <p:spPr>
              <a:xfrm>
                <a:off x="4014625" y="3317175"/>
                <a:ext cx="122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0" extrusionOk="0">
                    <a:moveTo>
                      <a:pt x="245" y="1"/>
                    </a:moveTo>
                    <a:cubicBezTo>
                      <a:pt x="123" y="1"/>
                      <a:pt x="0" y="79"/>
                      <a:pt x="0" y="235"/>
                    </a:cubicBezTo>
                    <a:cubicBezTo>
                      <a:pt x="0" y="391"/>
                      <a:pt x="123" y="469"/>
                      <a:pt x="245" y="469"/>
                    </a:cubicBezTo>
                    <a:cubicBezTo>
                      <a:pt x="368" y="469"/>
                      <a:pt x="491" y="391"/>
                      <a:pt x="491" y="235"/>
                    </a:cubicBezTo>
                    <a:cubicBezTo>
                      <a:pt x="491" y="79"/>
                      <a:pt x="368" y="1"/>
                      <a:pt x="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42"/>
              <p:cNvSpPr/>
              <p:nvPr/>
            </p:nvSpPr>
            <p:spPr>
              <a:xfrm>
                <a:off x="4099800" y="3359550"/>
                <a:ext cx="123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0" extrusionOk="0">
                    <a:moveTo>
                      <a:pt x="246" y="1"/>
                    </a:moveTo>
                    <a:cubicBezTo>
                      <a:pt x="124" y="1"/>
                      <a:pt x="1" y="79"/>
                      <a:pt x="1" y="235"/>
                    </a:cubicBezTo>
                    <a:cubicBezTo>
                      <a:pt x="1" y="391"/>
                      <a:pt x="124" y="469"/>
                      <a:pt x="246" y="469"/>
                    </a:cubicBezTo>
                    <a:cubicBezTo>
                      <a:pt x="369" y="469"/>
                      <a:pt x="492" y="391"/>
                      <a:pt x="492" y="235"/>
                    </a:cubicBezTo>
                    <a:cubicBezTo>
                      <a:pt x="492" y="79"/>
                      <a:pt x="369" y="1"/>
                      <a:pt x="2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42"/>
              <p:cNvSpPr/>
              <p:nvPr/>
            </p:nvSpPr>
            <p:spPr>
              <a:xfrm>
                <a:off x="3920275" y="3359775"/>
                <a:ext cx="123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0" extrusionOk="0">
                    <a:moveTo>
                      <a:pt x="246" y="1"/>
                    </a:moveTo>
                    <a:cubicBezTo>
                      <a:pt x="123" y="1"/>
                      <a:pt x="0" y="79"/>
                      <a:pt x="0" y="235"/>
                    </a:cubicBezTo>
                    <a:cubicBezTo>
                      <a:pt x="0" y="391"/>
                      <a:pt x="123" y="469"/>
                      <a:pt x="246" y="469"/>
                    </a:cubicBezTo>
                    <a:cubicBezTo>
                      <a:pt x="368" y="469"/>
                      <a:pt x="491" y="391"/>
                      <a:pt x="491" y="235"/>
                    </a:cubicBezTo>
                    <a:cubicBezTo>
                      <a:pt x="491" y="79"/>
                      <a:pt x="368" y="1"/>
                      <a:pt x="2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42"/>
              <p:cNvSpPr/>
              <p:nvPr/>
            </p:nvSpPr>
            <p:spPr>
              <a:xfrm>
                <a:off x="3970450" y="3453225"/>
                <a:ext cx="120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70" extrusionOk="0">
                    <a:moveTo>
                      <a:pt x="242" y="1"/>
                    </a:moveTo>
                    <a:cubicBezTo>
                      <a:pt x="121" y="1"/>
                      <a:pt x="1" y="79"/>
                      <a:pt x="1" y="235"/>
                    </a:cubicBezTo>
                    <a:cubicBezTo>
                      <a:pt x="1" y="391"/>
                      <a:pt x="121" y="469"/>
                      <a:pt x="242" y="469"/>
                    </a:cubicBezTo>
                    <a:cubicBezTo>
                      <a:pt x="362" y="469"/>
                      <a:pt x="482" y="391"/>
                      <a:pt x="482" y="235"/>
                    </a:cubicBezTo>
                    <a:cubicBezTo>
                      <a:pt x="482" y="79"/>
                      <a:pt x="36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42"/>
              <p:cNvSpPr/>
              <p:nvPr/>
            </p:nvSpPr>
            <p:spPr>
              <a:xfrm>
                <a:off x="3904650" y="3497400"/>
                <a:ext cx="120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69" extrusionOk="0">
                    <a:moveTo>
                      <a:pt x="242" y="0"/>
                    </a:moveTo>
                    <a:cubicBezTo>
                      <a:pt x="121" y="0"/>
                      <a:pt x="1" y="78"/>
                      <a:pt x="1" y="234"/>
                    </a:cubicBezTo>
                    <a:cubicBezTo>
                      <a:pt x="1" y="390"/>
                      <a:pt x="121" y="468"/>
                      <a:pt x="242" y="468"/>
                    </a:cubicBezTo>
                    <a:cubicBezTo>
                      <a:pt x="362" y="468"/>
                      <a:pt x="483" y="390"/>
                      <a:pt x="483" y="234"/>
                    </a:cubicBezTo>
                    <a:cubicBezTo>
                      <a:pt x="483" y="78"/>
                      <a:pt x="362" y="0"/>
                      <a:pt x="2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42"/>
              <p:cNvSpPr/>
              <p:nvPr/>
            </p:nvSpPr>
            <p:spPr>
              <a:xfrm>
                <a:off x="3696350" y="3599750"/>
                <a:ext cx="123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0" extrusionOk="0">
                    <a:moveTo>
                      <a:pt x="246" y="1"/>
                    </a:moveTo>
                    <a:cubicBezTo>
                      <a:pt x="123" y="1"/>
                      <a:pt x="1" y="79"/>
                      <a:pt x="1" y="235"/>
                    </a:cubicBezTo>
                    <a:cubicBezTo>
                      <a:pt x="1" y="391"/>
                      <a:pt x="123" y="469"/>
                      <a:pt x="246" y="469"/>
                    </a:cubicBezTo>
                    <a:cubicBezTo>
                      <a:pt x="369" y="469"/>
                      <a:pt x="491" y="391"/>
                      <a:pt x="491" y="235"/>
                    </a:cubicBezTo>
                    <a:cubicBezTo>
                      <a:pt x="491" y="79"/>
                      <a:pt x="369" y="1"/>
                      <a:pt x="2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42"/>
              <p:cNvSpPr/>
              <p:nvPr/>
            </p:nvSpPr>
            <p:spPr>
              <a:xfrm>
                <a:off x="3661775" y="3355775"/>
                <a:ext cx="120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69" extrusionOk="0">
                    <a:moveTo>
                      <a:pt x="242" y="0"/>
                    </a:moveTo>
                    <a:cubicBezTo>
                      <a:pt x="121" y="0"/>
                      <a:pt x="1" y="78"/>
                      <a:pt x="1" y="234"/>
                    </a:cubicBezTo>
                    <a:cubicBezTo>
                      <a:pt x="1" y="391"/>
                      <a:pt x="121" y="469"/>
                      <a:pt x="242" y="469"/>
                    </a:cubicBezTo>
                    <a:cubicBezTo>
                      <a:pt x="362" y="469"/>
                      <a:pt x="483" y="391"/>
                      <a:pt x="483" y="234"/>
                    </a:cubicBezTo>
                    <a:cubicBezTo>
                      <a:pt x="483" y="78"/>
                      <a:pt x="362" y="0"/>
                      <a:pt x="2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42"/>
              <p:cNvSpPr/>
              <p:nvPr/>
            </p:nvSpPr>
            <p:spPr>
              <a:xfrm>
                <a:off x="3625875" y="3452550"/>
                <a:ext cx="120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70" extrusionOk="0">
                    <a:moveTo>
                      <a:pt x="242" y="1"/>
                    </a:moveTo>
                    <a:cubicBezTo>
                      <a:pt x="121" y="1"/>
                      <a:pt x="1" y="79"/>
                      <a:pt x="1" y="235"/>
                    </a:cubicBezTo>
                    <a:cubicBezTo>
                      <a:pt x="1" y="391"/>
                      <a:pt x="121" y="469"/>
                      <a:pt x="242" y="469"/>
                    </a:cubicBezTo>
                    <a:cubicBezTo>
                      <a:pt x="362" y="469"/>
                      <a:pt x="482" y="391"/>
                      <a:pt x="482" y="235"/>
                    </a:cubicBezTo>
                    <a:cubicBezTo>
                      <a:pt x="482" y="79"/>
                      <a:pt x="36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42"/>
              <p:cNvSpPr/>
              <p:nvPr/>
            </p:nvSpPr>
            <p:spPr>
              <a:xfrm>
                <a:off x="3850700" y="3587725"/>
                <a:ext cx="120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9" extrusionOk="0">
                    <a:moveTo>
                      <a:pt x="241" y="0"/>
                    </a:moveTo>
                    <a:cubicBezTo>
                      <a:pt x="121" y="0"/>
                      <a:pt x="0" y="78"/>
                      <a:pt x="0" y="234"/>
                    </a:cubicBezTo>
                    <a:cubicBezTo>
                      <a:pt x="0" y="390"/>
                      <a:pt x="121" y="468"/>
                      <a:pt x="241" y="468"/>
                    </a:cubicBezTo>
                    <a:cubicBezTo>
                      <a:pt x="361" y="468"/>
                      <a:pt x="482" y="390"/>
                      <a:pt x="482" y="234"/>
                    </a:cubicBezTo>
                    <a:cubicBezTo>
                      <a:pt x="482" y="78"/>
                      <a:pt x="361" y="0"/>
                      <a:pt x="2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42"/>
              <p:cNvSpPr/>
              <p:nvPr/>
            </p:nvSpPr>
            <p:spPr>
              <a:xfrm>
                <a:off x="3860275" y="3631800"/>
                <a:ext cx="12075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72" extrusionOk="0">
                    <a:moveTo>
                      <a:pt x="239" y="0"/>
                    </a:moveTo>
                    <a:cubicBezTo>
                      <a:pt x="119" y="0"/>
                      <a:pt x="1" y="78"/>
                      <a:pt x="1" y="238"/>
                    </a:cubicBezTo>
                    <a:cubicBezTo>
                      <a:pt x="1" y="394"/>
                      <a:pt x="121" y="472"/>
                      <a:pt x="242" y="472"/>
                    </a:cubicBezTo>
                    <a:cubicBezTo>
                      <a:pt x="362" y="472"/>
                      <a:pt x="482" y="394"/>
                      <a:pt x="482" y="238"/>
                    </a:cubicBezTo>
                    <a:cubicBezTo>
                      <a:pt x="482" y="80"/>
                      <a:pt x="360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42"/>
              <p:cNvSpPr/>
              <p:nvPr/>
            </p:nvSpPr>
            <p:spPr>
              <a:xfrm>
                <a:off x="4134600" y="3493950"/>
                <a:ext cx="120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73" extrusionOk="0">
                    <a:moveTo>
                      <a:pt x="239" y="1"/>
                    </a:moveTo>
                    <a:cubicBezTo>
                      <a:pt x="119" y="1"/>
                      <a:pt x="1" y="79"/>
                      <a:pt x="1" y="238"/>
                    </a:cubicBezTo>
                    <a:cubicBezTo>
                      <a:pt x="1" y="395"/>
                      <a:pt x="121" y="473"/>
                      <a:pt x="241" y="473"/>
                    </a:cubicBezTo>
                    <a:cubicBezTo>
                      <a:pt x="362" y="473"/>
                      <a:pt x="482" y="395"/>
                      <a:pt x="482" y="238"/>
                    </a:cubicBezTo>
                    <a:cubicBezTo>
                      <a:pt x="482" y="81"/>
                      <a:pt x="360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42"/>
              <p:cNvSpPr/>
              <p:nvPr/>
            </p:nvSpPr>
            <p:spPr>
              <a:xfrm>
                <a:off x="4040700" y="3633800"/>
                <a:ext cx="120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73" extrusionOk="0">
                    <a:moveTo>
                      <a:pt x="239" y="0"/>
                    </a:moveTo>
                    <a:cubicBezTo>
                      <a:pt x="120" y="0"/>
                      <a:pt x="1" y="78"/>
                      <a:pt x="1" y="238"/>
                    </a:cubicBezTo>
                    <a:cubicBezTo>
                      <a:pt x="1" y="394"/>
                      <a:pt x="121" y="472"/>
                      <a:pt x="242" y="472"/>
                    </a:cubicBezTo>
                    <a:cubicBezTo>
                      <a:pt x="362" y="472"/>
                      <a:pt x="483" y="394"/>
                      <a:pt x="483" y="238"/>
                    </a:cubicBezTo>
                    <a:cubicBezTo>
                      <a:pt x="483" y="81"/>
                      <a:pt x="360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42"/>
              <p:cNvSpPr/>
              <p:nvPr/>
            </p:nvSpPr>
            <p:spPr>
              <a:xfrm>
                <a:off x="4161150" y="3442975"/>
                <a:ext cx="120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9" extrusionOk="0">
                    <a:moveTo>
                      <a:pt x="241" y="0"/>
                    </a:moveTo>
                    <a:cubicBezTo>
                      <a:pt x="121" y="0"/>
                      <a:pt x="0" y="78"/>
                      <a:pt x="0" y="235"/>
                    </a:cubicBezTo>
                    <a:cubicBezTo>
                      <a:pt x="0" y="391"/>
                      <a:pt x="121" y="469"/>
                      <a:pt x="241" y="469"/>
                    </a:cubicBezTo>
                    <a:cubicBezTo>
                      <a:pt x="361" y="469"/>
                      <a:pt x="482" y="391"/>
                      <a:pt x="482" y="235"/>
                    </a:cubicBezTo>
                    <a:cubicBezTo>
                      <a:pt x="482" y="78"/>
                      <a:pt x="361" y="0"/>
                      <a:pt x="2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42"/>
              <p:cNvSpPr/>
              <p:nvPr/>
            </p:nvSpPr>
            <p:spPr>
              <a:xfrm>
                <a:off x="3766375" y="3339925"/>
                <a:ext cx="123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0" extrusionOk="0">
                    <a:moveTo>
                      <a:pt x="246" y="1"/>
                    </a:moveTo>
                    <a:cubicBezTo>
                      <a:pt x="124" y="1"/>
                      <a:pt x="1" y="79"/>
                      <a:pt x="1" y="235"/>
                    </a:cubicBezTo>
                    <a:cubicBezTo>
                      <a:pt x="1" y="391"/>
                      <a:pt x="124" y="469"/>
                      <a:pt x="246" y="469"/>
                    </a:cubicBezTo>
                    <a:cubicBezTo>
                      <a:pt x="369" y="469"/>
                      <a:pt x="492" y="391"/>
                      <a:pt x="492" y="235"/>
                    </a:cubicBezTo>
                    <a:cubicBezTo>
                      <a:pt x="492" y="79"/>
                      <a:pt x="369" y="1"/>
                      <a:pt x="2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42"/>
              <p:cNvSpPr/>
              <p:nvPr/>
            </p:nvSpPr>
            <p:spPr>
              <a:xfrm>
                <a:off x="3484700" y="3291750"/>
                <a:ext cx="120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70" extrusionOk="0">
                    <a:moveTo>
                      <a:pt x="242" y="1"/>
                    </a:moveTo>
                    <a:cubicBezTo>
                      <a:pt x="121" y="1"/>
                      <a:pt x="1" y="79"/>
                      <a:pt x="1" y="235"/>
                    </a:cubicBezTo>
                    <a:cubicBezTo>
                      <a:pt x="1" y="391"/>
                      <a:pt x="121" y="469"/>
                      <a:pt x="242" y="469"/>
                    </a:cubicBezTo>
                    <a:cubicBezTo>
                      <a:pt x="362" y="469"/>
                      <a:pt x="482" y="391"/>
                      <a:pt x="482" y="235"/>
                    </a:cubicBezTo>
                    <a:cubicBezTo>
                      <a:pt x="482" y="79"/>
                      <a:pt x="36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42"/>
              <p:cNvSpPr/>
              <p:nvPr/>
            </p:nvSpPr>
            <p:spPr>
              <a:xfrm>
                <a:off x="3593775" y="3311175"/>
                <a:ext cx="12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69" extrusionOk="0">
                    <a:moveTo>
                      <a:pt x="245" y="0"/>
                    </a:moveTo>
                    <a:cubicBezTo>
                      <a:pt x="123" y="0"/>
                      <a:pt x="0" y="78"/>
                      <a:pt x="0" y="234"/>
                    </a:cubicBezTo>
                    <a:cubicBezTo>
                      <a:pt x="0" y="390"/>
                      <a:pt x="123" y="468"/>
                      <a:pt x="245" y="468"/>
                    </a:cubicBezTo>
                    <a:cubicBezTo>
                      <a:pt x="368" y="468"/>
                      <a:pt x="491" y="390"/>
                      <a:pt x="491" y="234"/>
                    </a:cubicBezTo>
                    <a:cubicBezTo>
                      <a:pt x="491" y="78"/>
                      <a:pt x="368" y="0"/>
                      <a:pt x="2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42"/>
              <p:cNvSpPr/>
              <p:nvPr/>
            </p:nvSpPr>
            <p:spPr>
              <a:xfrm>
                <a:off x="3505675" y="3352650"/>
                <a:ext cx="120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9" extrusionOk="0">
                    <a:moveTo>
                      <a:pt x="241" y="0"/>
                    </a:moveTo>
                    <a:cubicBezTo>
                      <a:pt x="121" y="0"/>
                      <a:pt x="0" y="78"/>
                      <a:pt x="0" y="235"/>
                    </a:cubicBezTo>
                    <a:cubicBezTo>
                      <a:pt x="0" y="391"/>
                      <a:pt x="121" y="469"/>
                      <a:pt x="241" y="469"/>
                    </a:cubicBezTo>
                    <a:cubicBezTo>
                      <a:pt x="362" y="469"/>
                      <a:pt x="482" y="391"/>
                      <a:pt x="482" y="235"/>
                    </a:cubicBezTo>
                    <a:cubicBezTo>
                      <a:pt x="482" y="78"/>
                      <a:pt x="362" y="0"/>
                      <a:pt x="2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42"/>
              <p:cNvSpPr/>
              <p:nvPr/>
            </p:nvSpPr>
            <p:spPr>
              <a:xfrm>
                <a:off x="3682300" y="3447875"/>
                <a:ext cx="123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9" extrusionOk="0">
                    <a:moveTo>
                      <a:pt x="246" y="1"/>
                    </a:moveTo>
                    <a:cubicBezTo>
                      <a:pt x="123" y="1"/>
                      <a:pt x="1" y="79"/>
                      <a:pt x="1" y="235"/>
                    </a:cubicBezTo>
                    <a:cubicBezTo>
                      <a:pt x="1" y="391"/>
                      <a:pt x="123" y="469"/>
                      <a:pt x="246" y="469"/>
                    </a:cubicBezTo>
                    <a:cubicBezTo>
                      <a:pt x="369" y="469"/>
                      <a:pt x="491" y="391"/>
                      <a:pt x="491" y="235"/>
                    </a:cubicBezTo>
                    <a:cubicBezTo>
                      <a:pt x="491" y="79"/>
                      <a:pt x="369" y="1"/>
                      <a:pt x="2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42"/>
              <p:cNvSpPr/>
              <p:nvPr/>
            </p:nvSpPr>
            <p:spPr>
              <a:xfrm>
                <a:off x="4069925" y="3448000"/>
                <a:ext cx="6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125" y="0"/>
                    </a:moveTo>
                    <a:cubicBezTo>
                      <a:pt x="63" y="0"/>
                      <a:pt x="0" y="38"/>
                      <a:pt x="0" y="114"/>
                    </a:cubicBezTo>
                    <a:cubicBezTo>
                      <a:pt x="0" y="194"/>
                      <a:pt x="63" y="234"/>
                      <a:pt x="125" y="234"/>
                    </a:cubicBezTo>
                    <a:cubicBezTo>
                      <a:pt x="188" y="234"/>
                      <a:pt x="250" y="194"/>
                      <a:pt x="250" y="114"/>
                    </a:cubicBezTo>
                    <a:cubicBezTo>
                      <a:pt x="250" y="38"/>
                      <a:pt x="188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42"/>
              <p:cNvSpPr/>
              <p:nvPr/>
            </p:nvSpPr>
            <p:spPr>
              <a:xfrm>
                <a:off x="4051200" y="3367850"/>
                <a:ext cx="625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38" extrusionOk="0">
                    <a:moveTo>
                      <a:pt x="122" y="0"/>
                    </a:moveTo>
                    <a:cubicBezTo>
                      <a:pt x="61" y="0"/>
                      <a:pt x="0" y="38"/>
                      <a:pt x="0" y="117"/>
                    </a:cubicBezTo>
                    <a:cubicBezTo>
                      <a:pt x="0" y="197"/>
                      <a:pt x="63" y="238"/>
                      <a:pt x="125" y="238"/>
                    </a:cubicBezTo>
                    <a:cubicBezTo>
                      <a:pt x="187" y="238"/>
                      <a:pt x="250" y="197"/>
                      <a:pt x="250" y="117"/>
                    </a:cubicBezTo>
                    <a:cubicBezTo>
                      <a:pt x="250" y="40"/>
                      <a:pt x="186" y="0"/>
                      <a:pt x="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42"/>
              <p:cNvSpPr/>
              <p:nvPr/>
            </p:nvSpPr>
            <p:spPr>
              <a:xfrm>
                <a:off x="3904650" y="332645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38"/>
                      <a:pt x="1" y="114"/>
                    </a:cubicBezTo>
                    <a:cubicBezTo>
                      <a:pt x="1" y="194"/>
                      <a:pt x="61" y="234"/>
                      <a:pt x="121" y="234"/>
                    </a:cubicBezTo>
                    <a:cubicBezTo>
                      <a:pt x="182" y="234"/>
                      <a:pt x="242" y="194"/>
                      <a:pt x="242" y="114"/>
                    </a:cubicBezTo>
                    <a:cubicBezTo>
                      <a:pt x="242" y="38"/>
                      <a:pt x="182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42"/>
              <p:cNvSpPr/>
              <p:nvPr/>
            </p:nvSpPr>
            <p:spPr>
              <a:xfrm>
                <a:off x="3719550" y="3307325"/>
                <a:ext cx="6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125" y="0"/>
                    </a:moveTo>
                    <a:cubicBezTo>
                      <a:pt x="63" y="0"/>
                      <a:pt x="1" y="40"/>
                      <a:pt x="1" y="121"/>
                    </a:cubicBezTo>
                    <a:cubicBezTo>
                      <a:pt x="1" y="196"/>
                      <a:pt x="63" y="234"/>
                      <a:pt x="125" y="234"/>
                    </a:cubicBezTo>
                    <a:cubicBezTo>
                      <a:pt x="188" y="234"/>
                      <a:pt x="250" y="196"/>
                      <a:pt x="250" y="121"/>
                    </a:cubicBezTo>
                    <a:cubicBezTo>
                      <a:pt x="250" y="40"/>
                      <a:pt x="188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42"/>
              <p:cNvSpPr/>
              <p:nvPr/>
            </p:nvSpPr>
            <p:spPr>
              <a:xfrm>
                <a:off x="3831275" y="332427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40"/>
                      <a:pt x="1" y="121"/>
                    </a:cubicBezTo>
                    <a:cubicBezTo>
                      <a:pt x="1" y="196"/>
                      <a:pt x="61" y="234"/>
                      <a:pt x="121" y="234"/>
                    </a:cubicBezTo>
                    <a:cubicBezTo>
                      <a:pt x="182" y="234"/>
                      <a:pt x="242" y="196"/>
                      <a:pt x="242" y="121"/>
                    </a:cubicBezTo>
                    <a:cubicBezTo>
                      <a:pt x="242" y="40"/>
                      <a:pt x="182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42"/>
              <p:cNvSpPr/>
              <p:nvPr/>
            </p:nvSpPr>
            <p:spPr>
              <a:xfrm>
                <a:off x="3786450" y="330815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1" y="1"/>
                      <a:pt x="1" y="39"/>
                      <a:pt x="1" y="114"/>
                    </a:cubicBezTo>
                    <a:cubicBezTo>
                      <a:pt x="1" y="195"/>
                      <a:pt x="61" y="235"/>
                      <a:pt x="121" y="235"/>
                    </a:cubicBezTo>
                    <a:cubicBezTo>
                      <a:pt x="181" y="235"/>
                      <a:pt x="242" y="195"/>
                      <a:pt x="242" y="114"/>
                    </a:cubicBezTo>
                    <a:cubicBezTo>
                      <a:pt x="242" y="39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42"/>
              <p:cNvSpPr/>
              <p:nvPr/>
            </p:nvSpPr>
            <p:spPr>
              <a:xfrm>
                <a:off x="3790475" y="359167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0" y="41"/>
                      <a:pt x="0" y="121"/>
                    </a:cubicBezTo>
                    <a:cubicBezTo>
                      <a:pt x="0" y="197"/>
                      <a:pt x="61" y="235"/>
                      <a:pt x="121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42"/>
              <p:cNvSpPr/>
              <p:nvPr/>
            </p:nvSpPr>
            <p:spPr>
              <a:xfrm>
                <a:off x="3992975" y="35780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38"/>
                      <a:pt x="1" y="114"/>
                    </a:cubicBezTo>
                    <a:cubicBezTo>
                      <a:pt x="1" y="194"/>
                      <a:pt x="61" y="234"/>
                      <a:pt x="121" y="234"/>
                    </a:cubicBezTo>
                    <a:cubicBezTo>
                      <a:pt x="181" y="234"/>
                      <a:pt x="242" y="194"/>
                      <a:pt x="242" y="114"/>
                    </a:cubicBezTo>
                    <a:cubicBezTo>
                      <a:pt x="242" y="38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42"/>
              <p:cNvSpPr/>
              <p:nvPr/>
            </p:nvSpPr>
            <p:spPr>
              <a:xfrm>
                <a:off x="3978050" y="3495950"/>
                <a:ext cx="60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5" extrusionOk="0">
                    <a:moveTo>
                      <a:pt x="120" y="0"/>
                    </a:moveTo>
                    <a:cubicBezTo>
                      <a:pt x="60" y="0"/>
                      <a:pt x="0" y="38"/>
                      <a:pt x="0" y="114"/>
                    </a:cubicBezTo>
                    <a:cubicBezTo>
                      <a:pt x="0" y="194"/>
                      <a:pt x="60" y="234"/>
                      <a:pt x="120" y="234"/>
                    </a:cubicBezTo>
                    <a:cubicBezTo>
                      <a:pt x="181" y="234"/>
                      <a:pt x="241" y="194"/>
                      <a:pt x="241" y="114"/>
                    </a:cubicBezTo>
                    <a:cubicBezTo>
                      <a:pt x="241" y="38"/>
                      <a:pt x="181" y="0"/>
                      <a:pt x="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42"/>
              <p:cNvSpPr/>
              <p:nvPr/>
            </p:nvSpPr>
            <p:spPr>
              <a:xfrm>
                <a:off x="4083300" y="3494750"/>
                <a:ext cx="605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8" extrusionOk="0">
                    <a:moveTo>
                      <a:pt x="119" y="0"/>
                    </a:moveTo>
                    <a:cubicBezTo>
                      <a:pt x="59" y="0"/>
                      <a:pt x="1" y="38"/>
                      <a:pt x="1" y="117"/>
                    </a:cubicBezTo>
                    <a:cubicBezTo>
                      <a:pt x="1" y="198"/>
                      <a:pt x="61" y="238"/>
                      <a:pt x="121" y="238"/>
                    </a:cubicBezTo>
                    <a:cubicBezTo>
                      <a:pt x="181" y="238"/>
                      <a:pt x="242" y="198"/>
                      <a:pt x="242" y="117"/>
                    </a:cubicBezTo>
                    <a:cubicBezTo>
                      <a:pt x="242" y="40"/>
                      <a:pt x="180" y="0"/>
                      <a:pt x="1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42"/>
              <p:cNvSpPr/>
              <p:nvPr/>
            </p:nvSpPr>
            <p:spPr>
              <a:xfrm>
                <a:off x="4192800" y="357867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1" y="1"/>
                      <a:pt x="1" y="39"/>
                      <a:pt x="1" y="115"/>
                    </a:cubicBezTo>
                    <a:cubicBezTo>
                      <a:pt x="1" y="195"/>
                      <a:pt x="61" y="235"/>
                      <a:pt x="121" y="235"/>
                    </a:cubicBezTo>
                    <a:cubicBezTo>
                      <a:pt x="182" y="235"/>
                      <a:pt x="242" y="195"/>
                      <a:pt x="242" y="115"/>
                    </a:cubicBezTo>
                    <a:cubicBezTo>
                      <a:pt x="242" y="39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42"/>
              <p:cNvSpPr/>
              <p:nvPr/>
            </p:nvSpPr>
            <p:spPr>
              <a:xfrm>
                <a:off x="3986300" y="3630875"/>
                <a:ext cx="60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5" extrusionOk="0">
                    <a:moveTo>
                      <a:pt x="121" y="0"/>
                    </a:moveTo>
                    <a:cubicBezTo>
                      <a:pt x="60" y="0"/>
                      <a:pt x="0" y="38"/>
                      <a:pt x="0" y="114"/>
                    </a:cubicBezTo>
                    <a:cubicBezTo>
                      <a:pt x="0" y="194"/>
                      <a:pt x="60" y="234"/>
                      <a:pt x="121" y="234"/>
                    </a:cubicBezTo>
                    <a:cubicBezTo>
                      <a:pt x="181" y="234"/>
                      <a:pt x="241" y="194"/>
                      <a:pt x="241" y="114"/>
                    </a:cubicBezTo>
                    <a:cubicBezTo>
                      <a:pt x="241" y="38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42"/>
              <p:cNvSpPr/>
              <p:nvPr/>
            </p:nvSpPr>
            <p:spPr>
              <a:xfrm>
                <a:off x="4186350" y="361815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0" y="1"/>
                      <a:pt x="0" y="39"/>
                      <a:pt x="0" y="115"/>
                    </a:cubicBezTo>
                    <a:cubicBezTo>
                      <a:pt x="0" y="195"/>
                      <a:pt x="60" y="235"/>
                      <a:pt x="121" y="235"/>
                    </a:cubicBezTo>
                    <a:cubicBezTo>
                      <a:pt x="181" y="235"/>
                      <a:pt x="241" y="195"/>
                      <a:pt x="241" y="115"/>
                    </a:cubicBezTo>
                    <a:cubicBezTo>
                      <a:pt x="241" y="39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42"/>
              <p:cNvSpPr/>
              <p:nvPr/>
            </p:nvSpPr>
            <p:spPr>
              <a:xfrm>
                <a:off x="4158250" y="358677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0" y="0"/>
                      <a:pt x="0" y="40"/>
                      <a:pt x="0" y="121"/>
                    </a:cubicBezTo>
                    <a:cubicBezTo>
                      <a:pt x="0" y="196"/>
                      <a:pt x="60" y="234"/>
                      <a:pt x="121" y="234"/>
                    </a:cubicBezTo>
                    <a:cubicBezTo>
                      <a:pt x="181" y="234"/>
                      <a:pt x="241" y="196"/>
                      <a:pt x="241" y="121"/>
                    </a:cubicBezTo>
                    <a:cubicBezTo>
                      <a:pt x="241" y="40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42"/>
              <p:cNvSpPr/>
              <p:nvPr/>
            </p:nvSpPr>
            <p:spPr>
              <a:xfrm>
                <a:off x="3906450" y="36367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0" y="41"/>
                      <a:pt x="0" y="121"/>
                    </a:cubicBezTo>
                    <a:cubicBezTo>
                      <a:pt x="0" y="197"/>
                      <a:pt x="61" y="235"/>
                      <a:pt x="121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42"/>
              <p:cNvSpPr/>
              <p:nvPr/>
            </p:nvSpPr>
            <p:spPr>
              <a:xfrm>
                <a:off x="3879025" y="3580250"/>
                <a:ext cx="62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35" extrusionOk="0">
                    <a:moveTo>
                      <a:pt x="125" y="0"/>
                    </a:moveTo>
                    <a:cubicBezTo>
                      <a:pt x="63" y="0"/>
                      <a:pt x="0" y="38"/>
                      <a:pt x="0" y="114"/>
                    </a:cubicBezTo>
                    <a:cubicBezTo>
                      <a:pt x="0" y="194"/>
                      <a:pt x="63" y="234"/>
                      <a:pt x="125" y="234"/>
                    </a:cubicBezTo>
                    <a:cubicBezTo>
                      <a:pt x="187" y="234"/>
                      <a:pt x="250" y="194"/>
                      <a:pt x="250" y="114"/>
                    </a:cubicBezTo>
                    <a:cubicBezTo>
                      <a:pt x="250" y="38"/>
                      <a:pt x="187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42"/>
              <p:cNvSpPr/>
              <p:nvPr/>
            </p:nvSpPr>
            <p:spPr>
              <a:xfrm>
                <a:off x="4015950" y="34400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40"/>
                      <a:pt x="1" y="121"/>
                    </a:cubicBezTo>
                    <a:cubicBezTo>
                      <a:pt x="1" y="196"/>
                      <a:pt x="61" y="234"/>
                      <a:pt x="121" y="234"/>
                    </a:cubicBezTo>
                    <a:cubicBezTo>
                      <a:pt x="181" y="234"/>
                      <a:pt x="241" y="196"/>
                      <a:pt x="241" y="121"/>
                    </a:cubicBezTo>
                    <a:cubicBezTo>
                      <a:pt x="241" y="40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42"/>
              <p:cNvSpPr/>
              <p:nvPr/>
            </p:nvSpPr>
            <p:spPr>
              <a:xfrm>
                <a:off x="3813675" y="3636725"/>
                <a:ext cx="62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35" extrusionOk="0">
                    <a:moveTo>
                      <a:pt x="125" y="0"/>
                    </a:moveTo>
                    <a:cubicBezTo>
                      <a:pt x="63" y="0"/>
                      <a:pt x="0" y="41"/>
                      <a:pt x="0" y="121"/>
                    </a:cubicBezTo>
                    <a:cubicBezTo>
                      <a:pt x="0" y="197"/>
                      <a:pt x="63" y="235"/>
                      <a:pt x="125" y="235"/>
                    </a:cubicBezTo>
                    <a:cubicBezTo>
                      <a:pt x="188" y="235"/>
                      <a:pt x="250" y="197"/>
                      <a:pt x="250" y="121"/>
                    </a:cubicBezTo>
                    <a:cubicBezTo>
                      <a:pt x="250" y="41"/>
                      <a:pt x="188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42"/>
              <p:cNvSpPr/>
              <p:nvPr/>
            </p:nvSpPr>
            <p:spPr>
              <a:xfrm>
                <a:off x="3755225" y="35892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40"/>
                      <a:pt x="1" y="121"/>
                    </a:cubicBezTo>
                    <a:cubicBezTo>
                      <a:pt x="1" y="197"/>
                      <a:pt x="61" y="234"/>
                      <a:pt x="121" y="234"/>
                    </a:cubicBezTo>
                    <a:cubicBezTo>
                      <a:pt x="182" y="234"/>
                      <a:pt x="242" y="197"/>
                      <a:pt x="242" y="121"/>
                    </a:cubicBezTo>
                    <a:cubicBezTo>
                      <a:pt x="242" y="40"/>
                      <a:pt x="182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42"/>
              <p:cNvSpPr/>
              <p:nvPr/>
            </p:nvSpPr>
            <p:spPr>
              <a:xfrm>
                <a:off x="3682750" y="349020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41"/>
                      <a:pt x="1" y="121"/>
                    </a:cubicBezTo>
                    <a:cubicBezTo>
                      <a:pt x="1" y="197"/>
                      <a:pt x="61" y="235"/>
                      <a:pt x="121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42"/>
              <p:cNvSpPr/>
              <p:nvPr/>
            </p:nvSpPr>
            <p:spPr>
              <a:xfrm>
                <a:off x="3871425" y="33122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41"/>
                      <a:pt x="1" y="121"/>
                    </a:cubicBezTo>
                    <a:cubicBezTo>
                      <a:pt x="1" y="197"/>
                      <a:pt x="61" y="235"/>
                      <a:pt x="121" y="235"/>
                    </a:cubicBezTo>
                    <a:cubicBezTo>
                      <a:pt x="181" y="235"/>
                      <a:pt x="242" y="197"/>
                      <a:pt x="242" y="121"/>
                    </a:cubicBezTo>
                    <a:cubicBezTo>
                      <a:pt x="242" y="41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42"/>
              <p:cNvSpPr/>
              <p:nvPr/>
            </p:nvSpPr>
            <p:spPr>
              <a:xfrm>
                <a:off x="3554075" y="3350575"/>
                <a:ext cx="60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5" extrusionOk="0">
                    <a:moveTo>
                      <a:pt x="121" y="1"/>
                    </a:moveTo>
                    <a:cubicBezTo>
                      <a:pt x="60" y="1"/>
                      <a:pt x="0" y="41"/>
                      <a:pt x="0" y="121"/>
                    </a:cubicBezTo>
                    <a:cubicBezTo>
                      <a:pt x="0" y="197"/>
                      <a:pt x="60" y="235"/>
                      <a:pt x="121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42"/>
              <p:cNvSpPr/>
              <p:nvPr/>
            </p:nvSpPr>
            <p:spPr>
              <a:xfrm>
                <a:off x="3534875" y="34750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1" y="1"/>
                      <a:pt x="1" y="41"/>
                      <a:pt x="1" y="121"/>
                    </a:cubicBezTo>
                    <a:cubicBezTo>
                      <a:pt x="1" y="197"/>
                      <a:pt x="61" y="235"/>
                      <a:pt x="121" y="235"/>
                    </a:cubicBezTo>
                    <a:cubicBezTo>
                      <a:pt x="182" y="235"/>
                      <a:pt x="242" y="197"/>
                      <a:pt x="242" y="121"/>
                    </a:cubicBezTo>
                    <a:cubicBezTo>
                      <a:pt x="242" y="41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42"/>
              <p:cNvSpPr/>
              <p:nvPr/>
            </p:nvSpPr>
            <p:spPr>
              <a:xfrm>
                <a:off x="3723800" y="3347675"/>
                <a:ext cx="60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6" extrusionOk="0">
                    <a:moveTo>
                      <a:pt x="120" y="1"/>
                    </a:moveTo>
                    <a:cubicBezTo>
                      <a:pt x="60" y="1"/>
                      <a:pt x="0" y="41"/>
                      <a:pt x="0" y="121"/>
                    </a:cubicBezTo>
                    <a:cubicBezTo>
                      <a:pt x="0" y="197"/>
                      <a:pt x="60" y="235"/>
                      <a:pt x="120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1"/>
                      <a:pt x="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42"/>
              <p:cNvSpPr/>
              <p:nvPr/>
            </p:nvSpPr>
            <p:spPr>
              <a:xfrm>
                <a:off x="3808550" y="3366350"/>
                <a:ext cx="60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6" extrusionOk="0">
                    <a:moveTo>
                      <a:pt x="120" y="1"/>
                    </a:moveTo>
                    <a:cubicBezTo>
                      <a:pt x="60" y="1"/>
                      <a:pt x="0" y="39"/>
                      <a:pt x="0" y="115"/>
                    </a:cubicBezTo>
                    <a:cubicBezTo>
                      <a:pt x="0" y="195"/>
                      <a:pt x="60" y="235"/>
                      <a:pt x="120" y="235"/>
                    </a:cubicBezTo>
                    <a:cubicBezTo>
                      <a:pt x="181" y="235"/>
                      <a:pt x="241" y="195"/>
                      <a:pt x="241" y="115"/>
                    </a:cubicBezTo>
                    <a:cubicBezTo>
                      <a:pt x="241" y="39"/>
                      <a:pt x="181" y="1"/>
                      <a:pt x="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42"/>
              <p:cNvSpPr/>
              <p:nvPr/>
            </p:nvSpPr>
            <p:spPr>
              <a:xfrm>
                <a:off x="3650200" y="3319300"/>
                <a:ext cx="60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5" extrusionOk="0">
                    <a:moveTo>
                      <a:pt x="121" y="1"/>
                    </a:moveTo>
                    <a:cubicBezTo>
                      <a:pt x="60" y="1"/>
                      <a:pt x="0" y="39"/>
                      <a:pt x="0" y="114"/>
                    </a:cubicBezTo>
                    <a:cubicBezTo>
                      <a:pt x="0" y="195"/>
                      <a:pt x="60" y="235"/>
                      <a:pt x="121" y="235"/>
                    </a:cubicBezTo>
                    <a:cubicBezTo>
                      <a:pt x="181" y="235"/>
                      <a:pt x="241" y="195"/>
                      <a:pt x="241" y="114"/>
                    </a:cubicBezTo>
                    <a:cubicBezTo>
                      <a:pt x="241" y="39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42"/>
              <p:cNvSpPr/>
              <p:nvPr/>
            </p:nvSpPr>
            <p:spPr>
              <a:xfrm>
                <a:off x="3489175" y="3328000"/>
                <a:ext cx="60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35" extrusionOk="0">
                    <a:moveTo>
                      <a:pt x="121" y="1"/>
                    </a:moveTo>
                    <a:cubicBezTo>
                      <a:pt x="60" y="1"/>
                      <a:pt x="0" y="38"/>
                      <a:pt x="0" y="114"/>
                    </a:cubicBezTo>
                    <a:cubicBezTo>
                      <a:pt x="0" y="195"/>
                      <a:pt x="60" y="235"/>
                      <a:pt x="121" y="235"/>
                    </a:cubicBezTo>
                    <a:cubicBezTo>
                      <a:pt x="181" y="235"/>
                      <a:pt x="241" y="195"/>
                      <a:pt x="241" y="114"/>
                    </a:cubicBezTo>
                    <a:cubicBezTo>
                      <a:pt x="241" y="38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42"/>
              <p:cNvSpPr/>
              <p:nvPr/>
            </p:nvSpPr>
            <p:spPr>
              <a:xfrm>
                <a:off x="3664900" y="363650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1" y="1"/>
                      <a:pt x="1" y="41"/>
                      <a:pt x="1" y="121"/>
                    </a:cubicBezTo>
                    <a:cubicBezTo>
                      <a:pt x="1" y="197"/>
                      <a:pt x="61" y="235"/>
                      <a:pt x="121" y="235"/>
                    </a:cubicBezTo>
                    <a:cubicBezTo>
                      <a:pt x="182" y="235"/>
                      <a:pt x="242" y="197"/>
                      <a:pt x="242" y="121"/>
                    </a:cubicBezTo>
                    <a:cubicBezTo>
                      <a:pt x="242" y="41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42"/>
              <p:cNvSpPr/>
              <p:nvPr/>
            </p:nvSpPr>
            <p:spPr>
              <a:xfrm>
                <a:off x="3757250" y="345847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0" y="0"/>
                      <a:pt x="0" y="38"/>
                      <a:pt x="0" y="114"/>
                    </a:cubicBezTo>
                    <a:cubicBezTo>
                      <a:pt x="0" y="194"/>
                      <a:pt x="60" y="235"/>
                      <a:pt x="121" y="235"/>
                    </a:cubicBezTo>
                    <a:cubicBezTo>
                      <a:pt x="181" y="235"/>
                      <a:pt x="241" y="194"/>
                      <a:pt x="241" y="114"/>
                    </a:cubicBezTo>
                    <a:cubicBezTo>
                      <a:pt x="241" y="38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42"/>
              <p:cNvSpPr/>
              <p:nvPr/>
            </p:nvSpPr>
            <p:spPr>
              <a:xfrm>
                <a:off x="3861400" y="3475250"/>
                <a:ext cx="6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125" y="1"/>
                    </a:moveTo>
                    <a:cubicBezTo>
                      <a:pt x="63" y="1"/>
                      <a:pt x="0" y="41"/>
                      <a:pt x="0" y="121"/>
                    </a:cubicBezTo>
                    <a:cubicBezTo>
                      <a:pt x="0" y="197"/>
                      <a:pt x="63" y="235"/>
                      <a:pt x="125" y="235"/>
                    </a:cubicBezTo>
                    <a:cubicBezTo>
                      <a:pt x="188" y="235"/>
                      <a:pt x="250" y="197"/>
                      <a:pt x="250" y="121"/>
                    </a:cubicBezTo>
                    <a:cubicBezTo>
                      <a:pt x="250" y="41"/>
                      <a:pt x="188" y="1"/>
                      <a:pt x="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42"/>
              <p:cNvSpPr/>
              <p:nvPr/>
            </p:nvSpPr>
            <p:spPr>
              <a:xfrm>
                <a:off x="3851575" y="3360625"/>
                <a:ext cx="605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8" extrusionOk="0">
                    <a:moveTo>
                      <a:pt x="121" y="0"/>
                    </a:moveTo>
                    <a:cubicBezTo>
                      <a:pt x="61" y="0"/>
                      <a:pt x="1" y="40"/>
                      <a:pt x="1" y="121"/>
                    </a:cubicBezTo>
                    <a:cubicBezTo>
                      <a:pt x="1" y="198"/>
                      <a:pt x="63" y="238"/>
                      <a:pt x="124" y="238"/>
                    </a:cubicBezTo>
                    <a:cubicBezTo>
                      <a:pt x="183" y="238"/>
                      <a:pt x="242" y="200"/>
                      <a:pt x="242" y="121"/>
                    </a:cubicBezTo>
                    <a:cubicBezTo>
                      <a:pt x="242" y="40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42"/>
              <p:cNvSpPr/>
              <p:nvPr/>
            </p:nvSpPr>
            <p:spPr>
              <a:xfrm>
                <a:off x="4143750" y="335260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0" y="40"/>
                      <a:pt x="0" y="121"/>
                    </a:cubicBezTo>
                    <a:cubicBezTo>
                      <a:pt x="0" y="196"/>
                      <a:pt x="61" y="234"/>
                      <a:pt x="121" y="234"/>
                    </a:cubicBezTo>
                    <a:cubicBezTo>
                      <a:pt x="181" y="234"/>
                      <a:pt x="241" y="196"/>
                      <a:pt x="241" y="121"/>
                    </a:cubicBezTo>
                    <a:cubicBezTo>
                      <a:pt x="241" y="40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42"/>
              <p:cNvSpPr/>
              <p:nvPr/>
            </p:nvSpPr>
            <p:spPr>
              <a:xfrm>
                <a:off x="3959750" y="3321750"/>
                <a:ext cx="6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125" y="1"/>
                    </a:moveTo>
                    <a:cubicBezTo>
                      <a:pt x="63" y="1"/>
                      <a:pt x="0" y="39"/>
                      <a:pt x="0" y="115"/>
                    </a:cubicBezTo>
                    <a:cubicBezTo>
                      <a:pt x="0" y="195"/>
                      <a:pt x="63" y="235"/>
                      <a:pt x="125" y="235"/>
                    </a:cubicBezTo>
                    <a:cubicBezTo>
                      <a:pt x="188" y="235"/>
                      <a:pt x="250" y="195"/>
                      <a:pt x="250" y="115"/>
                    </a:cubicBezTo>
                    <a:cubicBezTo>
                      <a:pt x="250" y="39"/>
                      <a:pt x="188" y="1"/>
                      <a:pt x="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42"/>
              <p:cNvSpPr/>
              <p:nvPr/>
            </p:nvSpPr>
            <p:spPr>
              <a:xfrm>
                <a:off x="4194150" y="332645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38"/>
                      <a:pt x="1" y="114"/>
                    </a:cubicBezTo>
                    <a:cubicBezTo>
                      <a:pt x="1" y="194"/>
                      <a:pt x="61" y="234"/>
                      <a:pt x="121" y="234"/>
                    </a:cubicBezTo>
                    <a:cubicBezTo>
                      <a:pt x="181" y="234"/>
                      <a:pt x="241" y="194"/>
                      <a:pt x="241" y="114"/>
                    </a:cubicBezTo>
                    <a:cubicBezTo>
                      <a:pt x="241" y="38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42"/>
              <p:cNvSpPr/>
              <p:nvPr/>
            </p:nvSpPr>
            <p:spPr>
              <a:xfrm>
                <a:off x="4123675" y="3324700"/>
                <a:ext cx="60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6" extrusionOk="0">
                    <a:moveTo>
                      <a:pt x="121" y="1"/>
                    </a:moveTo>
                    <a:cubicBezTo>
                      <a:pt x="61" y="1"/>
                      <a:pt x="0" y="41"/>
                      <a:pt x="0" y="121"/>
                    </a:cubicBezTo>
                    <a:cubicBezTo>
                      <a:pt x="0" y="197"/>
                      <a:pt x="61" y="235"/>
                      <a:pt x="121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42"/>
              <p:cNvSpPr/>
              <p:nvPr/>
            </p:nvSpPr>
            <p:spPr>
              <a:xfrm>
                <a:off x="4108275" y="3573100"/>
                <a:ext cx="6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126" y="1"/>
                    </a:moveTo>
                    <a:cubicBezTo>
                      <a:pt x="63" y="1"/>
                      <a:pt x="1" y="39"/>
                      <a:pt x="1" y="114"/>
                    </a:cubicBezTo>
                    <a:cubicBezTo>
                      <a:pt x="1" y="195"/>
                      <a:pt x="63" y="235"/>
                      <a:pt x="126" y="235"/>
                    </a:cubicBezTo>
                    <a:cubicBezTo>
                      <a:pt x="188" y="235"/>
                      <a:pt x="251" y="195"/>
                      <a:pt x="251" y="114"/>
                    </a:cubicBezTo>
                    <a:cubicBezTo>
                      <a:pt x="251" y="39"/>
                      <a:pt x="188" y="1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42"/>
              <p:cNvSpPr/>
              <p:nvPr/>
            </p:nvSpPr>
            <p:spPr>
              <a:xfrm>
                <a:off x="4185900" y="34696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0" y="38"/>
                      <a:pt x="0" y="114"/>
                    </a:cubicBezTo>
                    <a:cubicBezTo>
                      <a:pt x="0" y="194"/>
                      <a:pt x="61" y="235"/>
                      <a:pt x="121" y="235"/>
                    </a:cubicBezTo>
                    <a:cubicBezTo>
                      <a:pt x="181" y="235"/>
                      <a:pt x="241" y="194"/>
                      <a:pt x="241" y="114"/>
                    </a:cubicBezTo>
                    <a:cubicBezTo>
                      <a:pt x="241" y="38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42"/>
              <p:cNvSpPr/>
              <p:nvPr/>
            </p:nvSpPr>
            <p:spPr>
              <a:xfrm>
                <a:off x="4092675" y="363070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1" y="1"/>
                      <a:pt x="0" y="41"/>
                      <a:pt x="0" y="121"/>
                    </a:cubicBezTo>
                    <a:cubicBezTo>
                      <a:pt x="0" y="197"/>
                      <a:pt x="61" y="235"/>
                      <a:pt x="121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42"/>
              <p:cNvSpPr/>
              <p:nvPr/>
            </p:nvSpPr>
            <p:spPr>
              <a:xfrm>
                <a:off x="3908675" y="359875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1" y="1"/>
                      <a:pt x="1" y="39"/>
                      <a:pt x="1" y="114"/>
                    </a:cubicBezTo>
                    <a:cubicBezTo>
                      <a:pt x="1" y="195"/>
                      <a:pt x="61" y="235"/>
                      <a:pt x="121" y="235"/>
                    </a:cubicBezTo>
                    <a:cubicBezTo>
                      <a:pt x="181" y="235"/>
                      <a:pt x="241" y="195"/>
                      <a:pt x="241" y="114"/>
                    </a:cubicBezTo>
                    <a:cubicBezTo>
                      <a:pt x="241" y="39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42"/>
              <p:cNvSpPr/>
              <p:nvPr/>
            </p:nvSpPr>
            <p:spPr>
              <a:xfrm>
                <a:off x="4124125" y="346655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1" y="1"/>
                      <a:pt x="0" y="41"/>
                      <a:pt x="0" y="121"/>
                    </a:cubicBezTo>
                    <a:cubicBezTo>
                      <a:pt x="0" y="197"/>
                      <a:pt x="61" y="235"/>
                      <a:pt x="121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42"/>
              <p:cNvSpPr/>
              <p:nvPr/>
            </p:nvSpPr>
            <p:spPr>
              <a:xfrm>
                <a:off x="4032450" y="35916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38"/>
                      <a:pt x="1" y="114"/>
                    </a:cubicBezTo>
                    <a:cubicBezTo>
                      <a:pt x="1" y="194"/>
                      <a:pt x="61" y="234"/>
                      <a:pt x="121" y="234"/>
                    </a:cubicBezTo>
                    <a:cubicBezTo>
                      <a:pt x="181" y="234"/>
                      <a:pt x="242" y="194"/>
                      <a:pt x="242" y="114"/>
                    </a:cubicBezTo>
                    <a:cubicBezTo>
                      <a:pt x="242" y="38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42"/>
              <p:cNvSpPr/>
              <p:nvPr/>
            </p:nvSpPr>
            <p:spPr>
              <a:xfrm>
                <a:off x="3511675" y="3428850"/>
                <a:ext cx="174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84" extrusionOk="0">
                    <a:moveTo>
                      <a:pt x="347" y="0"/>
                    </a:moveTo>
                    <a:cubicBezTo>
                      <a:pt x="305" y="0"/>
                      <a:pt x="260" y="13"/>
                      <a:pt x="215" y="41"/>
                    </a:cubicBezTo>
                    <a:cubicBezTo>
                      <a:pt x="0" y="182"/>
                      <a:pt x="143" y="484"/>
                      <a:pt x="351" y="484"/>
                    </a:cubicBezTo>
                    <a:cubicBezTo>
                      <a:pt x="393" y="484"/>
                      <a:pt x="438" y="471"/>
                      <a:pt x="483" y="443"/>
                    </a:cubicBezTo>
                    <a:cubicBezTo>
                      <a:pt x="698" y="302"/>
                      <a:pt x="555" y="0"/>
                      <a:pt x="3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42"/>
              <p:cNvSpPr/>
              <p:nvPr/>
            </p:nvSpPr>
            <p:spPr>
              <a:xfrm>
                <a:off x="3505850" y="3591225"/>
                <a:ext cx="175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492" extrusionOk="0">
                    <a:moveTo>
                      <a:pt x="346" y="0"/>
                    </a:moveTo>
                    <a:cubicBezTo>
                      <a:pt x="305" y="0"/>
                      <a:pt x="261" y="13"/>
                      <a:pt x="216" y="41"/>
                    </a:cubicBezTo>
                    <a:cubicBezTo>
                      <a:pt x="0" y="182"/>
                      <a:pt x="145" y="491"/>
                      <a:pt x="354" y="491"/>
                    </a:cubicBezTo>
                    <a:cubicBezTo>
                      <a:pt x="396" y="491"/>
                      <a:pt x="440" y="479"/>
                      <a:pt x="484" y="451"/>
                    </a:cubicBezTo>
                    <a:cubicBezTo>
                      <a:pt x="700" y="310"/>
                      <a:pt x="555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42"/>
              <p:cNvSpPr/>
              <p:nvPr/>
            </p:nvSpPr>
            <p:spPr>
              <a:xfrm>
                <a:off x="3743825" y="3633375"/>
                <a:ext cx="175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492" extrusionOk="0">
                    <a:moveTo>
                      <a:pt x="346" y="1"/>
                    </a:moveTo>
                    <a:cubicBezTo>
                      <a:pt x="304" y="1"/>
                      <a:pt x="260" y="13"/>
                      <a:pt x="216" y="41"/>
                    </a:cubicBezTo>
                    <a:cubicBezTo>
                      <a:pt x="0" y="182"/>
                      <a:pt x="145" y="491"/>
                      <a:pt x="354" y="491"/>
                    </a:cubicBezTo>
                    <a:cubicBezTo>
                      <a:pt x="395" y="491"/>
                      <a:pt x="439" y="479"/>
                      <a:pt x="484" y="451"/>
                    </a:cubicBezTo>
                    <a:cubicBezTo>
                      <a:pt x="700" y="310"/>
                      <a:pt x="555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42"/>
              <p:cNvSpPr/>
              <p:nvPr/>
            </p:nvSpPr>
            <p:spPr>
              <a:xfrm>
                <a:off x="3593050" y="3637400"/>
                <a:ext cx="175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491" extrusionOk="0">
                    <a:moveTo>
                      <a:pt x="346" y="0"/>
                    </a:moveTo>
                    <a:cubicBezTo>
                      <a:pt x="305" y="0"/>
                      <a:pt x="261" y="12"/>
                      <a:pt x="216" y="40"/>
                    </a:cubicBezTo>
                    <a:cubicBezTo>
                      <a:pt x="1" y="182"/>
                      <a:pt x="145" y="491"/>
                      <a:pt x="354" y="491"/>
                    </a:cubicBezTo>
                    <a:cubicBezTo>
                      <a:pt x="396" y="491"/>
                      <a:pt x="440" y="479"/>
                      <a:pt x="484" y="451"/>
                    </a:cubicBezTo>
                    <a:cubicBezTo>
                      <a:pt x="700" y="309"/>
                      <a:pt x="556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42"/>
              <p:cNvSpPr/>
              <p:nvPr/>
            </p:nvSpPr>
            <p:spPr>
              <a:xfrm>
                <a:off x="3492600" y="3484175"/>
                <a:ext cx="89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47" extrusionOk="0">
                    <a:moveTo>
                      <a:pt x="181" y="1"/>
                    </a:moveTo>
                    <a:cubicBezTo>
                      <a:pt x="159" y="1"/>
                      <a:pt x="136" y="7"/>
                      <a:pt x="113" y="23"/>
                    </a:cubicBezTo>
                    <a:cubicBezTo>
                      <a:pt x="0" y="90"/>
                      <a:pt x="77" y="246"/>
                      <a:pt x="184" y="246"/>
                    </a:cubicBezTo>
                    <a:cubicBezTo>
                      <a:pt x="204" y="246"/>
                      <a:pt x="225" y="241"/>
                      <a:pt x="247" y="228"/>
                    </a:cubicBezTo>
                    <a:cubicBezTo>
                      <a:pt x="357" y="154"/>
                      <a:pt x="285" y="1"/>
                      <a:pt x="1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42"/>
              <p:cNvSpPr/>
              <p:nvPr/>
            </p:nvSpPr>
            <p:spPr>
              <a:xfrm>
                <a:off x="3574675" y="3480700"/>
                <a:ext cx="89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44" extrusionOk="0">
                    <a:moveTo>
                      <a:pt x="177" y="0"/>
                    </a:moveTo>
                    <a:cubicBezTo>
                      <a:pt x="157" y="0"/>
                      <a:pt x="135" y="6"/>
                      <a:pt x="113" y="19"/>
                    </a:cubicBezTo>
                    <a:cubicBezTo>
                      <a:pt x="1" y="94"/>
                      <a:pt x="76" y="243"/>
                      <a:pt x="182" y="243"/>
                    </a:cubicBezTo>
                    <a:cubicBezTo>
                      <a:pt x="203" y="243"/>
                      <a:pt x="225" y="237"/>
                      <a:pt x="247" y="224"/>
                    </a:cubicBezTo>
                    <a:cubicBezTo>
                      <a:pt x="359" y="150"/>
                      <a:pt x="283" y="0"/>
                      <a:pt x="1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42"/>
              <p:cNvSpPr/>
              <p:nvPr/>
            </p:nvSpPr>
            <p:spPr>
              <a:xfrm>
                <a:off x="3598125" y="3351925"/>
                <a:ext cx="8700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41" extrusionOk="0">
                    <a:moveTo>
                      <a:pt x="176" y="1"/>
                    </a:moveTo>
                    <a:cubicBezTo>
                      <a:pt x="155" y="1"/>
                      <a:pt x="133" y="7"/>
                      <a:pt x="112" y="23"/>
                    </a:cubicBezTo>
                    <a:cubicBezTo>
                      <a:pt x="1" y="89"/>
                      <a:pt x="73" y="241"/>
                      <a:pt x="172" y="241"/>
                    </a:cubicBezTo>
                    <a:cubicBezTo>
                      <a:pt x="193" y="241"/>
                      <a:pt x="215" y="234"/>
                      <a:pt x="236" y="219"/>
                    </a:cubicBezTo>
                    <a:cubicBezTo>
                      <a:pt x="347" y="153"/>
                      <a:pt x="275" y="1"/>
                      <a:pt x="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42"/>
              <p:cNvSpPr/>
              <p:nvPr/>
            </p:nvSpPr>
            <p:spPr>
              <a:xfrm>
                <a:off x="3545675" y="3318700"/>
                <a:ext cx="87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46" extrusionOk="0">
                    <a:moveTo>
                      <a:pt x="180" y="0"/>
                    </a:moveTo>
                    <a:cubicBezTo>
                      <a:pt x="159" y="0"/>
                      <a:pt x="136" y="7"/>
                      <a:pt x="113" y="22"/>
                    </a:cubicBezTo>
                    <a:cubicBezTo>
                      <a:pt x="1" y="90"/>
                      <a:pt x="77" y="246"/>
                      <a:pt x="184" y="246"/>
                    </a:cubicBezTo>
                    <a:cubicBezTo>
                      <a:pt x="204" y="246"/>
                      <a:pt x="226" y="240"/>
                      <a:pt x="247" y="228"/>
                    </a:cubicBezTo>
                    <a:cubicBezTo>
                      <a:pt x="350" y="154"/>
                      <a:pt x="283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42"/>
              <p:cNvSpPr/>
              <p:nvPr/>
            </p:nvSpPr>
            <p:spPr>
              <a:xfrm>
                <a:off x="3827350" y="3452300"/>
                <a:ext cx="87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46" extrusionOk="0">
                    <a:moveTo>
                      <a:pt x="180" y="0"/>
                    </a:moveTo>
                    <a:cubicBezTo>
                      <a:pt x="159" y="0"/>
                      <a:pt x="136" y="7"/>
                      <a:pt x="113" y="22"/>
                    </a:cubicBezTo>
                    <a:cubicBezTo>
                      <a:pt x="1" y="90"/>
                      <a:pt x="78" y="246"/>
                      <a:pt x="185" y="246"/>
                    </a:cubicBezTo>
                    <a:cubicBezTo>
                      <a:pt x="205" y="246"/>
                      <a:pt x="226" y="240"/>
                      <a:pt x="247" y="227"/>
                    </a:cubicBezTo>
                    <a:cubicBezTo>
                      <a:pt x="351" y="153"/>
                      <a:pt x="283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42"/>
              <p:cNvSpPr/>
              <p:nvPr/>
            </p:nvSpPr>
            <p:spPr>
              <a:xfrm>
                <a:off x="3547050" y="3627000"/>
                <a:ext cx="87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47" extrusionOk="0">
                    <a:moveTo>
                      <a:pt x="174" y="1"/>
                    </a:moveTo>
                    <a:cubicBezTo>
                      <a:pt x="154" y="1"/>
                      <a:pt x="133" y="7"/>
                      <a:pt x="112" y="19"/>
                    </a:cubicBezTo>
                    <a:cubicBezTo>
                      <a:pt x="1" y="93"/>
                      <a:pt x="73" y="246"/>
                      <a:pt x="178" y="246"/>
                    </a:cubicBezTo>
                    <a:cubicBezTo>
                      <a:pt x="199" y="246"/>
                      <a:pt x="222" y="240"/>
                      <a:pt x="245" y="224"/>
                    </a:cubicBezTo>
                    <a:cubicBezTo>
                      <a:pt x="350" y="157"/>
                      <a:pt x="279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42"/>
              <p:cNvSpPr/>
              <p:nvPr/>
            </p:nvSpPr>
            <p:spPr>
              <a:xfrm>
                <a:off x="3602375" y="3595025"/>
                <a:ext cx="87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41" extrusionOk="0">
                    <a:moveTo>
                      <a:pt x="178" y="1"/>
                    </a:moveTo>
                    <a:cubicBezTo>
                      <a:pt x="157" y="1"/>
                      <a:pt x="134" y="7"/>
                      <a:pt x="111" y="23"/>
                    </a:cubicBezTo>
                    <a:cubicBezTo>
                      <a:pt x="0" y="89"/>
                      <a:pt x="73" y="241"/>
                      <a:pt x="177" y="241"/>
                    </a:cubicBezTo>
                    <a:cubicBezTo>
                      <a:pt x="199" y="241"/>
                      <a:pt x="222" y="234"/>
                      <a:pt x="245" y="219"/>
                    </a:cubicBezTo>
                    <a:cubicBezTo>
                      <a:pt x="348" y="152"/>
                      <a:pt x="281" y="1"/>
                      <a:pt x="1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42"/>
              <p:cNvSpPr/>
              <p:nvPr/>
            </p:nvSpPr>
            <p:spPr>
              <a:xfrm>
                <a:off x="3472350" y="3583075"/>
                <a:ext cx="875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46" extrusionOk="0">
                    <a:moveTo>
                      <a:pt x="173" y="1"/>
                    </a:moveTo>
                    <a:cubicBezTo>
                      <a:pt x="153" y="1"/>
                      <a:pt x="132" y="6"/>
                      <a:pt x="111" y="19"/>
                    </a:cubicBezTo>
                    <a:cubicBezTo>
                      <a:pt x="0" y="93"/>
                      <a:pt x="73" y="246"/>
                      <a:pt x="177" y="246"/>
                    </a:cubicBezTo>
                    <a:cubicBezTo>
                      <a:pt x="199" y="246"/>
                      <a:pt x="222" y="239"/>
                      <a:pt x="245" y="224"/>
                    </a:cubicBezTo>
                    <a:cubicBezTo>
                      <a:pt x="350" y="156"/>
                      <a:pt x="278" y="1"/>
                      <a:pt x="1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42"/>
              <p:cNvSpPr/>
              <p:nvPr/>
            </p:nvSpPr>
            <p:spPr>
              <a:xfrm>
                <a:off x="3640475" y="3596000"/>
                <a:ext cx="87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47" extrusionOk="0">
                    <a:moveTo>
                      <a:pt x="166" y="1"/>
                    </a:moveTo>
                    <a:cubicBezTo>
                      <a:pt x="146" y="1"/>
                      <a:pt x="125" y="6"/>
                      <a:pt x="104" y="19"/>
                    </a:cubicBezTo>
                    <a:cubicBezTo>
                      <a:pt x="0" y="93"/>
                      <a:pt x="68" y="246"/>
                      <a:pt x="170" y="246"/>
                    </a:cubicBezTo>
                    <a:cubicBezTo>
                      <a:pt x="192" y="246"/>
                      <a:pt x="214" y="240"/>
                      <a:pt x="237" y="224"/>
                    </a:cubicBezTo>
                    <a:cubicBezTo>
                      <a:pt x="350" y="157"/>
                      <a:pt x="27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42"/>
              <p:cNvSpPr/>
              <p:nvPr/>
            </p:nvSpPr>
            <p:spPr>
              <a:xfrm>
                <a:off x="3475925" y="3455500"/>
                <a:ext cx="8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47" extrusionOk="0">
                    <a:moveTo>
                      <a:pt x="170" y="1"/>
                    </a:moveTo>
                    <a:cubicBezTo>
                      <a:pt x="151" y="1"/>
                      <a:pt x="131" y="6"/>
                      <a:pt x="111" y="19"/>
                    </a:cubicBezTo>
                    <a:cubicBezTo>
                      <a:pt x="0" y="93"/>
                      <a:pt x="73" y="246"/>
                      <a:pt x="172" y="246"/>
                    </a:cubicBezTo>
                    <a:cubicBezTo>
                      <a:pt x="192" y="246"/>
                      <a:pt x="214" y="240"/>
                      <a:pt x="236" y="224"/>
                    </a:cubicBezTo>
                    <a:cubicBezTo>
                      <a:pt x="348" y="157"/>
                      <a:pt x="271" y="1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42"/>
              <p:cNvSpPr/>
              <p:nvPr/>
            </p:nvSpPr>
            <p:spPr>
              <a:xfrm>
                <a:off x="3477425" y="3623575"/>
                <a:ext cx="87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46" extrusionOk="0">
                    <a:moveTo>
                      <a:pt x="180" y="0"/>
                    </a:moveTo>
                    <a:cubicBezTo>
                      <a:pt x="159" y="0"/>
                      <a:pt x="136" y="7"/>
                      <a:pt x="113" y="22"/>
                    </a:cubicBezTo>
                    <a:cubicBezTo>
                      <a:pt x="1" y="90"/>
                      <a:pt x="78" y="246"/>
                      <a:pt x="184" y="246"/>
                    </a:cubicBezTo>
                    <a:cubicBezTo>
                      <a:pt x="205" y="246"/>
                      <a:pt x="226" y="240"/>
                      <a:pt x="247" y="228"/>
                    </a:cubicBezTo>
                    <a:cubicBezTo>
                      <a:pt x="350" y="154"/>
                      <a:pt x="283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42"/>
              <p:cNvSpPr/>
              <p:nvPr/>
            </p:nvSpPr>
            <p:spPr>
              <a:xfrm>
                <a:off x="3557950" y="3585225"/>
                <a:ext cx="895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46" extrusionOk="0">
                    <a:moveTo>
                      <a:pt x="180" y="0"/>
                    </a:moveTo>
                    <a:cubicBezTo>
                      <a:pt x="159" y="0"/>
                      <a:pt x="136" y="7"/>
                      <a:pt x="113" y="22"/>
                    </a:cubicBezTo>
                    <a:cubicBezTo>
                      <a:pt x="0" y="90"/>
                      <a:pt x="77" y="245"/>
                      <a:pt x="184" y="245"/>
                    </a:cubicBezTo>
                    <a:cubicBezTo>
                      <a:pt x="204" y="245"/>
                      <a:pt x="225" y="240"/>
                      <a:pt x="247" y="227"/>
                    </a:cubicBezTo>
                    <a:cubicBezTo>
                      <a:pt x="357" y="153"/>
                      <a:pt x="285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42"/>
              <p:cNvSpPr/>
              <p:nvPr/>
            </p:nvSpPr>
            <p:spPr>
              <a:xfrm>
                <a:off x="3554200" y="3503450"/>
                <a:ext cx="8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47" extrusionOk="0">
                    <a:moveTo>
                      <a:pt x="170" y="1"/>
                    </a:moveTo>
                    <a:cubicBezTo>
                      <a:pt x="151" y="1"/>
                      <a:pt x="131" y="6"/>
                      <a:pt x="111" y="19"/>
                    </a:cubicBezTo>
                    <a:cubicBezTo>
                      <a:pt x="0" y="93"/>
                      <a:pt x="73" y="246"/>
                      <a:pt x="172" y="246"/>
                    </a:cubicBezTo>
                    <a:cubicBezTo>
                      <a:pt x="193" y="246"/>
                      <a:pt x="214" y="240"/>
                      <a:pt x="236" y="224"/>
                    </a:cubicBezTo>
                    <a:cubicBezTo>
                      <a:pt x="349" y="157"/>
                      <a:pt x="272" y="1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42"/>
              <p:cNvSpPr/>
              <p:nvPr/>
            </p:nvSpPr>
            <p:spPr>
              <a:xfrm>
                <a:off x="3569150" y="3434325"/>
                <a:ext cx="875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46" extrusionOk="0">
                    <a:moveTo>
                      <a:pt x="173" y="0"/>
                    </a:moveTo>
                    <a:cubicBezTo>
                      <a:pt x="153" y="0"/>
                      <a:pt x="132" y="6"/>
                      <a:pt x="111" y="19"/>
                    </a:cubicBezTo>
                    <a:cubicBezTo>
                      <a:pt x="0" y="92"/>
                      <a:pt x="73" y="246"/>
                      <a:pt x="177" y="246"/>
                    </a:cubicBezTo>
                    <a:cubicBezTo>
                      <a:pt x="199" y="246"/>
                      <a:pt x="222" y="239"/>
                      <a:pt x="245" y="224"/>
                    </a:cubicBezTo>
                    <a:cubicBezTo>
                      <a:pt x="350" y="156"/>
                      <a:pt x="278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42"/>
              <p:cNvSpPr/>
              <p:nvPr/>
            </p:nvSpPr>
            <p:spPr>
              <a:xfrm>
                <a:off x="4075050" y="331885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1" y="1"/>
                      <a:pt x="1" y="39"/>
                      <a:pt x="1" y="115"/>
                    </a:cubicBezTo>
                    <a:cubicBezTo>
                      <a:pt x="1" y="195"/>
                      <a:pt x="61" y="235"/>
                      <a:pt x="121" y="235"/>
                    </a:cubicBezTo>
                    <a:cubicBezTo>
                      <a:pt x="181" y="235"/>
                      <a:pt x="242" y="195"/>
                      <a:pt x="242" y="115"/>
                    </a:cubicBezTo>
                    <a:cubicBezTo>
                      <a:pt x="242" y="39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42"/>
              <p:cNvSpPr/>
              <p:nvPr/>
            </p:nvSpPr>
            <p:spPr>
              <a:xfrm>
                <a:off x="3999225" y="335210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38"/>
                      <a:pt x="1" y="114"/>
                    </a:cubicBezTo>
                    <a:cubicBezTo>
                      <a:pt x="1" y="194"/>
                      <a:pt x="61" y="234"/>
                      <a:pt x="121" y="234"/>
                    </a:cubicBezTo>
                    <a:cubicBezTo>
                      <a:pt x="181" y="234"/>
                      <a:pt x="241" y="194"/>
                      <a:pt x="241" y="114"/>
                    </a:cubicBezTo>
                    <a:cubicBezTo>
                      <a:pt x="241" y="38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42"/>
              <p:cNvSpPr/>
              <p:nvPr/>
            </p:nvSpPr>
            <p:spPr>
              <a:xfrm>
                <a:off x="3920950" y="346387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1"/>
                    </a:moveTo>
                    <a:cubicBezTo>
                      <a:pt x="60" y="1"/>
                      <a:pt x="0" y="41"/>
                      <a:pt x="0" y="121"/>
                    </a:cubicBezTo>
                    <a:cubicBezTo>
                      <a:pt x="0" y="197"/>
                      <a:pt x="60" y="235"/>
                      <a:pt x="121" y="235"/>
                    </a:cubicBezTo>
                    <a:cubicBezTo>
                      <a:pt x="181" y="235"/>
                      <a:pt x="241" y="197"/>
                      <a:pt x="241" y="121"/>
                    </a:cubicBezTo>
                    <a:cubicBezTo>
                      <a:pt x="241" y="41"/>
                      <a:pt x="181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42"/>
              <p:cNvSpPr/>
              <p:nvPr/>
            </p:nvSpPr>
            <p:spPr>
              <a:xfrm>
                <a:off x="3632575" y="3488200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0" y="40"/>
                      <a:pt x="0" y="121"/>
                    </a:cubicBezTo>
                    <a:cubicBezTo>
                      <a:pt x="0" y="196"/>
                      <a:pt x="61" y="234"/>
                      <a:pt x="121" y="234"/>
                    </a:cubicBezTo>
                    <a:cubicBezTo>
                      <a:pt x="181" y="234"/>
                      <a:pt x="241" y="196"/>
                      <a:pt x="241" y="121"/>
                    </a:cubicBezTo>
                    <a:cubicBezTo>
                      <a:pt x="241" y="40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42"/>
              <p:cNvSpPr/>
              <p:nvPr/>
            </p:nvSpPr>
            <p:spPr>
              <a:xfrm>
                <a:off x="3719775" y="34783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0" y="38"/>
                      <a:pt x="0" y="114"/>
                    </a:cubicBezTo>
                    <a:cubicBezTo>
                      <a:pt x="0" y="194"/>
                      <a:pt x="61" y="235"/>
                      <a:pt x="121" y="235"/>
                    </a:cubicBezTo>
                    <a:cubicBezTo>
                      <a:pt x="181" y="235"/>
                      <a:pt x="241" y="194"/>
                      <a:pt x="241" y="114"/>
                    </a:cubicBezTo>
                    <a:cubicBezTo>
                      <a:pt x="241" y="38"/>
                      <a:pt x="181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42"/>
              <p:cNvSpPr/>
              <p:nvPr/>
            </p:nvSpPr>
            <p:spPr>
              <a:xfrm>
                <a:off x="3836850" y="3504925"/>
                <a:ext cx="60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5" extrusionOk="0">
                    <a:moveTo>
                      <a:pt x="121" y="0"/>
                    </a:moveTo>
                    <a:cubicBezTo>
                      <a:pt x="61" y="0"/>
                      <a:pt x="1" y="40"/>
                      <a:pt x="1" y="121"/>
                    </a:cubicBezTo>
                    <a:cubicBezTo>
                      <a:pt x="1" y="196"/>
                      <a:pt x="61" y="234"/>
                      <a:pt x="121" y="234"/>
                    </a:cubicBezTo>
                    <a:cubicBezTo>
                      <a:pt x="182" y="234"/>
                      <a:pt x="242" y="196"/>
                      <a:pt x="242" y="121"/>
                    </a:cubicBezTo>
                    <a:cubicBezTo>
                      <a:pt x="242" y="40"/>
                      <a:pt x="182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42"/>
              <p:cNvSpPr/>
              <p:nvPr/>
            </p:nvSpPr>
            <p:spPr>
              <a:xfrm>
                <a:off x="3393475" y="3230700"/>
                <a:ext cx="811625" cy="417975"/>
              </a:xfrm>
              <a:custGeom>
                <a:avLst/>
                <a:gdLst/>
                <a:ahLst/>
                <a:cxnLst/>
                <a:rect l="l" t="t" r="r" b="b"/>
                <a:pathLst>
                  <a:path w="32465" h="16719" extrusionOk="0">
                    <a:moveTo>
                      <a:pt x="260" y="1"/>
                    </a:moveTo>
                    <a:cubicBezTo>
                      <a:pt x="63" y="6513"/>
                      <a:pt x="1" y="9939"/>
                      <a:pt x="81" y="16451"/>
                    </a:cubicBezTo>
                    <a:cubicBezTo>
                      <a:pt x="81" y="16451"/>
                      <a:pt x="1054" y="16576"/>
                      <a:pt x="1384" y="16612"/>
                    </a:cubicBezTo>
                    <a:cubicBezTo>
                      <a:pt x="1669" y="16647"/>
                      <a:pt x="2552" y="16719"/>
                      <a:pt x="2552" y="16719"/>
                    </a:cubicBezTo>
                    <a:cubicBezTo>
                      <a:pt x="2178" y="12339"/>
                      <a:pt x="2035" y="7557"/>
                      <a:pt x="2320" y="3168"/>
                    </a:cubicBezTo>
                    <a:cubicBezTo>
                      <a:pt x="2364" y="2542"/>
                      <a:pt x="3000" y="2060"/>
                      <a:pt x="3766" y="2060"/>
                    </a:cubicBezTo>
                    <a:cubicBezTo>
                      <a:pt x="3787" y="2060"/>
                      <a:pt x="3807" y="2061"/>
                      <a:pt x="3828" y="2062"/>
                    </a:cubicBezTo>
                    <a:cubicBezTo>
                      <a:pt x="14872" y="2499"/>
                      <a:pt x="22696" y="2748"/>
                      <a:pt x="32465" y="2927"/>
                    </a:cubicBezTo>
                    <a:cubicBezTo>
                      <a:pt x="32438" y="2525"/>
                      <a:pt x="32402" y="2115"/>
                      <a:pt x="32367" y="1678"/>
                    </a:cubicBezTo>
                    <a:lnTo>
                      <a:pt x="2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42"/>
              <p:cNvSpPr/>
              <p:nvPr/>
            </p:nvSpPr>
            <p:spPr>
              <a:xfrm>
                <a:off x="3429400" y="3373225"/>
                <a:ext cx="78217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31287" h="2098" extrusionOk="0">
                    <a:moveTo>
                      <a:pt x="54" y="0"/>
                    </a:moveTo>
                    <a:lnTo>
                      <a:pt x="0" y="1588"/>
                    </a:lnTo>
                    <a:cubicBezTo>
                      <a:pt x="2688" y="1934"/>
                      <a:pt x="11277" y="2097"/>
                      <a:pt x="19106" y="2097"/>
                    </a:cubicBezTo>
                    <a:cubicBezTo>
                      <a:pt x="24010" y="2097"/>
                      <a:pt x="28617" y="2033"/>
                      <a:pt x="31286" y="1909"/>
                    </a:cubicBezTo>
                    <a:cubicBezTo>
                      <a:pt x="31269" y="1392"/>
                      <a:pt x="31242" y="866"/>
                      <a:pt x="31215" y="321"/>
                    </a:cubicBezTo>
                    <a:cubicBezTo>
                      <a:pt x="28500" y="445"/>
                      <a:pt x="23899" y="509"/>
                      <a:pt x="19018" y="509"/>
                    </a:cubicBezTo>
                    <a:cubicBezTo>
                      <a:pt x="11227" y="509"/>
                      <a:pt x="2725" y="346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42"/>
              <p:cNvSpPr/>
              <p:nvPr/>
            </p:nvSpPr>
            <p:spPr>
              <a:xfrm>
                <a:off x="3429400" y="3515075"/>
                <a:ext cx="78595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2102" extrusionOk="0">
                    <a:moveTo>
                      <a:pt x="54" y="0"/>
                    </a:moveTo>
                    <a:lnTo>
                      <a:pt x="0" y="1588"/>
                    </a:lnTo>
                    <a:cubicBezTo>
                      <a:pt x="2678" y="1936"/>
                      <a:pt x="11233" y="2101"/>
                      <a:pt x="19048" y="2101"/>
                    </a:cubicBezTo>
                    <a:cubicBezTo>
                      <a:pt x="24070" y="2101"/>
                      <a:pt x="28785" y="2033"/>
                      <a:pt x="31438" y="1900"/>
                    </a:cubicBezTo>
                    <a:cubicBezTo>
                      <a:pt x="31429" y="1356"/>
                      <a:pt x="31411" y="830"/>
                      <a:pt x="31402" y="321"/>
                    </a:cubicBezTo>
                    <a:cubicBezTo>
                      <a:pt x="28734" y="449"/>
                      <a:pt x="24085" y="515"/>
                      <a:pt x="19137" y="515"/>
                    </a:cubicBezTo>
                    <a:cubicBezTo>
                      <a:pt x="11315" y="515"/>
                      <a:pt x="2742" y="35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42"/>
              <p:cNvSpPr/>
              <p:nvPr/>
            </p:nvSpPr>
            <p:spPr>
              <a:xfrm>
                <a:off x="3390575" y="3083300"/>
                <a:ext cx="8270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33081" h="7967" extrusionOk="0">
                    <a:moveTo>
                      <a:pt x="7932" y="0"/>
                    </a:moveTo>
                    <a:lnTo>
                      <a:pt x="1277" y="3452"/>
                    </a:lnTo>
                    <a:cubicBezTo>
                      <a:pt x="394" y="3916"/>
                      <a:pt x="1" y="4978"/>
                      <a:pt x="376" y="5897"/>
                    </a:cubicBezTo>
                    <a:cubicBezTo>
                      <a:pt x="376" y="5897"/>
                      <a:pt x="2570" y="6700"/>
                      <a:pt x="14819" y="7199"/>
                    </a:cubicBezTo>
                    <a:cubicBezTo>
                      <a:pt x="23392" y="7547"/>
                      <a:pt x="32483" y="7966"/>
                      <a:pt x="32483" y="7966"/>
                    </a:cubicBezTo>
                    <a:cubicBezTo>
                      <a:pt x="32483" y="7966"/>
                      <a:pt x="33080" y="5959"/>
                      <a:pt x="31028" y="5442"/>
                    </a:cubicBezTo>
                    <a:cubicBezTo>
                      <a:pt x="29405" y="5023"/>
                      <a:pt x="7932" y="0"/>
                      <a:pt x="7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42"/>
              <p:cNvSpPr/>
              <p:nvPr/>
            </p:nvSpPr>
            <p:spPr>
              <a:xfrm>
                <a:off x="3466850" y="3060325"/>
                <a:ext cx="313600" cy="158925"/>
              </a:xfrm>
              <a:custGeom>
                <a:avLst/>
                <a:gdLst/>
                <a:ahLst/>
                <a:cxnLst/>
                <a:rect l="l" t="t" r="r" b="b"/>
                <a:pathLst>
                  <a:path w="12544" h="6357" extrusionOk="0">
                    <a:moveTo>
                      <a:pt x="5702" y="0"/>
                    </a:moveTo>
                    <a:lnTo>
                      <a:pt x="1" y="2962"/>
                    </a:lnTo>
                    <a:cubicBezTo>
                      <a:pt x="19" y="3693"/>
                      <a:pt x="286" y="4434"/>
                      <a:pt x="804" y="4951"/>
                    </a:cubicBezTo>
                    <a:cubicBezTo>
                      <a:pt x="1535" y="5692"/>
                      <a:pt x="2579" y="6031"/>
                      <a:pt x="3614" y="6209"/>
                    </a:cubicBezTo>
                    <a:cubicBezTo>
                      <a:pt x="4185" y="6307"/>
                      <a:pt x="4769" y="6357"/>
                      <a:pt x="5353" y="6357"/>
                    </a:cubicBezTo>
                    <a:cubicBezTo>
                      <a:pt x="7646" y="6357"/>
                      <a:pt x="9947" y="5587"/>
                      <a:pt x="11482" y="3916"/>
                    </a:cubicBezTo>
                    <a:cubicBezTo>
                      <a:pt x="12071" y="3274"/>
                      <a:pt x="12544" y="2427"/>
                      <a:pt x="12499" y="1588"/>
                    </a:cubicBezTo>
                    <a:cubicBezTo>
                      <a:pt x="8601" y="678"/>
                      <a:pt x="5702" y="0"/>
                      <a:pt x="57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42"/>
              <p:cNvSpPr/>
              <p:nvPr/>
            </p:nvSpPr>
            <p:spPr>
              <a:xfrm>
                <a:off x="3484025" y="3075400"/>
                <a:ext cx="271900" cy="11947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4779" extrusionOk="0">
                    <a:moveTo>
                      <a:pt x="2860" y="0"/>
                    </a:moveTo>
                    <a:cubicBezTo>
                      <a:pt x="2674" y="0"/>
                      <a:pt x="2487" y="10"/>
                      <a:pt x="2303" y="31"/>
                    </a:cubicBezTo>
                    <a:cubicBezTo>
                      <a:pt x="1821" y="84"/>
                      <a:pt x="1330" y="209"/>
                      <a:pt x="929" y="477"/>
                    </a:cubicBezTo>
                    <a:cubicBezTo>
                      <a:pt x="741" y="610"/>
                      <a:pt x="581" y="762"/>
                      <a:pt x="456" y="949"/>
                    </a:cubicBezTo>
                    <a:cubicBezTo>
                      <a:pt x="438" y="967"/>
                      <a:pt x="420" y="985"/>
                      <a:pt x="411" y="1012"/>
                    </a:cubicBezTo>
                    <a:cubicBezTo>
                      <a:pt x="385" y="1039"/>
                      <a:pt x="367" y="1065"/>
                      <a:pt x="349" y="1101"/>
                    </a:cubicBezTo>
                    <a:cubicBezTo>
                      <a:pt x="206" y="1333"/>
                      <a:pt x="108" y="1601"/>
                      <a:pt x="72" y="1877"/>
                    </a:cubicBezTo>
                    <a:cubicBezTo>
                      <a:pt x="1" y="2430"/>
                      <a:pt x="170" y="3010"/>
                      <a:pt x="536" y="3438"/>
                    </a:cubicBezTo>
                    <a:cubicBezTo>
                      <a:pt x="1223" y="4268"/>
                      <a:pt x="2740" y="4607"/>
                      <a:pt x="3810" y="4723"/>
                    </a:cubicBezTo>
                    <a:cubicBezTo>
                      <a:pt x="4039" y="4747"/>
                      <a:pt x="4435" y="4778"/>
                      <a:pt x="4930" y="4778"/>
                    </a:cubicBezTo>
                    <a:cubicBezTo>
                      <a:pt x="5904" y="4778"/>
                      <a:pt x="7257" y="4658"/>
                      <a:pt x="8458" y="4125"/>
                    </a:cubicBezTo>
                    <a:cubicBezTo>
                      <a:pt x="9279" y="3760"/>
                      <a:pt x="10064" y="3251"/>
                      <a:pt x="10519" y="2484"/>
                    </a:cubicBezTo>
                    <a:cubicBezTo>
                      <a:pt x="10519" y="2475"/>
                      <a:pt x="10528" y="2466"/>
                      <a:pt x="10528" y="2457"/>
                    </a:cubicBezTo>
                    <a:cubicBezTo>
                      <a:pt x="10876" y="1859"/>
                      <a:pt x="10546" y="1199"/>
                      <a:pt x="10001" y="976"/>
                    </a:cubicBezTo>
                    <a:cubicBezTo>
                      <a:pt x="9883" y="928"/>
                      <a:pt x="9753" y="901"/>
                      <a:pt x="9616" y="901"/>
                    </a:cubicBezTo>
                    <a:cubicBezTo>
                      <a:pt x="9474" y="901"/>
                      <a:pt x="9326" y="930"/>
                      <a:pt x="9181" y="994"/>
                    </a:cubicBezTo>
                    <a:cubicBezTo>
                      <a:pt x="8691" y="1226"/>
                      <a:pt x="8145" y="1353"/>
                      <a:pt x="7602" y="1353"/>
                    </a:cubicBezTo>
                    <a:cubicBezTo>
                      <a:pt x="7245" y="1353"/>
                      <a:pt x="6888" y="1298"/>
                      <a:pt x="6549" y="1181"/>
                    </a:cubicBezTo>
                    <a:cubicBezTo>
                      <a:pt x="5996" y="994"/>
                      <a:pt x="5496" y="673"/>
                      <a:pt x="4970" y="441"/>
                    </a:cubicBezTo>
                    <a:cubicBezTo>
                      <a:pt x="4303" y="150"/>
                      <a:pt x="3581" y="0"/>
                      <a:pt x="2860" y="0"/>
                    </a:cubicBezTo>
                    <a:close/>
                  </a:path>
                </a:pathLst>
              </a:custGeom>
              <a:solidFill>
                <a:srgbClr val="C47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42"/>
              <p:cNvSpPr/>
              <p:nvPr/>
            </p:nvSpPr>
            <p:spPr>
              <a:xfrm>
                <a:off x="3484025" y="3075400"/>
                <a:ext cx="273825" cy="119475"/>
              </a:xfrm>
              <a:custGeom>
                <a:avLst/>
                <a:gdLst/>
                <a:ahLst/>
                <a:cxnLst/>
                <a:rect l="l" t="t" r="r" b="b"/>
                <a:pathLst>
                  <a:path w="10953" h="4779" extrusionOk="0">
                    <a:moveTo>
                      <a:pt x="2860" y="0"/>
                    </a:moveTo>
                    <a:cubicBezTo>
                      <a:pt x="2674" y="0"/>
                      <a:pt x="2487" y="10"/>
                      <a:pt x="2303" y="31"/>
                    </a:cubicBezTo>
                    <a:cubicBezTo>
                      <a:pt x="1821" y="84"/>
                      <a:pt x="1330" y="209"/>
                      <a:pt x="929" y="477"/>
                    </a:cubicBezTo>
                    <a:cubicBezTo>
                      <a:pt x="465" y="798"/>
                      <a:pt x="153" y="1315"/>
                      <a:pt x="72" y="1877"/>
                    </a:cubicBezTo>
                    <a:cubicBezTo>
                      <a:pt x="1" y="2430"/>
                      <a:pt x="170" y="3010"/>
                      <a:pt x="536" y="3438"/>
                    </a:cubicBezTo>
                    <a:cubicBezTo>
                      <a:pt x="1223" y="4268"/>
                      <a:pt x="2740" y="4607"/>
                      <a:pt x="3810" y="4723"/>
                    </a:cubicBezTo>
                    <a:cubicBezTo>
                      <a:pt x="4039" y="4747"/>
                      <a:pt x="4435" y="4778"/>
                      <a:pt x="4930" y="4778"/>
                    </a:cubicBezTo>
                    <a:cubicBezTo>
                      <a:pt x="5904" y="4778"/>
                      <a:pt x="7257" y="4658"/>
                      <a:pt x="8458" y="4125"/>
                    </a:cubicBezTo>
                    <a:cubicBezTo>
                      <a:pt x="9279" y="3768"/>
                      <a:pt x="10064" y="3251"/>
                      <a:pt x="10519" y="2484"/>
                    </a:cubicBezTo>
                    <a:cubicBezTo>
                      <a:pt x="10519" y="2475"/>
                      <a:pt x="10528" y="2466"/>
                      <a:pt x="10528" y="2457"/>
                    </a:cubicBezTo>
                    <a:cubicBezTo>
                      <a:pt x="10953" y="1719"/>
                      <a:pt x="10363" y="901"/>
                      <a:pt x="9616" y="901"/>
                    </a:cubicBezTo>
                    <a:cubicBezTo>
                      <a:pt x="9469" y="901"/>
                      <a:pt x="9316" y="932"/>
                      <a:pt x="9163" y="1003"/>
                    </a:cubicBezTo>
                    <a:cubicBezTo>
                      <a:pt x="8679" y="1231"/>
                      <a:pt x="8145" y="1352"/>
                      <a:pt x="7613" y="1352"/>
                    </a:cubicBezTo>
                    <a:cubicBezTo>
                      <a:pt x="7252" y="1352"/>
                      <a:pt x="6891" y="1297"/>
                      <a:pt x="6549" y="1181"/>
                    </a:cubicBezTo>
                    <a:cubicBezTo>
                      <a:pt x="5996" y="994"/>
                      <a:pt x="5496" y="673"/>
                      <a:pt x="4970" y="441"/>
                    </a:cubicBezTo>
                    <a:cubicBezTo>
                      <a:pt x="4303" y="150"/>
                      <a:pt x="3581" y="0"/>
                      <a:pt x="28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42"/>
              <p:cNvSpPr/>
              <p:nvPr/>
            </p:nvSpPr>
            <p:spPr>
              <a:xfrm>
                <a:off x="3492725" y="3075400"/>
                <a:ext cx="241350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9654" h="3041" extrusionOk="0">
                    <a:moveTo>
                      <a:pt x="2512" y="0"/>
                    </a:moveTo>
                    <a:cubicBezTo>
                      <a:pt x="2326" y="0"/>
                      <a:pt x="2139" y="10"/>
                      <a:pt x="1955" y="31"/>
                    </a:cubicBezTo>
                    <a:cubicBezTo>
                      <a:pt x="1473" y="84"/>
                      <a:pt x="982" y="209"/>
                      <a:pt x="581" y="477"/>
                    </a:cubicBezTo>
                    <a:cubicBezTo>
                      <a:pt x="393" y="610"/>
                      <a:pt x="233" y="762"/>
                      <a:pt x="108" y="949"/>
                    </a:cubicBezTo>
                    <a:cubicBezTo>
                      <a:pt x="90" y="967"/>
                      <a:pt x="72" y="985"/>
                      <a:pt x="63" y="1012"/>
                    </a:cubicBezTo>
                    <a:cubicBezTo>
                      <a:pt x="37" y="1039"/>
                      <a:pt x="19" y="1065"/>
                      <a:pt x="1" y="1101"/>
                    </a:cubicBezTo>
                    <a:cubicBezTo>
                      <a:pt x="72" y="1351"/>
                      <a:pt x="206" y="1592"/>
                      <a:pt x="376" y="1788"/>
                    </a:cubicBezTo>
                    <a:cubicBezTo>
                      <a:pt x="1018" y="2564"/>
                      <a:pt x="2436" y="2885"/>
                      <a:pt x="3435" y="2992"/>
                    </a:cubicBezTo>
                    <a:cubicBezTo>
                      <a:pt x="3647" y="3013"/>
                      <a:pt x="4012" y="3041"/>
                      <a:pt x="4469" y="3041"/>
                    </a:cubicBezTo>
                    <a:cubicBezTo>
                      <a:pt x="5382" y="3041"/>
                      <a:pt x="6659" y="2930"/>
                      <a:pt x="7789" y="2430"/>
                    </a:cubicBezTo>
                    <a:cubicBezTo>
                      <a:pt x="8520" y="2109"/>
                      <a:pt x="9225" y="1654"/>
                      <a:pt x="9653" y="976"/>
                    </a:cubicBezTo>
                    <a:cubicBezTo>
                      <a:pt x="9535" y="928"/>
                      <a:pt x="9405" y="901"/>
                      <a:pt x="9268" y="901"/>
                    </a:cubicBezTo>
                    <a:cubicBezTo>
                      <a:pt x="9126" y="901"/>
                      <a:pt x="8978" y="930"/>
                      <a:pt x="8833" y="994"/>
                    </a:cubicBezTo>
                    <a:cubicBezTo>
                      <a:pt x="8824" y="994"/>
                      <a:pt x="8824" y="1003"/>
                      <a:pt x="8815" y="1003"/>
                    </a:cubicBezTo>
                    <a:cubicBezTo>
                      <a:pt x="8752" y="1030"/>
                      <a:pt x="8690" y="1056"/>
                      <a:pt x="8627" y="1083"/>
                    </a:cubicBezTo>
                    <a:cubicBezTo>
                      <a:pt x="8601" y="1101"/>
                      <a:pt x="8565" y="1110"/>
                      <a:pt x="8538" y="1119"/>
                    </a:cubicBezTo>
                    <a:cubicBezTo>
                      <a:pt x="8440" y="1155"/>
                      <a:pt x="8351" y="1190"/>
                      <a:pt x="8253" y="1217"/>
                    </a:cubicBezTo>
                    <a:lnTo>
                      <a:pt x="8226" y="1217"/>
                    </a:lnTo>
                    <a:cubicBezTo>
                      <a:pt x="8074" y="1262"/>
                      <a:pt x="7914" y="1297"/>
                      <a:pt x="7762" y="1315"/>
                    </a:cubicBezTo>
                    <a:cubicBezTo>
                      <a:pt x="7691" y="1324"/>
                      <a:pt x="7628" y="1333"/>
                      <a:pt x="7557" y="1342"/>
                    </a:cubicBezTo>
                    <a:cubicBezTo>
                      <a:pt x="7457" y="1350"/>
                      <a:pt x="7355" y="1354"/>
                      <a:pt x="7252" y="1354"/>
                    </a:cubicBezTo>
                    <a:cubicBezTo>
                      <a:pt x="7125" y="1354"/>
                      <a:pt x="6998" y="1348"/>
                      <a:pt x="6870" y="1333"/>
                    </a:cubicBezTo>
                    <a:cubicBezTo>
                      <a:pt x="6861" y="1333"/>
                      <a:pt x="6852" y="1324"/>
                      <a:pt x="6843" y="1324"/>
                    </a:cubicBezTo>
                    <a:cubicBezTo>
                      <a:pt x="6754" y="1315"/>
                      <a:pt x="6674" y="1306"/>
                      <a:pt x="6593" y="1288"/>
                    </a:cubicBezTo>
                    <a:cubicBezTo>
                      <a:pt x="6460" y="1262"/>
                      <a:pt x="6326" y="1226"/>
                      <a:pt x="6201" y="1181"/>
                    </a:cubicBezTo>
                    <a:cubicBezTo>
                      <a:pt x="5648" y="994"/>
                      <a:pt x="5148" y="673"/>
                      <a:pt x="4622" y="441"/>
                    </a:cubicBezTo>
                    <a:cubicBezTo>
                      <a:pt x="3955" y="150"/>
                      <a:pt x="3233" y="0"/>
                      <a:pt x="2512" y="0"/>
                    </a:cubicBezTo>
                    <a:close/>
                  </a:path>
                </a:pathLst>
              </a:custGeom>
              <a:solidFill>
                <a:srgbClr val="A36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42"/>
              <p:cNvSpPr/>
              <p:nvPr/>
            </p:nvSpPr>
            <p:spPr>
              <a:xfrm>
                <a:off x="3504325" y="3043200"/>
                <a:ext cx="2264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3947" extrusionOk="0">
                    <a:moveTo>
                      <a:pt x="2364" y="0"/>
                    </a:moveTo>
                    <a:cubicBezTo>
                      <a:pt x="2210" y="0"/>
                      <a:pt x="2055" y="8"/>
                      <a:pt x="1901" y="25"/>
                    </a:cubicBezTo>
                    <a:cubicBezTo>
                      <a:pt x="1499" y="70"/>
                      <a:pt x="1098" y="168"/>
                      <a:pt x="768" y="400"/>
                    </a:cubicBezTo>
                    <a:cubicBezTo>
                      <a:pt x="384" y="658"/>
                      <a:pt x="126" y="1087"/>
                      <a:pt x="63" y="1550"/>
                    </a:cubicBezTo>
                    <a:cubicBezTo>
                      <a:pt x="1" y="2005"/>
                      <a:pt x="143" y="2487"/>
                      <a:pt x="438" y="2844"/>
                    </a:cubicBezTo>
                    <a:cubicBezTo>
                      <a:pt x="1018" y="3522"/>
                      <a:pt x="2267" y="3807"/>
                      <a:pt x="3150" y="3906"/>
                    </a:cubicBezTo>
                    <a:cubicBezTo>
                      <a:pt x="3335" y="3923"/>
                      <a:pt x="3652" y="3947"/>
                      <a:pt x="4047" y="3947"/>
                    </a:cubicBezTo>
                    <a:cubicBezTo>
                      <a:pt x="4854" y="3947"/>
                      <a:pt x="5989" y="3849"/>
                      <a:pt x="6995" y="3406"/>
                    </a:cubicBezTo>
                    <a:cubicBezTo>
                      <a:pt x="7673" y="3112"/>
                      <a:pt x="8324" y="2692"/>
                      <a:pt x="8690" y="2050"/>
                    </a:cubicBezTo>
                    <a:cubicBezTo>
                      <a:pt x="8699" y="2041"/>
                      <a:pt x="8708" y="2032"/>
                      <a:pt x="8717" y="2014"/>
                    </a:cubicBezTo>
                    <a:cubicBezTo>
                      <a:pt x="9058" y="1406"/>
                      <a:pt x="8572" y="741"/>
                      <a:pt x="7956" y="741"/>
                    </a:cubicBezTo>
                    <a:cubicBezTo>
                      <a:pt x="7833" y="741"/>
                      <a:pt x="7703" y="768"/>
                      <a:pt x="7575" y="828"/>
                    </a:cubicBezTo>
                    <a:cubicBezTo>
                      <a:pt x="7172" y="1016"/>
                      <a:pt x="6725" y="1116"/>
                      <a:pt x="6279" y="1116"/>
                    </a:cubicBezTo>
                    <a:cubicBezTo>
                      <a:pt x="5983" y="1116"/>
                      <a:pt x="5688" y="1072"/>
                      <a:pt x="5407" y="980"/>
                    </a:cubicBezTo>
                    <a:cubicBezTo>
                      <a:pt x="4952" y="819"/>
                      <a:pt x="4550" y="560"/>
                      <a:pt x="4104" y="364"/>
                    </a:cubicBezTo>
                    <a:cubicBezTo>
                      <a:pt x="3559" y="123"/>
                      <a:pt x="2962" y="0"/>
                      <a:pt x="23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42"/>
              <p:cNvSpPr/>
              <p:nvPr/>
            </p:nvSpPr>
            <p:spPr>
              <a:xfrm>
                <a:off x="3528875" y="3043125"/>
                <a:ext cx="177325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2069" extrusionOk="0">
                    <a:moveTo>
                      <a:pt x="1385" y="0"/>
                    </a:moveTo>
                    <a:cubicBezTo>
                      <a:pt x="951" y="0"/>
                      <a:pt x="506" y="58"/>
                      <a:pt x="107" y="224"/>
                    </a:cubicBezTo>
                    <a:cubicBezTo>
                      <a:pt x="71" y="242"/>
                      <a:pt x="36" y="260"/>
                      <a:pt x="0" y="278"/>
                    </a:cubicBezTo>
                    <a:cubicBezTo>
                      <a:pt x="54" y="456"/>
                      <a:pt x="125" y="626"/>
                      <a:pt x="232" y="786"/>
                    </a:cubicBezTo>
                    <a:cubicBezTo>
                      <a:pt x="607" y="1366"/>
                      <a:pt x="1320" y="1750"/>
                      <a:pt x="2070" y="1919"/>
                    </a:cubicBezTo>
                    <a:cubicBezTo>
                      <a:pt x="2526" y="2021"/>
                      <a:pt x="2998" y="2068"/>
                      <a:pt x="3471" y="2068"/>
                    </a:cubicBezTo>
                    <a:cubicBezTo>
                      <a:pt x="3784" y="2068"/>
                      <a:pt x="4098" y="2048"/>
                      <a:pt x="4407" y="2008"/>
                    </a:cubicBezTo>
                    <a:cubicBezTo>
                      <a:pt x="6245" y="1785"/>
                      <a:pt x="7083" y="768"/>
                      <a:pt x="7092" y="751"/>
                    </a:cubicBezTo>
                    <a:cubicBezTo>
                      <a:pt x="7055" y="746"/>
                      <a:pt x="7018" y="744"/>
                      <a:pt x="6980" y="744"/>
                    </a:cubicBezTo>
                    <a:cubicBezTo>
                      <a:pt x="6854" y="744"/>
                      <a:pt x="6723" y="769"/>
                      <a:pt x="6593" y="831"/>
                    </a:cubicBezTo>
                    <a:cubicBezTo>
                      <a:pt x="6200" y="1018"/>
                      <a:pt x="5772" y="1116"/>
                      <a:pt x="5344" y="1116"/>
                    </a:cubicBezTo>
                    <a:cubicBezTo>
                      <a:pt x="5318" y="1117"/>
                      <a:pt x="5292" y="1117"/>
                      <a:pt x="5266" y="1117"/>
                    </a:cubicBezTo>
                    <a:cubicBezTo>
                      <a:pt x="4980" y="1117"/>
                      <a:pt x="4695" y="1072"/>
                      <a:pt x="4425" y="983"/>
                    </a:cubicBezTo>
                    <a:cubicBezTo>
                      <a:pt x="3970" y="822"/>
                      <a:pt x="3560" y="563"/>
                      <a:pt x="3122" y="367"/>
                    </a:cubicBezTo>
                    <a:cubicBezTo>
                      <a:pt x="2605" y="144"/>
                      <a:pt x="2043" y="19"/>
                      <a:pt x="1481" y="1"/>
                    </a:cubicBezTo>
                    <a:cubicBezTo>
                      <a:pt x="1449" y="1"/>
                      <a:pt x="1417" y="0"/>
                      <a:pt x="1385" y="0"/>
                    </a:cubicBezTo>
                    <a:close/>
                  </a:path>
                </a:pathLst>
              </a:custGeom>
              <a:solidFill>
                <a:srgbClr val="A36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42"/>
              <p:cNvSpPr/>
              <p:nvPr/>
            </p:nvSpPr>
            <p:spPr>
              <a:xfrm>
                <a:off x="3535550" y="2934325"/>
                <a:ext cx="169300" cy="152150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6086" extrusionOk="0">
                    <a:moveTo>
                      <a:pt x="3171" y="0"/>
                    </a:moveTo>
                    <a:cubicBezTo>
                      <a:pt x="3114" y="0"/>
                      <a:pt x="3055" y="11"/>
                      <a:pt x="2998" y="35"/>
                    </a:cubicBezTo>
                    <a:cubicBezTo>
                      <a:pt x="1366" y="696"/>
                      <a:pt x="72" y="2177"/>
                      <a:pt x="19" y="3684"/>
                    </a:cubicBezTo>
                    <a:cubicBezTo>
                      <a:pt x="1" y="4121"/>
                      <a:pt x="63" y="4567"/>
                      <a:pt x="313" y="4942"/>
                    </a:cubicBezTo>
                    <a:cubicBezTo>
                      <a:pt x="652" y="5468"/>
                      <a:pt x="1285" y="5807"/>
                      <a:pt x="1963" y="5959"/>
                    </a:cubicBezTo>
                    <a:cubicBezTo>
                      <a:pt x="2365" y="6049"/>
                      <a:pt x="2783" y="6086"/>
                      <a:pt x="3204" y="6086"/>
                    </a:cubicBezTo>
                    <a:cubicBezTo>
                      <a:pt x="3492" y="6086"/>
                      <a:pt x="3782" y="6068"/>
                      <a:pt x="4069" y="6039"/>
                    </a:cubicBezTo>
                    <a:cubicBezTo>
                      <a:pt x="5434" y="5923"/>
                      <a:pt x="6210" y="5343"/>
                      <a:pt x="6451" y="4960"/>
                    </a:cubicBezTo>
                    <a:cubicBezTo>
                      <a:pt x="6772" y="4442"/>
                      <a:pt x="6486" y="3791"/>
                      <a:pt x="6022" y="3381"/>
                    </a:cubicBezTo>
                    <a:cubicBezTo>
                      <a:pt x="5550" y="2970"/>
                      <a:pt x="4916" y="2712"/>
                      <a:pt x="4381" y="2373"/>
                    </a:cubicBezTo>
                    <a:cubicBezTo>
                      <a:pt x="4176" y="2239"/>
                      <a:pt x="3979" y="2096"/>
                      <a:pt x="3828" y="1918"/>
                    </a:cubicBezTo>
                    <a:cubicBezTo>
                      <a:pt x="3462" y="1481"/>
                      <a:pt x="3444" y="919"/>
                      <a:pt x="3542" y="374"/>
                    </a:cubicBezTo>
                    <a:cubicBezTo>
                      <a:pt x="3578" y="162"/>
                      <a:pt x="3389" y="0"/>
                      <a:pt x="3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42"/>
              <p:cNvSpPr/>
              <p:nvPr/>
            </p:nvSpPr>
            <p:spPr>
              <a:xfrm>
                <a:off x="3741625" y="3081225"/>
                <a:ext cx="127600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4226" extrusionOk="0">
                    <a:moveTo>
                      <a:pt x="2287" y="0"/>
                    </a:moveTo>
                    <a:cubicBezTo>
                      <a:pt x="1655" y="0"/>
                      <a:pt x="1046" y="264"/>
                      <a:pt x="616" y="779"/>
                    </a:cubicBezTo>
                    <a:cubicBezTo>
                      <a:pt x="259" y="1207"/>
                      <a:pt x="1" y="2215"/>
                      <a:pt x="322" y="2982"/>
                    </a:cubicBezTo>
                    <a:cubicBezTo>
                      <a:pt x="602" y="3651"/>
                      <a:pt x="1574" y="4225"/>
                      <a:pt x="2486" y="4225"/>
                    </a:cubicBezTo>
                    <a:cubicBezTo>
                      <a:pt x="2620" y="4225"/>
                      <a:pt x="2753" y="4213"/>
                      <a:pt x="2882" y="4187"/>
                    </a:cubicBezTo>
                    <a:cubicBezTo>
                      <a:pt x="5068" y="3741"/>
                      <a:pt x="5104" y="583"/>
                      <a:pt x="2793" y="56"/>
                    </a:cubicBezTo>
                    <a:cubicBezTo>
                      <a:pt x="2625" y="19"/>
                      <a:pt x="2455" y="0"/>
                      <a:pt x="2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42"/>
              <p:cNvSpPr/>
              <p:nvPr/>
            </p:nvSpPr>
            <p:spPr>
              <a:xfrm>
                <a:off x="3741625" y="3099350"/>
                <a:ext cx="98600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3501" extrusionOk="0">
                    <a:moveTo>
                      <a:pt x="661" y="0"/>
                    </a:moveTo>
                    <a:lnTo>
                      <a:pt x="661" y="0"/>
                    </a:lnTo>
                    <a:cubicBezTo>
                      <a:pt x="652" y="18"/>
                      <a:pt x="634" y="36"/>
                      <a:pt x="616" y="54"/>
                    </a:cubicBezTo>
                    <a:cubicBezTo>
                      <a:pt x="259" y="482"/>
                      <a:pt x="1" y="1490"/>
                      <a:pt x="322" y="2257"/>
                    </a:cubicBezTo>
                    <a:cubicBezTo>
                      <a:pt x="602" y="2926"/>
                      <a:pt x="1574" y="3500"/>
                      <a:pt x="2486" y="3500"/>
                    </a:cubicBezTo>
                    <a:cubicBezTo>
                      <a:pt x="2620" y="3500"/>
                      <a:pt x="2753" y="3488"/>
                      <a:pt x="2882" y="3462"/>
                    </a:cubicBezTo>
                    <a:cubicBezTo>
                      <a:pt x="3319" y="3372"/>
                      <a:pt x="3676" y="3176"/>
                      <a:pt x="3944" y="2900"/>
                    </a:cubicBezTo>
                    <a:lnTo>
                      <a:pt x="3944" y="2900"/>
                    </a:lnTo>
                    <a:cubicBezTo>
                      <a:pt x="3919" y="2900"/>
                      <a:pt x="3895" y="2901"/>
                      <a:pt x="3870" y="2901"/>
                    </a:cubicBezTo>
                    <a:cubicBezTo>
                      <a:pt x="3609" y="2901"/>
                      <a:pt x="3350" y="2859"/>
                      <a:pt x="3105" y="2802"/>
                    </a:cubicBezTo>
                    <a:cubicBezTo>
                      <a:pt x="2427" y="2641"/>
                      <a:pt x="1767" y="2320"/>
                      <a:pt x="1294" y="1802"/>
                    </a:cubicBezTo>
                    <a:cubicBezTo>
                      <a:pt x="848" y="1321"/>
                      <a:pt x="589" y="652"/>
                      <a:pt x="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42"/>
              <p:cNvSpPr/>
              <p:nvPr/>
            </p:nvSpPr>
            <p:spPr>
              <a:xfrm>
                <a:off x="3806975" y="3096000"/>
                <a:ext cx="321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094" extrusionOk="0">
                    <a:moveTo>
                      <a:pt x="411" y="1"/>
                    </a:moveTo>
                    <a:cubicBezTo>
                      <a:pt x="295" y="1"/>
                      <a:pt x="179" y="54"/>
                      <a:pt x="108" y="143"/>
                    </a:cubicBezTo>
                    <a:cubicBezTo>
                      <a:pt x="27" y="224"/>
                      <a:pt x="1" y="348"/>
                      <a:pt x="27" y="464"/>
                    </a:cubicBezTo>
                    <a:cubicBezTo>
                      <a:pt x="45" y="545"/>
                      <a:pt x="99" y="616"/>
                      <a:pt x="152" y="687"/>
                    </a:cubicBezTo>
                    <a:cubicBezTo>
                      <a:pt x="277" y="830"/>
                      <a:pt x="438" y="955"/>
                      <a:pt x="616" y="1035"/>
                    </a:cubicBezTo>
                    <a:cubicBezTo>
                      <a:pt x="689" y="1064"/>
                      <a:pt x="768" y="1094"/>
                      <a:pt x="852" y="1094"/>
                    </a:cubicBezTo>
                    <a:cubicBezTo>
                      <a:pt x="872" y="1094"/>
                      <a:pt x="891" y="1092"/>
                      <a:pt x="911" y="1089"/>
                    </a:cubicBezTo>
                    <a:cubicBezTo>
                      <a:pt x="1062" y="1071"/>
                      <a:pt x="1214" y="928"/>
                      <a:pt x="1250" y="777"/>
                    </a:cubicBezTo>
                    <a:cubicBezTo>
                      <a:pt x="1285" y="616"/>
                      <a:pt x="1169" y="447"/>
                      <a:pt x="1071" y="340"/>
                    </a:cubicBezTo>
                    <a:cubicBezTo>
                      <a:pt x="973" y="250"/>
                      <a:pt x="857" y="179"/>
                      <a:pt x="741" y="108"/>
                    </a:cubicBezTo>
                    <a:cubicBezTo>
                      <a:pt x="643" y="54"/>
                      <a:pt x="527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57" name="Google Shape;4057;p42"/>
          <p:cNvGrpSpPr/>
          <p:nvPr/>
        </p:nvGrpSpPr>
        <p:grpSpPr>
          <a:xfrm>
            <a:off x="1139471" y="837080"/>
            <a:ext cx="1726160" cy="3566379"/>
            <a:chOff x="5186401" y="494525"/>
            <a:chExt cx="1834973" cy="3724678"/>
          </a:xfrm>
        </p:grpSpPr>
        <p:sp>
          <p:nvSpPr>
            <p:cNvPr id="4058" name="Google Shape;4058;p42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2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60" name="Google Shape;40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96" y="904747"/>
            <a:ext cx="1536379" cy="333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1" name="Google Shape;40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592" y="1126522"/>
            <a:ext cx="3894092" cy="2825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2" name="Google Shape;4062;p42"/>
          <p:cNvGrpSpPr/>
          <p:nvPr/>
        </p:nvGrpSpPr>
        <p:grpSpPr>
          <a:xfrm rot="-919016">
            <a:off x="8222032" y="4306160"/>
            <a:ext cx="1189697" cy="1054016"/>
            <a:chOff x="880075" y="539500"/>
            <a:chExt cx="1283775" cy="1190500"/>
          </a:xfrm>
        </p:grpSpPr>
        <p:sp>
          <p:nvSpPr>
            <p:cNvPr id="4063" name="Google Shape;4063;p42"/>
            <p:cNvSpPr/>
            <p:nvPr/>
          </p:nvSpPr>
          <p:spPr>
            <a:xfrm>
              <a:off x="889450" y="678925"/>
              <a:ext cx="1274400" cy="1051075"/>
            </a:xfrm>
            <a:custGeom>
              <a:avLst/>
              <a:gdLst/>
              <a:ahLst/>
              <a:cxnLst/>
              <a:rect l="l" t="t" r="r" b="b"/>
              <a:pathLst>
                <a:path w="50976" h="42043" extrusionOk="0">
                  <a:moveTo>
                    <a:pt x="46899" y="0"/>
                  </a:moveTo>
                  <a:lnTo>
                    <a:pt x="23838" y="5228"/>
                  </a:lnTo>
                  <a:lnTo>
                    <a:pt x="1" y="6521"/>
                  </a:lnTo>
                  <a:lnTo>
                    <a:pt x="884" y="21482"/>
                  </a:lnTo>
                  <a:lnTo>
                    <a:pt x="928" y="21473"/>
                  </a:lnTo>
                  <a:cubicBezTo>
                    <a:pt x="973" y="21812"/>
                    <a:pt x="1035" y="22151"/>
                    <a:pt x="1142" y="22499"/>
                  </a:cubicBezTo>
                  <a:cubicBezTo>
                    <a:pt x="3203" y="29368"/>
                    <a:pt x="14524" y="36514"/>
                    <a:pt x="25658" y="41492"/>
                  </a:cubicBezTo>
                  <a:cubicBezTo>
                    <a:pt x="26487" y="41861"/>
                    <a:pt x="27370" y="42042"/>
                    <a:pt x="28247" y="42042"/>
                  </a:cubicBezTo>
                  <a:cubicBezTo>
                    <a:pt x="29680" y="42042"/>
                    <a:pt x="31099" y="41558"/>
                    <a:pt x="32250" y="40617"/>
                  </a:cubicBezTo>
                  <a:cubicBezTo>
                    <a:pt x="41938" y="32749"/>
                    <a:pt x="50975" y="22767"/>
                    <a:pt x="50351" y="15737"/>
                  </a:cubicBezTo>
                  <a:cubicBezTo>
                    <a:pt x="50315" y="15282"/>
                    <a:pt x="50235" y="14863"/>
                    <a:pt x="50119" y="14470"/>
                  </a:cubicBezTo>
                  <a:lnTo>
                    <a:pt x="46899" y="0"/>
                  </a:lnTo>
                  <a:close/>
                </a:path>
              </a:pathLst>
            </a:custGeom>
            <a:solidFill>
              <a:srgbClr val="80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2"/>
            <p:cNvSpPr/>
            <p:nvPr/>
          </p:nvSpPr>
          <p:spPr>
            <a:xfrm>
              <a:off x="889450" y="678925"/>
              <a:ext cx="1274400" cy="1051075"/>
            </a:xfrm>
            <a:custGeom>
              <a:avLst/>
              <a:gdLst/>
              <a:ahLst/>
              <a:cxnLst/>
              <a:rect l="l" t="t" r="r" b="b"/>
              <a:pathLst>
                <a:path w="50976" h="42043" extrusionOk="0">
                  <a:moveTo>
                    <a:pt x="46899" y="0"/>
                  </a:moveTo>
                  <a:lnTo>
                    <a:pt x="23838" y="5228"/>
                  </a:lnTo>
                  <a:lnTo>
                    <a:pt x="1" y="6521"/>
                  </a:lnTo>
                  <a:lnTo>
                    <a:pt x="884" y="21482"/>
                  </a:lnTo>
                  <a:lnTo>
                    <a:pt x="928" y="21473"/>
                  </a:lnTo>
                  <a:cubicBezTo>
                    <a:pt x="973" y="21812"/>
                    <a:pt x="1035" y="22151"/>
                    <a:pt x="1142" y="22499"/>
                  </a:cubicBezTo>
                  <a:cubicBezTo>
                    <a:pt x="3203" y="29368"/>
                    <a:pt x="14524" y="36514"/>
                    <a:pt x="25658" y="41492"/>
                  </a:cubicBezTo>
                  <a:cubicBezTo>
                    <a:pt x="26487" y="41861"/>
                    <a:pt x="27370" y="42042"/>
                    <a:pt x="28247" y="42042"/>
                  </a:cubicBezTo>
                  <a:cubicBezTo>
                    <a:pt x="29680" y="42042"/>
                    <a:pt x="31099" y="41558"/>
                    <a:pt x="32250" y="40617"/>
                  </a:cubicBezTo>
                  <a:cubicBezTo>
                    <a:pt x="41938" y="32749"/>
                    <a:pt x="50975" y="22767"/>
                    <a:pt x="50351" y="15737"/>
                  </a:cubicBezTo>
                  <a:cubicBezTo>
                    <a:pt x="50315" y="15282"/>
                    <a:pt x="50235" y="14863"/>
                    <a:pt x="50119" y="14470"/>
                  </a:cubicBezTo>
                  <a:lnTo>
                    <a:pt x="46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2"/>
            <p:cNvSpPr/>
            <p:nvPr/>
          </p:nvSpPr>
          <p:spPr>
            <a:xfrm>
              <a:off x="1538900" y="678925"/>
              <a:ext cx="624950" cy="1050250"/>
            </a:xfrm>
            <a:custGeom>
              <a:avLst/>
              <a:gdLst/>
              <a:ahLst/>
              <a:cxnLst/>
              <a:rect l="l" t="t" r="r" b="b"/>
              <a:pathLst>
                <a:path w="24998" h="42010" extrusionOk="0">
                  <a:moveTo>
                    <a:pt x="20921" y="0"/>
                  </a:moveTo>
                  <a:lnTo>
                    <a:pt x="18637" y="518"/>
                  </a:lnTo>
                  <a:lnTo>
                    <a:pt x="1" y="19760"/>
                  </a:lnTo>
                  <a:cubicBezTo>
                    <a:pt x="848" y="26558"/>
                    <a:pt x="1829" y="34194"/>
                    <a:pt x="2873" y="42009"/>
                  </a:cubicBezTo>
                  <a:cubicBezTo>
                    <a:pt x="4095" y="41893"/>
                    <a:pt x="5282" y="41429"/>
                    <a:pt x="6272" y="40617"/>
                  </a:cubicBezTo>
                  <a:cubicBezTo>
                    <a:pt x="15960" y="32749"/>
                    <a:pt x="24997" y="22767"/>
                    <a:pt x="24373" y="15737"/>
                  </a:cubicBezTo>
                  <a:cubicBezTo>
                    <a:pt x="24337" y="15282"/>
                    <a:pt x="24257" y="14863"/>
                    <a:pt x="24141" y="14470"/>
                  </a:cubicBezTo>
                  <a:lnTo>
                    <a:pt x="20921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2"/>
            <p:cNvSpPr/>
            <p:nvPr/>
          </p:nvSpPr>
          <p:spPr>
            <a:xfrm>
              <a:off x="880075" y="539500"/>
              <a:ext cx="1201700" cy="795175"/>
            </a:xfrm>
            <a:custGeom>
              <a:avLst/>
              <a:gdLst/>
              <a:ahLst/>
              <a:cxnLst/>
              <a:rect l="l" t="t" r="r" b="b"/>
              <a:pathLst>
                <a:path w="48068" h="31807" extrusionOk="0">
                  <a:moveTo>
                    <a:pt x="38296" y="0"/>
                  </a:moveTo>
                  <a:cubicBezTo>
                    <a:pt x="37841" y="0"/>
                    <a:pt x="37393" y="30"/>
                    <a:pt x="36961" y="91"/>
                  </a:cubicBezTo>
                  <a:cubicBezTo>
                    <a:pt x="36845" y="109"/>
                    <a:pt x="36720" y="126"/>
                    <a:pt x="36595" y="153"/>
                  </a:cubicBezTo>
                  <a:cubicBezTo>
                    <a:pt x="32340" y="965"/>
                    <a:pt x="29503" y="2428"/>
                    <a:pt x="26532" y="6041"/>
                  </a:cubicBezTo>
                  <a:lnTo>
                    <a:pt x="23909" y="9315"/>
                  </a:lnTo>
                  <a:lnTo>
                    <a:pt x="20564" y="6889"/>
                  </a:lnTo>
                  <a:cubicBezTo>
                    <a:pt x="17410" y="4725"/>
                    <a:pt x="14749" y="3918"/>
                    <a:pt x="11524" y="3918"/>
                  </a:cubicBezTo>
                  <a:cubicBezTo>
                    <a:pt x="10799" y="3918"/>
                    <a:pt x="10046" y="3959"/>
                    <a:pt x="9252" y="4034"/>
                  </a:cubicBezTo>
                  <a:cubicBezTo>
                    <a:pt x="9136" y="4043"/>
                    <a:pt x="9011" y="4061"/>
                    <a:pt x="8886" y="4078"/>
                  </a:cubicBezTo>
                  <a:cubicBezTo>
                    <a:pt x="6843" y="4364"/>
                    <a:pt x="3944" y="5577"/>
                    <a:pt x="2062" y="7647"/>
                  </a:cubicBezTo>
                  <a:cubicBezTo>
                    <a:pt x="492" y="9369"/>
                    <a:pt x="1" y="11251"/>
                    <a:pt x="599" y="13231"/>
                  </a:cubicBezTo>
                  <a:cubicBezTo>
                    <a:pt x="2543" y="19744"/>
                    <a:pt x="13231" y="26515"/>
                    <a:pt x="23784" y="31252"/>
                  </a:cubicBezTo>
                  <a:cubicBezTo>
                    <a:pt x="24615" y="31625"/>
                    <a:pt x="25498" y="31807"/>
                    <a:pt x="26376" y="31807"/>
                  </a:cubicBezTo>
                  <a:cubicBezTo>
                    <a:pt x="27808" y="31807"/>
                    <a:pt x="29226" y="31321"/>
                    <a:pt x="30377" y="30386"/>
                  </a:cubicBezTo>
                  <a:cubicBezTo>
                    <a:pt x="39557" y="22902"/>
                    <a:pt x="48067" y="13454"/>
                    <a:pt x="47488" y="6790"/>
                  </a:cubicBezTo>
                  <a:cubicBezTo>
                    <a:pt x="47229" y="3927"/>
                    <a:pt x="45355" y="2294"/>
                    <a:pt x="43821" y="1429"/>
                  </a:cubicBezTo>
                  <a:cubicBezTo>
                    <a:pt x="42204" y="509"/>
                    <a:pt x="40182" y="0"/>
                    <a:pt x="38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2"/>
            <p:cNvSpPr/>
            <p:nvPr/>
          </p:nvSpPr>
          <p:spPr>
            <a:xfrm>
              <a:off x="963725" y="615550"/>
              <a:ext cx="1042225" cy="643200"/>
            </a:xfrm>
            <a:custGeom>
              <a:avLst/>
              <a:gdLst/>
              <a:ahLst/>
              <a:cxnLst/>
              <a:rect l="l" t="t" r="r" b="b"/>
              <a:pathLst>
                <a:path w="41689" h="25728" extrusionOk="0">
                  <a:moveTo>
                    <a:pt x="34979" y="1"/>
                  </a:moveTo>
                  <a:cubicBezTo>
                    <a:pt x="34658" y="1"/>
                    <a:pt x="34344" y="21"/>
                    <a:pt x="34043" y="64"/>
                  </a:cubicBezTo>
                  <a:cubicBezTo>
                    <a:pt x="33972" y="73"/>
                    <a:pt x="33891" y="82"/>
                    <a:pt x="33820" y="100"/>
                  </a:cubicBezTo>
                  <a:cubicBezTo>
                    <a:pt x="29993" y="831"/>
                    <a:pt x="27905" y="2053"/>
                    <a:pt x="25559" y="4899"/>
                  </a:cubicBezTo>
                  <a:lnTo>
                    <a:pt x="21125" y="10430"/>
                  </a:lnTo>
                  <a:lnTo>
                    <a:pt x="15469" y="6336"/>
                  </a:lnTo>
                  <a:cubicBezTo>
                    <a:pt x="12961" y="4617"/>
                    <a:pt x="10933" y="3918"/>
                    <a:pt x="8151" y="3918"/>
                  </a:cubicBezTo>
                  <a:cubicBezTo>
                    <a:pt x="7539" y="3918"/>
                    <a:pt x="6890" y="3952"/>
                    <a:pt x="6191" y="4016"/>
                  </a:cubicBezTo>
                  <a:cubicBezTo>
                    <a:pt x="6120" y="4025"/>
                    <a:pt x="6040" y="4034"/>
                    <a:pt x="5968" y="4043"/>
                  </a:cubicBezTo>
                  <a:cubicBezTo>
                    <a:pt x="4470" y="4257"/>
                    <a:pt x="2739" y="4373"/>
                    <a:pt x="964" y="6657"/>
                  </a:cubicBezTo>
                  <a:cubicBezTo>
                    <a:pt x="0" y="7897"/>
                    <a:pt x="214" y="10439"/>
                    <a:pt x="420" y="11099"/>
                  </a:cubicBezTo>
                  <a:cubicBezTo>
                    <a:pt x="1793" y="15703"/>
                    <a:pt x="9787" y="20092"/>
                    <a:pt x="21687" y="25435"/>
                  </a:cubicBezTo>
                  <a:cubicBezTo>
                    <a:pt x="22108" y="25629"/>
                    <a:pt x="22564" y="25728"/>
                    <a:pt x="23024" y="25728"/>
                  </a:cubicBezTo>
                  <a:cubicBezTo>
                    <a:pt x="23179" y="25728"/>
                    <a:pt x="23335" y="25717"/>
                    <a:pt x="23489" y="25694"/>
                  </a:cubicBezTo>
                  <a:cubicBezTo>
                    <a:pt x="24087" y="25614"/>
                    <a:pt x="24640" y="25364"/>
                    <a:pt x="25104" y="24989"/>
                  </a:cubicBezTo>
                  <a:cubicBezTo>
                    <a:pt x="35221" y="16737"/>
                    <a:pt x="41688" y="9797"/>
                    <a:pt x="41296" y="5310"/>
                  </a:cubicBezTo>
                  <a:cubicBezTo>
                    <a:pt x="41251" y="4846"/>
                    <a:pt x="40948" y="2143"/>
                    <a:pt x="38976" y="1028"/>
                  </a:cubicBezTo>
                  <a:cubicBezTo>
                    <a:pt x="37822" y="371"/>
                    <a:pt x="36336" y="1"/>
                    <a:pt x="34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2"/>
            <p:cNvSpPr/>
            <p:nvPr/>
          </p:nvSpPr>
          <p:spPr>
            <a:xfrm>
              <a:off x="1491850" y="615575"/>
              <a:ext cx="507625" cy="315150"/>
            </a:xfrm>
            <a:custGeom>
              <a:avLst/>
              <a:gdLst/>
              <a:ahLst/>
              <a:cxnLst/>
              <a:rect l="l" t="t" r="r" b="b"/>
              <a:pathLst>
                <a:path w="20305" h="12606" extrusionOk="0">
                  <a:moveTo>
                    <a:pt x="13843" y="0"/>
                  </a:moveTo>
                  <a:cubicBezTo>
                    <a:pt x="13526" y="0"/>
                    <a:pt x="13215" y="21"/>
                    <a:pt x="12918" y="63"/>
                  </a:cubicBezTo>
                  <a:cubicBezTo>
                    <a:pt x="12847" y="72"/>
                    <a:pt x="12766" y="81"/>
                    <a:pt x="12695" y="99"/>
                  </a:cubicBezTo>
                  <a:cubicBezTo>
                    <a:pt x="8868" y="830"/>
                    <a:pt x="6780" y="2052"/>
                    <a:pt x="4434" y="4898"/>
                  </a:cubicBezTo>
                  <a:lnTo>
                    <a:pt x="0" y="10429"/>
                  </a:lnTo>
                  <a:lnTo>
                    <a:pt x="313" y="12606"/>
                  </a:lnTo>
                  <a:lnTo>
                    <a:pt x="18101" y="11009"/>
                  </a:lnTo>
                  <a:cubicBezTo>
                    <a:pt x="19564" y="8832"/>
                    <a:pt x="20305" y="6905"/>
                    <a:pt x="20171" y="5309"/>
                  </a:cubicBezTo>
                  <a:cubicBezTo>
                    <a:pt x="20126" y="4845"/>
                    <a:pt x="19823" y="2142"/>
                    <a:pt x="17851" y="1027"/>
                  </a:cubicBezTo>
                  <a:cubicBezTo>
                    <a:pt x="16694" y="376"/>
                    <a:pt x="15203" y="0"/>
                    <a:pt x="13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2"/>
            <p:cNvSpPr/>
            <p:nvPr/>
          </p:nvSpPr>
          <p:spPr>
            <a:xfrm>
              <a:off x="991150" y="666550"/>
              <a:ext cx="991150" cy="592200"/>
            </a:xfrm>
            <a:custGeom>
              <a:avLst/>
              <a:gdLst/>
              <a:ahLst/>
              <a:cxnLst/>
              <a:rect l="l" t="t" r="r" b="b"/>
              <a:pathLst>
                <a:path w="39646" h="23688" extrusionOk="0">
                  <a:moveTo>
                    <a:pt x="33106" y="0"/>
                  </a:moveTo>
                  <a:cubicBezTo>
                    <a:pt x="32810" y="0"/>
                    <a:pt x="32519" y="19"/>
                    <a:pt x="32241" y="58"/>
                  </a:cubicBezTo>
                  <a:cubicBezTo>
                    <a:pt x="32170" y="67"/>
                    <a:pt x="32107" y="76"/>
                    <a:pt x="32036" y="94"/>
                  </a:cubicBezTo>
                  <a:cubicBezTo>
                    <a:pt x="28477" y="772"/>
                    <a:pt x="26648" y="2770"/>
                    <a:pt x="24471" y="5429"/>
                  </a:cubicBezTo>
                  <a:lnTo>
                    <a:pt x="20341" y="10567"/>
                  </a:lnTo>
                  <a:lnTo>
                    <a:pt x="15068" y="6758"/>
                  </a:lnTo>
                  <a:cubicBezTo>
                    <a:pt x="12510" y="5001"/>
                    <a:pt x="10391" y="3692"/>
                    <a:pt x="7370" y="3692"/>
                  </a:cubicBezTo>
                  <a:cubicBezTo>
                    <a:pt x="7031" y="3692"/>
                    <a:pt x="6680" y="3708"/>
                    <a:pt x="6317" y="3742"/>
                  </a:cubicBezTo>
                  <a:cubicBezTo>
                    <a:pt x="6254" y="3742"/>
                    <a:pt x="6183" y="3751"/>
                    <a:pt x="6111" y="3760"/>
                  </a:cubicBezTo>
                  <a:cubicBezTo>
                    <a:pt x="4711" y="3965"/>
                    <a:pt x="2668" y="4858"/>
                    <a:pt x="1455" y="6196"/>
                  </a:cubicBezTo>
                  <a:cubicBezTo>
                    <a:pt x="482" y="7257"/>
                    <a:pt x="1" y="9818"/>
                    <a:pt x="616" y="11432"/>
                  </a:cubicBezTo>
                  <a:cubicBezTo>
                    <a:pt x="3578" y="15206"/>
                    <a:pt x="10742" y="18980"/>
                    <a:pt x="20590" y="23395"/>
                  </a:cubicBezTo>
                  <a:cubicBezTo>
                    <a:pt x="21011" y="23589"/>
                    <a:pt x="21467" y="23688"/>
                    <a:pt x="21927" y="23688"/>
                  </a:cubicBezTo>
                  <a:cubicBezTo>
                    <a:pt x="22082" y="23688"/>
                    <a:pt x="22238" y="23677"/>
                    <a:pt x="22392" y="23654"/>
                  </a:cubicBezTo>
                  <a:cubicBezTo>
                    <a:pt x="22990" y="23574"/>
                    <a:pt x="23543" y="23324"/>
                    <a:pt x="24007" y="22949"/>
                  </a:cubicBezTo>
                  <a:cubicBezTo>
                    <a:pt x="32134" y="16321"/>
                    <a:pt x="37897" y="10540"/>
                    <a:pt x="39646" y="6196"/>
                  </a:cubicBezTo>
                  <a:cubicBezTo>
                    <a:pt x="39467" y="3546"/>
                    <a:pt x="38611" y="1967"/>
                    <a:pt x="36836" y="959"/>
                  </a:cubicBezTo>
                  <a:cubicBezTo>
                    <a:pt x="35752" y="345"/>
                    <a:pt x="34370" y="0"/>
                    <a:pt x="33106" y="0"/>
                  </a:cubicBezTo>
                  <a:close/>
                </a:path>
              </a:pathLst>
            </a:custGeom>
            <a:solidFill>
              <a:srgbClr val="805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2"/>
            <p:cNvSpPr/>
            <p:nvPr/>
          </p:nvSpPr>
          <p:spPr>
            <a:xfrm>
              <a:off x="991150" y="666550"/>
              <a:ext cx="991150" cy="592200"/>
            </a:xfrm>
            <a:custGeom>
              <a:avLst/>
              <a:gdLst/>
              <a:ahLst/>
              <a:cxnLst/>
              <a:rect l="l" t="t" r="r" b="b"/>
              <a:pathLst>
                <a:path w="39646" h="23688" extrusionOk="0">
                  <a:moveTo>
                    <a:pt x="33106" y="0"/>
                  </a:moveTo>
                  <a:cubicBezTo>
                    <a:pt x="32810" y="0"/>
                    <a:pt x="32519" y="19"/>
                    <a:pt x="32241" y="58"/>
                  </a:cubicBezTo>
                  <a:cubicBezTo>
                    <a:pt x="32170" y="67"/>
                    <a:pt x="32107" y="76"/>
                    <a:pt x="32036" y="94"/>
                  </a:cubicBezTo>
                  <a:cubicBezTo>
                    <a:pt x="28477" y="772"/>
                    <a:pt x="26648" y="2770"/>
                    <a:pt x="24471" y="5429"/>
                  </a:cubicBezTo>
                  <a:lnTo>
                    <a:pt x="20341" y="10567"/>
                  </a:lnTo>
                  <a:lnTo>
                    <a:pt x="15068" y="6758"/>
                  </a:lnTo>
                  <a:cubicBezTo>
                    <a:pt x="12510" y="5001"/>
                    <a:pt x="10391" y="3692"/>
                    <a:pt x="7370" y="3692"/>
                  </a:cubicBezTo>
                  <a:cubicBezTo>
                    <a:pt x="7031" y="3692"/>
                    <a:pt x="6680" y="3708"/>
                    <a:pt x="6317" y="3742"/>
                  </a:cubicBezTo>
                  <a:cubicBezTo>
                    <a:pt x="6254" y="3742"/>
                    <a:pt x="6183" y="3751"/>
                    <a:pt x="6111" y="3760"/>
                  </a:cubicBezTo>
                  <a:cubicBezTo>
                    <a:pt x="4711" y="3965"/>
                    <a:pt x="2668" y="4858"/>
                    <a:pt x="1455" y="6196"/>
                  </a:cubicBezTo>
                  <a:cubicBezTo>
                    <a:pt x="482" y="7257"/>
                    <a:pt x="1" y="9818"/>
                    <a:pt x="616" y="11432"/>
                  </a:cubicBezTo>
                  <a:cubicBezTo>
                    <a:pt x="3578" y="15206"/>
                    <a:pt x="10742" y="18980"/>
                    <a:pt x="20590" y="23395"/>
                  </a:cubicBezTo>
                  <a:cubicBezTo>
                    <a:pt x="21011" y="23589"/>
                    <a:pt x="21467" y="23688"/>
                    <a:pt x="21927" y="23688"/>
                  </a:cubicBezTo>
                  <a:cubicBezTo>
                    <a:pt x="22082" y="23688"/>
                    <a:pt x="22238" y="23677"/>
                    <a:pt x="22392" y="23654"/>
                  </a:cubicBezTo>
                  <a:cubicBezTo>
                    <a:pt x="22990" y="23574"/>
                    <a:pt x="23543" y="23324"/>
                    <a:pt x="24007" y="22949"/>
                  </a:cubicBezTo>
                  <a:cubicBezTo>
                    <a:pt x="32134" y="16321"/>
                    <a:pt x="37897" y="10540"/>
                    <a:pt x="39646" y="6196"/>
                  </a:cubicBezTo>
                  <a:cubicBezTo>
                    <a:pt x="39467" y="3546"/>
                    <a:pt x="38611" y="1967"/>
                    <a:pt x="36836" y="959"/>
                  </a:cubicBezTo>
                  <a:cubicBezTo>
                    <a:pt x="35752" y="345"/>
                    <a:pt x="34370" y="0"/>
                    <a:pt x="33106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2"/>
            <p:cNvSpPr/>
            <p:nvPr/>
          </p:nvSpPr>
          <p:spPr>
            <a:xfrm>
              <a:off x="991150" y="666550"/>
              <a:ext cx="991150" cy="592200"/>
            </a:xfrm>
            <a:custGeom>
              <a:avLst/>
              <a:gdLst/>
              <a:ahLst/>
              <a:cxnLst/>
              <a:rect l="l" t="t" r="r" b="b"/>
              <a:pathLst>
                <a:path w="39646" h="23688" extrusionOk="0">
                  <a:moveTo>
                    <a:pt x="33106" y="0"/>
                  </a:moveTo>
                  <a:cubicBezTo>
                    <a:pt x="32810" y="0"/>
                    <a:pt x="32519" y="19"/>
                    <a:pt x="32241" y="58"/>
                  </a:cubicBezTo>
                  <a:cubicBezTo>
                    <a:pt x="32170" y="67"/>
                    <a:pt x="32107" y="76"/>
                    <a:pt x="32036" y="94"/>
                  </a:cubicBezTo>
                  <a:cubicBezTo>
                    <a:pt x="28477" y="772"/>
                    <a:pt x="26648" y="2770"/>
                    <a:pt x="24471" y="5429"/>
                  </a:cubicBezTo>
                  <a:lnTo>
                    <a:pt x="20341" y="10567"/>
                  </a:lnTo>
                  <a:lnTo>
                    <a:pt x="15068" y="6758"/>
                  </a:lnTo>
                  <a:cubicBezTo>
                    <a:pt x="12510" y="5001"/>
                    <a:pt x="10391" y="3692"/>
                    <a:pt x="7370" y="3692"/>
                  </a:cubicBezTo>
                  <a:cubicBezTo>
                    <a:pt x="7031" y="3692"/>
                    <a:pt x="6680" y="3708"/>
                    <a:pt x="6317" y="3742"/>
                  </a:cubicBezTo>
                  <a:cubicBezTo>
                    <a:pt x="6254" y="3742"/>
                    <a:pt x="6183" y="3751"/>
                    <a:pt x="6111" y="3760"/>
                  </a:cubicBezTo>
                  <a:cubicBezTo>
                    <a:pt x="4711" y="3965"/>
                    <a:pt x="2668" y="4858"/>
                    <a:pt x="1455" y="6196"/>
                  </a:cubicBezTo>
                  <a:cubicBezTo>
                    <a:pt x="482" y="7257"/>
                    <a:pt x="1" y="9818"/>
                    <a:pt x="616" y="11432"/>
                  </a:cubicBezTo>
                  <a:cubicBezTo>
                    <a:pt x="3578" y="15206"/>
                    <a:pt x="10742" y="18980"/>
                    <a:pt x="20590" y="23395"/>
                  </a:cubicBezTo>
                  <a:cubicBezTo>
                    <a:pt x="21011" y="23589"/>
                    <a:pt x="21467" y="23688"/>
                    <a:pt x="21927" y="23688"/>
                  </a:cubicBezTo>
                  <a:cubicBezTo>
                    <a:pt x="22082" y="23688"/>
                    <a:pt x="22238" y="23677"/>
                    <a:pt x="22392" y="23654"/>
                  </a:cubicBezTo>
                  <a:cubicBezTo>
                    <a:pt x="22990" y="23574"/>
                    <a:pt x="23543" y="23324"/>
                    <a:pt x="24007" y="22949"/>
                  </a:cubicBezTo>
                  <a:cubicBezTo>
                    <a:pt x="32134" y="16321"/>
                    <a:pt x="37897" y="10540"/>
                    <a:pt x="39646" y="6196"/>
                  </a:cubicBezTo>
                  <a:cubicBezTo>
                    <a:pt x="39467" y="3546"/>
                    <a:pt x="38611" y="1967"/>
                    <a:pt x="36836" y="959"/>
                  </a:cubicBezTo>
                  <a:cubicBezTo>
                    <a:pt x="35752" y="345"/>
                    <a:pt x="34370" y="0"/>
                    <a:pt x="33106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2"/>
            <p:cNvSpPr/>
            <p:nvPr/>
          </p:nvSpPr>
          <p:spPr>
            <a:xfrm>
              <a:off x="991150" y="666550"/>
              <a:ext cx="991150" cy="592200"/>
            </a:xfrm>
            <a:custGeom>
              <a:avLst/>
              <a:gdLst/>
              <a:ahLst/>
              <a:cxnLst/>
              <a:rect l="l" t="t" r="r" b="b"/>
              <a:pathLst>
                <a:path w="39646" h="23688" extrusionOk="0">
                  <a:moveTo>
                    <a:pt x="33106" y="0"/>
                  </a:moveTo>
                  <a:cubicBezTo>
                    <a:pt x="32810" y="0"/>
                    <a:pt x="32519" y="19"/>
                    <a:pt x="32241" y="58"/>
                  </a:cubicBezTo>
                  <a:cubicBezTo>
                    <a:pt x="32170" y="67"/>
                    <a:pt x="32107" y="76"/>
                    <a:pt x="32036" y="94"/>
                  </a:cubicBezTo>
                  <a:cubicBezTo>
                    <a:pt x="28477" y="772"/>
                    <a:pt x="26648" y="2770"/>
                    <a:pt x="24471" y="5429"/>
                  </a:cubicBezTo>
                  <a:lnTo>
                    <a:pt x="20341" y="10567"/>
                  </a:lnTo>
                  <a:lnTo>
                    <a:pt x="15068" y="6758"/>
                  </a:lnTo>
                  <a:cubicBezTo>
                    <a:pt x="12510" y="5001"/>
                    <a:pt x="10391" y="3692"/>
                    <a:pt x="7370" y="3692"/>
                  </a:cubicBezTo>
                  <a:cubicBezTo>
                    <a:pt x="7031" y="3692"/>
                    <a:pt x="6680" y="3708"/>
                    <a:pt x="6317" y="3742"/>
                  </a:cubicBezTo>
                  <a:cubicBezTo>
                    <a:pt x="6254" y="3742"/>
                    <a:pt x="6183" y="3751"/>
                    <a:pt x="6111" y="3760"/>
                  </a:cubicBezTo>
                  <a:cubicBezTo>
                    <a:pt x="4711" y="3965"/>
                    <a:pt x="2668" y="4858"/>
                    <a:pt x="1455" y="6196"/>
                  </a:cubicBezTo>
                  <a:cubicBezTo>
                    <a:pt x="482" y="7257"/>
                    <a:pt x="1" y="9818"/>
                    <a:pt x="616" y="11432"/>
                  </a:cubicBezTo>
                  <a:cubicBezTo>
                    <a:pt x="3578" y="15206"/>
                    <a:pt x="10742" y="18980"/>
                    <a:pt x="20590" y="23395"/>
                  </a:cubicBezTo>
                  <a:cubicBezTo>
                    <a:pt x="21011" y="23589"/>
                    <a:pt x="21467" y="23688"/>
                    <a:pt x="21927" y="23688"/>
                  </a:cubicBezTo>
                  <a:cubicBezTo>
                    <a:pt x="22082" y="23688"/>
                    <a:pt x="22238" y="23677"/>
                    <a:pt x="22392" y="23654"/>
                  </a:cubicBezTo>
                  <a:cubicBezTo>
                    <a:pt x="22990" y="23574"/>
                    <a:pt x="23543" y="23324"/>
                    <a:pt x="24007" y="22949"/>
                  </a:cubicBezTo>
                  <a:cubicBezTo>
                    <a:pt x="32134" y="16321"/>
                    <a:pt x="37897" y="10540"/>
                    <a:pt x="39646" y="6196"/>
                  </a:cubicBezTo>
                  <a:cubicBezTo>
                    <a:pt x="39467" y="3546"/>
                    <a:pt x="38611" y="1967"/>
                    <a:pt x="36836" y="959"/>
                  </a:cubicBezTo>
                  <a:cubicBezTo>
                    <a:pt x="35752" y="345"/>
                    <a:pt x="34370" y="0"/>
                    <a:pt x="33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2"/>
            <p:cNvSpPr/>
            <p:nvPr/>
          </p:nvSpPr>
          <p:spPr>
            <a:xfrm>
              <a:off x="998950" y="758925"/>
              <a:ext cx="213250" cy="180275"/>
            </a:xfrm>
            <a:custGeom>
              <a:avLst/>
              <a:gdLst/>
              <a:ahLst/>
              <a:cxnLst/>
              <a:rect l="l" t="t" r="r" b="b"/>
              <a:pathLst>
                <a:path w="8530" h="7211" extrusionOk="0">
                  <a:moveTo>
                    <a:pt x="7099" y="0"/>
                  </a:moveTo>
                  <a:cubicBezTo>
                    <a:pt x="6878" y="0"/>
                    <a:pt x="6654" y="7"/>
                    <a:pt x="6424" y="21"/>
                  </a:cubicBezTo>
                  <a:cubicBezTo>
                    <a:pt x="4684" y="2180"/>
                    <a:pt x="2508" y="3982"/>
                    <a:pt x="72" y="5302"/>
                  </a:cubicBezTo>
                  <a:cubicBezTo>
                    <a:pt x="1" y="5953"/>
                    <a:pt x="19" y="6622"/>
                    <a:pt x="152" y="7211"/>
                  </a:cubicBezTo>
                  <a:cubicBezTo>
                    <a:pt x="3471" y="5578"/>
                    <a:pt x="6379" y="3116"/>
                    <a:pt x="8529" y="110"/>
                  </a:cubicBezTo>
                  <a:cubicBezTo>
                    <a:pt x="8072" y="36"/>
                    <a:pt x="7597" y="0"/>
                    <a:pt x="7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2"/>
            <p:cNvSpPr/>
            <p:nvPr/>
          </p:nvSpPr>
          <p:spPr>
            <a:xfrm>
              <a:off x="1110025" y="825000"/>
              <a:ext cx="277925" cy="246025"/>
            </a:xfrm>
            <a:custGeom>
              <a:avLst/>
              <a:gdLst/>
              <a:ahLst/>
              <a:cxnLst/>
              <a:rect l="l" t="t" r="r" b="b"/>
              <a:pathLst>
                <a:path w="11117" h="9841" extrusionOk="0">
                  <a:moveTo>
                    <a:pt x="9698" y="0"/>
                  </a:moveTo>
                  <a:cubicBezTo>
                    <a:pt x="7155" y="3587"/>
                    <a:pt x="3819" y="6620"/>
                    <a:pt x="0" y="8779"/>
                  </a:cubicBezTo>
                  <a:cubicBezTo>
                    <a:pt x="509" y="9127"/>
                    <a:pt x="1044" y="9483"/>
                    <a:pt x="1615" y="9840"/>
                  </a:cubicBezTo>
                  <a:cubicBezTo>
                    <a:pt x="5335" y="7592"/>
                    <a:pt x="8600" y="4550"/>
                    <a:pt x="11116" y="1000"/>
                  </a:cubicBezTo>
                  <a:lnTo>
                    <a:pt x="10313" y="420"/>
                  </a:lnTo>
                  <a:cubicBezTo>
                    <a:pt x="10108" y="277"/>
                    <a:pt x="9903" y="134"/>
                    <a:pt x="9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2"/>
            <p:cNvSpPr/>
            <p:nvPr/>
          </p:nvSpPr>
          <p:spPr>
            <a:xfrm>
              <a:off x="1347550" y="684275"/>
              <a:ext cx="392775" cy="514100"/>
            </a:xfrm>
            <a:custGeom>
              <a:avLst/>
              <a:gdLst/>
              <a:ahLst/>
              <a:cxnLst/>
              <a:rect l="l" t="t" r="r" b="b"/>
              <a:pathLst>
                <a:path w="15711" h="20564" extrusionOk="0">
                  <a:moveTo>
                    <a:pt x="15710" y="0"/>
                  </a:moveTo>
                  <a:lnTo>
                    <a:pt x="15710" y="0"/>
                  </a:lnTo>
                  <a:cubicBezTo>
                    <a:pt x="14800" y="375"/>
                    <a:pt x="14006" y="875"/>
                    <a:pt x="13284" y="1472"/>
                  </a:cubicBezTo>
                  <a:cubicBezTo>
                    <a:pt x="10393" y="8466"/>
                    <a:pt x="5763" y="14800"/>
                    <a:pt x="0" y="19742"/>
                  </a:cubicBezTo>
                  <a:cubicBezTo>
                    <a:pt x="554" y="20010"/>
                    <a:pt x="1124" y="20287"/>
                    <a:pt x="1704" y="20563"/>
                  </a:cubicBezTo>
                  <a:cubicBezTo>
                    <a:pt x="7985" y="15005"/>
                    <a:pt x="12891" y="7860"/>
                    <a:pt x="15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2"/>
            <p:cNvSpPr/>
            <p:nvPr/>
          </p:nvSpPr>
          <p:spPr>
            <a:xfrm>
              <a:off x="1558750" y="704350"/>
              <a:ext cx="405500" cy="552000"/>
            </a:xfrm>
            <a:custGeom>
              <a:avLst/>
              <a:gdLst/>
              <a:ahLst/>
              <a:cxnLst/>
              <a:rect l="l" t="t" r="r" b="b"/>
              <a:pathLst>
                <a:path w="16220" h="22080" extrusionOk="0">
                  <a:moveTo>
                    <a:pt x="14934" y="0"/>
                  </a:moveTo>
                  <a:cubicBezTo>
                    <a:pt x="12133" y="8538"/>
                    <a:pt x="6888" y="16326"/>
                    <a:pt x="1" y="22080"/>
                  </a:cubicBezTo>
                  <a:cubicBezTo>
                    <a:pt x="473" y="21964"/>
                    <a:pt x="928" y="21750"/>
                    <a:pt x="1303" y="21437"/>
                  </a:cubicBezTo>
                  <a:cubicBezTo>
                    <a:pt x="4586" y="18761"/>
                    <a:pt x="7476" y="16227"/>
                    <a:pt x="9876" y="13872"/>
                  </a:cubicBezTo>
                  <a:cubicBezTo>
                    <a:pt x="12535" y="10099"/>
                    <a:pt x="14685" y="5959"/>
                    <a:pt x="16219" y="1615"/>
                  </a:cubicBezTo>
                  <a:cubicBezTo>
                    <a:pt x="15898" y="973"/>
                    <a:pt x="15479" y="437"/>
                    <a:pt x="14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77" name="Google Shape;407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13807">
            <a:off x="6723659" y="254375"/>
            <a:ext cx="896300" cy="8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8" name="Google Shape;4078;p42"/>
          <p:cNvSpPr txBox="1"/>
          <p:nvPr/>
        </p:nvSpPr>
        <p:spPr>
          <a:xfrm>
            <a:off x="1234400" y="276625"/>
            <a:ext cx="582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6"/>
              </a:rPr>
              <a:t>http://cmu.to/cs212g12web</a:t>
            </a:r>
            <a:endParaRPr sz="27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p43"/>
          <p:cNvSpPr txBox="1">
            <a:spLocks noGrp="1"/>
          </p:cNvSpPr>
          <p:nvPr>
            <p:ph type="subTitle" idx="1"/>
          </p:nvPr>
        </p:nvSpPr>
        <p:spPr>
          <a:xfrm>
            <a:off x="3055675" y="838775"/>
            <a:ext cx="3629700" cy="13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Bai Jamjuree"/>
                <a:ea typeface="Bai Jamjuree"/>
                <a:cs typeface="Bai Jamjuree"/>
                <a:sym typeface="Bai Jamjuree"/>
              </a:rPr>
              <a:t>บทสรุป</a:t>
            </a:r>
            <a:endParaRPr sz="7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084" name="Google Shape;4084;p43"/>
          <p:cNvSpPr txBox="1"/>
          <p:nvPr/>
        </p:nvSpPr>
        <p:spPr>
          <a:xfrm>
            <a:off x="1817825" y="2957000"/>
            <a:ext cx="5409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บทบาทที่นักศึกษารับผิดชอบ</a:t>
            </a:r>
            <a:endParaRPr sz="3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44"/>
          <p:cNvSpPr txBox="1">
            <a:spLocks noGrp="1"/>
          </p:cNvSpPr>
          <p:nvPr>
            <p:ph type="subTitle" idx="1"/>
          </p:nvPr>
        </p:nvSpPr>
        <p:spPr>
          <a:xfrm>
            <a:off x="2885400" y="123825"/>
            <a:ext cx="3373200" cy="8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ai Jamjuree"/>
                <a:ea typeface="Bai Jamjuree"/>
                <a:cs typeface="Bai Jamjuree"/>
                <a:sym typeface="Bai Jamjuree"/>
              </a:rPr>
              <a:t>ความรู้เพิ่มเติม</a:t>
            </a:r>
            <a:endParaRPr sz="4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090" name="Google Shape;4090;p44"/>
          <p:cNvSpPr txBox="1">
            <a:spLocks noGrp="1"/>
          </p:cNvSpPr>
          <p:nvPr>
            <p:ph type="subTitle" idx="1"/>
          </p:nvPr>
        </p:nvSpPr>
        <p:spPr>
          <a:xfrm>
            <a:off x="1134525" y="1752700"/>
            <a:ext cx="7413600" cy="10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Bai Jamjuree"/>
              <a:buAutoNum type="arabicPeriod"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bcrypt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Bai Jamjuree"/>
              <a:buAutoNum type="arabicPeriod"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JSON Web Token (JWT)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45"/>
          <p:cNvSpPr txBox="1">
            <a:spLocks noGrp="1"/>
          </p:cNvSpPr>
          <p:nvPr>
            <p:ph type="title"/>
          </p:nvPr>
        </p:nvSpPr>
        <p:spPr>
          <a:xfrm>
            <a:off x="2308525" y="162525"/>
            <a:ext cx="460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Library ทั้งหมดที่ใช้</a:t>
            </a:r>
            <a:endParaRPr sz="4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096" name="Google Shape;4096;p45"/>
          <p:cNvSpPr txBox="1"/>
          <p:nvPr/>
        </p:nvSpPr>
        <p:spPr>
          <a:xfrm>
            <a:off x="3170250" y="1251025"/>
            <a:ext cx="30000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2.2.2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gunicorn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20.1.0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Werkzeug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2.2.2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bcrypt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4.1.2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Flask-SQLAlchemy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3.0.3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psycopg2-binary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2.9.9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SQLAlchemy-serializer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1.4.1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Flask-Session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0.6.0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pyjwt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2.8.0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Authlib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1.3.0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" sz="1300">
                <a:solidFill>
                  <a:srgbClr val="2BBAC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2.31.0</a:t>
            </a:r>
            <a:endParaRPr sz="130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97" name="Google Shape;40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025" y="3959300"/>
            <a:ext cx="1206324" cy="12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46"/>
          <p:cNvSpPr txBox="1">
            <a:spLocks noGrp="1"/>
          </p:cNvSpPr>
          <p:nvPr>
            <p:ph type="title"/>
          </p:nvPr>
        </p:nvSpPr>
        <p:spPr>
          <a:xfrm>
            <a:off x="1168150" y="1018850"/>
            <a:ext cx="6354900" cy="4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ปัญหาที่พบ และการแก้ไข</a:t>
            </a:r>
            <a:endParaRPr sz="4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103" name="Google Shape;4103;p46"/>
          <p:cNvSpPr txBox="1">
            <a:spLocks noGrp="1"/>
          </p:cNvSpPr>
          <p:nvPr>
            <p:ph type="subTitle" idx="1"/>
          </p:nvPr>
        </p:nvSpPr>
        <p:spPr>
          <a:xfrm>
            <a:off x="713225" y="1908575"/>
            <a:ext cx="7809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Bai Jamjuree"/>
              <a:buAutoNum type="arabicPeriod"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ความยาวตัวอักษรที่ user กรอกมายาวเกินไป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Bai Jamjuree"/>
              <a:buAutoNum type="arabicPeriod"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ระบบ Suggestion ยังไม่ค่อยสเถียร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Bai Jamjuree"/>
              <a:buAutoNum type="arabicPeriod"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ไม่ได้คำนึงถึงการออกแบบ function ที่ใช้ร่วมกัน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104" name="Google Shape;41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0" y="4195475"/>
            <a:ext cx="948026" cy="9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p47"/>
          <p:cNvSpPr txBox="1"/>
          <p:nvPr/>
        </p:nvSpPr>
        <p:spPr>
          <a:xfrm flipH="1">
            <a:off x="5636635" y="1577676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110" name="Google Shape;4110;p47"/>
          <p:cNvSpPr txBox="1">
            <a:spLocks noGrp="1"/>
          </p:cNvSpPr>
          <p:nvPr>
            <p:ph type="title"/>
          </p:nvPr>
        </p:nvSpPr>
        <p:spPr>
          <a:xfrm>
            <a:off x="1156275" y="685450"/>
            <a:ext cx="732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การทำงานร่วมกันผ่าน git repo</a:t>
            </a:r>
            <a:endParaRPr sz="40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111" name="Google Shape;41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63" y="1962571"/>
            <a:ext cx="2143200" cy="214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Google Shape;4116;p48"/>
          <p:cNvSpPr txBox="1">
            <a:spLocks noGrp="1"/>
          </p:cNvSpPr>
          <p:nvPr>
            <p:ph type="title"/>
          </p:nvPr>
        </p:nvSpPr>
        <p:spPr>
          <a:xfrm>
            <a:off x="720000" y="1493050"/>
            <a:ext cx="7938300" cy="21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กลุ่มของพวกเรา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ขอจบการนำเสนอ ขอบคุณที่รับชมและรับฟัง ครับ/ค่ะ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9" name="Google Shape;34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1634">
            <a:off x="4360598" y="4447233"/>
            <a:ext cx="969504" cy="969504"/>
          </a:xfrm>
          <a:prstGeom prst="rect">
            <a:avLst/>
          </a:prstGeom>
          <a:noFill/>
          <a:ln>
            <a:noFill/>
          </a:ln>
        </p:spPr>
      </p:pic>
      <p:sp>
        <p:nvSpPr>
          <p:cNvPr id="3490" name="Google Shape;3490;p33"/>
          <p:cNvSpPr txBox="1">
            <a:spLocks noGrp="1"/>
          </p:cNvSpPr>
          <p:nvPr>
            <p:ph type="title"/>
          </p:nvPr>
        </p:nvSpPr>
        <p:spPr>
          <a:xfrm>
            <a:off x="720000" y="151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ai Jamjuree"/>
                <a:ea typeface="Bai Jamjuree"/>
                <a:cs typeface="Bai Jamjuree"/>
                <a:sym typeface="Bai Jamjuree"/>
              </a:rPr>
              <a:t>Objective</a:t>
            </a:r>
            <a:endParaRPr sz="4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1" name="Google Shape;3491;p33"/>
          <p:cNvSpPr txBox="1">
            <a:spLocks noGrp="1"/>
          </p:cNvSpPr>
          <p:nvPr>
            <p:ph type="subTitle" idx="3"/>
          </p:nvPr>
        </p:nvSpPr>
        <p:spPr>
          <a:xfrm>
            <a:off x="5552775" y="993921"/>
            <a:ext cx="30099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ผู้ใช้สามารถกลับมาทบทวนคำศัพท์ได้ทุกที่ทุกเวลา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2" name="Google Shape;3492;p33"/>
          <p:cNvSpPr txBox="1">
            <a:spLocks noGrp="1"/>
          </p:cNvSpPr>
          <p:nvPr>
            <p:ph type="subTitle" idx="1"/>
          </p:nvPr>
        </p:nvSpPr>
        <p:spPr>
          <a:xfrm>
            <a:off x="1325675" y="1040225"/>
            <a:ext cx="229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ผู้ใช้จดจำคำ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ศัพท์ได้ดีขึ้น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3" name="Google Shape;3493;p33"/>
          <p:cNvSpPr txBox="1">
            <a:spLocks noGrp="1"/>
          </p:cNvSpPr>
          <p:nvPr>
            <p:ph type="subTitle" idx="2"/>
          </p:nvPr>
        </p:nvSpPr>
        <p:spPr>
          <a:xfrm>
            <a:off x="5521775" y="2992625"/>
            <a:ext cx="33957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ผู้ใช้งานสามารถทำ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ความเข้าใจวิธีใช้เว็บ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ไซต์ได้อย่างง่ายดาย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4" name="Google Shape;3494;p33"/>
          <p:cNvSpPr txBox="1">
            <a:spLocks noGrp="1"/>
          </p:cNvSpPr>
          <p:nvPr>
            <p:ph type="subTitle" idx="4"/>
          </p:nvPr>
        </p:nvSpPr>
        <p:spPr>
          <a:xfrm>
            <a:off x="1055663" y="2434150"/>
            <a:ext cx="33957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ผู้ใช้ไม่ต้องกังวลว่า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บัตรคำศัพท์จะหาย หรือเปียกฝนเนื่องจากบัตรคำศัพท์ของเรา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อยู่บนเว็บไซต์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5" name="Google Shape;3495;p33"/>
          <p:cNvSpPr txBox="1">
            <a:spLocks noGrp="1"/>
          </p:cNvSpPr>
          <p:nvPr>
            <p:ph type="title" idx="7"/>
          </p:nvPr>
        </p:nvSpPr>
        <p:spPr>
          <a:xfrm>
            <a:off x="590975" y="1161408"/>
            <a:ext cx="734700" cy="4476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96" name="Google Shape;3496;p33"/>
          <p:cNvSpPr txBox="1">
            <a:spLocks noGrp="1"/>
          </p:cNvSpPr>
          <p:nvPr>
            <p:ph type="title" idx="8"/>
          </p:nvPr>
        </p:nvSpPr>
        <p:spPr>
          <a:xfrm>
            <a:off x="408900" y="3009416"/>
            <a:ext cx="734700" cy="4476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97" name="Google Shape;3497;p33"/>
          <p:cNvSpPr txBox="1">
            <a:spLocks noGrp="1"/>
          </p:cNvSpPr>
          <p:nvPr>
            <p:ph type="title" idx="9"/>
          </p:nvPr>
        </p:nvSpPr>
        <p:spPr>
          <a:xfrm>
            <a:off x="4691147" y="1220058"/>
            <a:ext cx="734700" cy="4476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8" name="Google Shape;3498;p33"/>
          <p:cNvSpPr txBox="1">
            <a:spLocks noGrp="1"/>
          </p:cNvSpPr>
          <p:nvPr>
            <p:ph type="title" idx="13"/>
          </p:nvPr>
        </p:nvSpPr>
        <p:spPr>
          <a:xfrm>
            <a:off x="4691159" y="3068041"/>
            <a:ext cx="734700" cy="4476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34"/>
          <p:cNvSpPr txBox="1">
            <a:spLocks noGrp="1"/>
          </p:cNvSpPr>
          <p:nvPr>
            <p:ph type="title"/>
          </p:nvPr>
        </p:nvSpPr>
        <p:spPr>
          <a:xfrm>
            <a:off x="720000" y="221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ai Jamjuree"/>
                <a:ea typeface="Bai Jamjuree"/>
                <a:cs typeface="Bai Jamjuree"/>
                <a:sym typeface="Bai Jamjuree"/>
              </a:rPr>
              <a:t>Feature</a:t>
            </a:r>
            <a:endParaRPr sz="4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04" name="Google Shape;3504;p34"/>
          <p:cNvSpPr txBox="1">
            <a:spLocks noGrp="1"/>
          </p:cNvSpPr>
          <p:nvPr>
            <p:ph type="subTitle" idx="3"/>
          </p:nvPr>
        </p:nvSpPr>
        <p:spPr>
          <a:xfrm>
            <a:off x="2034875" y="2231325"/>
            <a:ext cx="65931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มีแถบเมนูที่สามารถกดไปหน้า home, explore, profile, logout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05" name="Google Shape;3505;p34"/>
          <p:cNvSpPr txBox="1">
            <a:spLocks noGrp="1"/>
          </p:cNvSpPr>
          <p:nvPr>
            <p:ph type="subTitle" idx="2"/>
          </p:nvPr>
        </p:nvSpPr>
        <p:spPr>
          <a:xfrm>
            <a:off x="2034875" y="3646725"/>
            <a:ext cx="6684000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สามารถสร้าง, ลบ และแก้ไข deck ของตัวเองได้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06" name="Google Shape;3506;p34"/>
          <p:cNvSpPr txBox="1">
            <a:spLocks noGrp="1"/>
          </p:cNvSpPr>
          <p:nvPr>
            <p:ph type="title" idx="7"/>
          </p:nvPr>
        </p:nvSpPr>
        <p:spPr>
          <a:xfrm>
            <a:off x="1192176" y="1122475"/>
            <a:ext cx="674400" cy="4098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07" name="Google Shape;3507;p34"/>
          <p:cNvSpPr txBox="1">
            <a:spLocks noGrp="1"/>
          </p:cNvSpPr>
          <p:nvPr>
            <p:ph type="title" idx="9"/>
          </p:nvPr>
        </p:nvSpPr>
        <p:spPr>
          <a:xfrm>
            <a:off x="1192171" y="2285750"/>
            <a:ext cx="674400" cy="4098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08" name="Google Shape;3508;p34"/>
          <p:cNvSpPr txBox="1">
            <a:spLocks noGrp="1"/>
          </p:cNvSpPr>
          <p:nvPr>
            <p:ph type="title" idx="14"/>
          </p:nvPr>
        </p:nvSpPr>
        <p:spPr>
          <a:xfrm>
            <a:off x="1192169" y="3540275"/>
            <a:ext cx="674400" cy="4098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09" name="Google Shape;3509;p34"/>
          <p:cNvSpPr txBox="1"/>
          <p:nvPr/>
        </p:nvSpPr>
        <p:spPr>
          <a:xfrm>
            <a:off x="2003500" y="1019825"/>
            <a:ext cx="6791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มีระบบ Login ทั้งแบบปกติ และแบบ Login with google and facebook</a:t>
            </a:r>
            <a:endParaRPr sz="28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510" name="Google Shape;35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325" y="3238225"/>
            <a:ext cx="1886400" cy="18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35"/>
          <p:cNvSpPr txBox="1">
            <a:spLocks noGrp="1"/>
          </p:cNvSpPr>
          <p:nvPr>
            <p:ph type="title"/>
          </p:nvPr>
        </p:nvSpPr>
        <p:spPr>
          <a:xfrm>
            <a:off x="720000" y="102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ai Jamjuree"/>
                <a:ea typeface="Bai Jamjuree"/>
                <a:cs typeface="Bai Jamjuree"/>
                <a:sym typeface="Bai Jamjuree"/>
              </a:rPr>
              <a:t>Feature</a:t>
            </a:r>
            <a:endParaRPr sz="4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16" name="Google Shape;3516;p35"/>
          <p:cNvSpPr txBox="1">
            <a:spLocks noGrp="1"/>
          </p:cNvSpPr>
          <p:nvPr>
            <p:ph type="subTitle" idx="4"/>
          </p:nvPr>
        </p:nvSpPr>
        <p:spPr>
          <a:xfrm>
            <a:off x="2236938" y="2259400"/>
            <a:ext cx="58143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สามารถ search หาชื่อ deck ของตัวเองและผู้ใช้งานอื่นที่เป็น public ได้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17" name="Google Shape;3517;p35"/>
          <p:cNvSpPr txBox="1">
            <a:spLocks noGrp="1"/>
          </p:cNvSpPr>
          <p:nvPr>
            <p:ph type="subTitle" idx="5"/>
          </p:nvPr>
        </p:nvSpPr>
        <p:spPr>
          <a:xfrm>
            <a:off x="2367300" y="917875"/>
            <a:ext cx="55536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สามารถคัดลอก deck ที่เป็น public ของผู้ใช้งานคนอื่นได้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18" name="Google Shape;3518;p35"/>
          <p:cNvSpPr txBox="1">
            <a:spLocks noGrp="1"/>
          </p:cNvSpPr>
          <p:nvPr>
            <p:ph type="subTitle" idx="6"/>
          </p:nvPr>
        </p:nvSpPr>
        <p:spPr>
          <a:xfrm>
            <a:off x="2134377" y="3745110"/>
            <a:ext cx="65745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สร้าง แก้ไข และลบ card ในแต่ละ deck ได้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19" name="Google Shape;3519;p35"/>
          <p:cNvSpPr txBox="1">
            <a:spLocks noGrp="1"/>
          </p:cNvSpPr>
          <p:nvPr>
            <p:ph type="title" idx="8"/>
          </p:nvPr>
        </p:nvSpPr>
        <p:spPr>
          <a:xfrm>
            <a:off x="1270239" y="1054373"/>
            <a:ext cx="674400" cy="4098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0" name="Google Shape;3520;p35"/>
          <p:cNvSpPr txBox="1">
            <a:spLocks noGrp="1"/>
          </p:cNvSpPr>
          <p:nvPr>
            <p:ph type="title" idx="13"/>
          </p:nvPr>
        </p:nvSpPr>
        <p:spPr>
          <a:xfrm>
            <a:off x="1270258" y="2437523"/>
            <a:ext cx="674400" cy="4098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1" name="Google Shape;3521;p35"/>
          <p:cNvSpPr txBox="1">
            <a:spLocks noGrp="1"/>
          </p:cNvSpPr>
          <p:nvPr>
            <p:ph type="title" idx="15"/>
          </p:nvPr>
        </p:nvSpPr>
        <p:spPr>
          <a:xfrm>
            <a:off x="1270256" y="3820664"/>
            <a:ext cx="674400" cy="4098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22" name="Google Shape;35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47823">
            <a:off x="-84599" y="3834225"/>
            <a:ext cx="1323249" cy="13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36"/>
          <p:cNvSpPr txBox="1">
            <a:spLocks noGrp="1"/>
          </p:cNvSpPr>
          <p:nvPr>
            <p:ph type="subTitle" idx="4294967295"/>
          </p:nvPr>
        </p:nvSpPr>
        <p:spPr>
          <a:xfrm>
            <a:off x="2053575" y="2792675"/>
            <a:ext cx="6680400" cy="18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เมื่อกด play card สามารถกดดูคำแปล แล้วเลือกว่าจะเก็บ card นั้นไว้จำต่อ หรือหากจำคำศัพท์ได้แล้วก็นำออกจากตอน play card ได้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28" name="Google Shape;3528;p36"/>
          <p:cNvSpPr txBox="1">
            <a:spLocks noGrp="1"/>
          </p:cNvSpPr>
          <p:nvPr>
            <p:ph type="subTitle" idx="4294967295"/>
          </p:nvPr>
        </p:nvSpPr>
        <p:spPr>
          <a:xfrm>
            <a:off x="2053575" y="589075"/>
            <a:ext cx="60603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หน้า Profile สามารถเปลี่ยนรูปและ username ได้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29" name="Google Shape;3529;p36"/>
          <p:cNvSpPr txBox="1">
            <a:spLocks noGrp="1"/>
          </p:cNvSpPr>
          <p:nvPr>
            <p:ph type="subTitle" idx="4294967295"/>
          </p:nvPr>
        </p:nvSpPr>
        <p:spPr>
          <a:xfrm>
            <a:off x="2101098" y="1676150"/>
            <a:ext cx="6157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latin typeface="Bai Jamjuree"/>
                <a:ea typeface="Bai Jamjuree"/>
                <a:cs typeface="Bai Jamjuree"/>
                <a:sym typeface="Bai Jamjuree"/>
              </a:rPr>
              <a:t>หน้า Edit Deck สามารถกด Suggest คำแปลได้ เมื่อพิมพ์คำศัพท์ไปแล้ว</a:t>
            </a:r>
            <a:endParaRPr sz="2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30" name="Google Shape;3530;p36"/>
          <p:cNvSpPr txBox="1">
            <a:spLocks noGrp="1"/>
          </p:cNvSpPr>
          <p:nvPr>
            <p:ph type="title" idx="4294967295"/>
          </p:nvPr>
        </p:nvSpPr>
        <p:spPr>
          <a:xfrm>
            <a:off x="1039775" y="589075"/>
            <a:ext cx="674400" cy="5700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/>
          </a:p>
        </p:txBody>
      </p:sp>
      <p:sp>
        <p:nvSpPr>
          <p:cNvPr id="3531" name="Google Shape;3531;p36"/>
          <p:cNvSpPr txBox="1">
            <a:spLocks noGrp="1"/>
          </p:cNvSpPr>
          <p:nvPr>
            <p:ph type="title" idx="4294967295"/>
          </p:nvPr>
        </p:nvSpPr>
        <p:spPr>
          <a:xfrm>
            <a:off x="1039775" y="1752350"/>
            <a:ext cx="674400" cy="5700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</a:t>
            </a:r>
            <a:endParaRPr/>
          </a:p>
        </p:txBody>
      </p:sp>
      <p:sp>
        <p:nvSpPr>
          <p:cNvPr id="3532" name="Google Shape;3532;p36"/>
          <p:cNvSpPr txBox="1">
            <a:spLocks noGrp="1"/>
          </p:cNvSpPr>
          <p:nvPr>
            <p:ph type="title" idx="4294967295"/>
          </p:nvPr>
        </p:nvSpPr>
        <p:spPr>
          <a:xfrm>
            <a:off x="1039775" y="3006875"/>
            <a:ext cx="674400" cy="5700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9</a:t>
            </a:r>
            <a:endParaRPr/>
          </a:p>
        </p:txBody>
      </p:sp>
      <p:pic>
        <p:nvPicPr>
          <p:cNvPr id="3533" name="Google Shape;35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700" y="3784313"/>
            <a:ext cx="1273975" cy="1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p37"/>
          <p:cNvSpPr txBox="1">
            <a:spLocks noGrp="1"/>
          </p:cNvSpPr>
          <p:nvPr>
            <p:ph type="title"/>
          </p:nvPr>
        </p:nvSpPr>
        <p:spPr>
          <a:xfrm>
            <a:off x="2253525" y="1308800"/>
            <a:ext cx="4887900" cy="9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Bai Jamjuree"/>
                <a:ea typeface="Bai Jamjuree"/>
                <a:cs typeface="Bai Jamjuree"/>
                <a:sym typeface="Bai Jamjuree"/>
              </a:rPr>
              <a:t>Repository</a:t>
            </a:r>
            <a:endParaRPr sz="7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39" name="Google Shape;3539;p37"/>
          <p:cNvSpPr txBox="1"/>
          <p:nvPr/>
        </p:nvSpPr>
        <p:spPr>
          <a:xfrm>
            <a:off x="880050" y="2825900"/>
            <a:ext cx="794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3"/>
              </a:rPr>
              <a:t>https://github.com/AuttakornC/p23cs212g12</a:t>
            </a:r>
            <a:endParaRPr sz="28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p38"/>
          <p:cNvSpPr txBox="1">
            <a:spLocks noGrp="1"/>
          </p:cNvSpPr>
          <p:nvPr>
            <p:ph type="title"/>
          </p:nvPr>
        </p:nvSpPr>
        <p:spPr>
          <a:xfrm>
            <a:off x="3120250" y="1563513"/>
            <a:ext cx="53202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Bai Jamjuree"/>
                <a:ea typeface="Bai Jamjuree"/>
                <a:cs typeface="Bai Jamjuree"/>
                <a:sym typeface="Bai Jamjuree"/>
              </a:rPr>
              <a:t>Site map and diagram</a:t>
            </a:r>
            <a:endParaRPr sz="5800"/>
          </a:p>
        </p:txBody>
      </p:sp>
      <p:grpSp>
        <p:nvGrpSpPr>
          <p:cNvPr id="3545" name="Google Shape;3545;p38"/>
          <p:cNvGrpSpPr/>
          <p:nvPr/>
        </p:nvGrpSpPr>
        <p:grpSpPr>
          <a:xfrm>
            <a:off x="1031479" y="1382480"/>
            <a:ext cx="2000145" cy="1822761"/>
            <a:chOff x="5094157" y="1761029"/>
            <a:chExt cx="3099079" cy="2547535"/>
          </a:xfrm>
        </p:grpSpPr>
        <p:sp>
          <p:nvSpPr>
            <p:cNvPr id="3546" name="Google Shape;3546;p38"/>
            <p:cNvSpPr/>
            <p:nvPr/>
          </p:nvSpPr>
          <p:spPr>
            <a:xfrm>
              <a:off x="5094157" y="2843645"/>
              <a:ext cx="3099079" cy="1464918"/>
            </a:xfrm>
            <a:custGeom>
              <a:avLst/>
              <a:gdLst/>
              <a:ahLst/>
              <a:cxnLst/>
              <a:rect l="l" t="t" r="r" b="b"/>
              <a:pathLst>
                <a:path w="48113" h="22741" extrusionOk="0">
                  <a:moveTo>
                    <a:pt x="22250" y="1"/>
                  </a:moveTo>
                  <a:cubicBezTo>
                    <a:pt x="9957" y="1"/>
                    <a:pt x="1" y="3765"/>
                    <a:pt x="1" y="8395"/>
                  </a:cubicBezTo>
                  <a:cubicBezTo>
                    <a:pt x="1" y="12990"/>
                    <a:pt x="9743" y="16719"/>
                    <a:pt x="21849" y="16790"/>
                  </a:cubicBezTo>
                  <a:cubicBezTo>
                    <a:pt x="22134" y="20100"/>
                    <a:pt x="27897" y="22740"/>
                    <a:pt x="34971" y="22740"/>
                  </a:cubicBezTo>
                  <a:cubicBezTo>
                    <a:pt x="42233" y="22740"/>
                    <a:pt x="48112" y="19966"/>
                    <a:pt x="48112" y="16540"/>
                  </a:cubicBezTo>
                  <a:cubicBezTo>
                    <a:pt x="48112" y="14515"/>
                    <a:pt x="46042" y="12704"/>
                    <a:pt x="42849" y="11580"/>
                  </a:cubicBezTo>
                  <a:cubicBezTo>
                    <a:pt x="43910" y="10599"/>
                    <a:pt x="44499" y="9528"/>
                    <a:pt x="44499" y="8395"/>
                  </a:cubicBezTo>
                  <a:cubicBezTo>
                    <a:pt x="44499" y="3765"/>
                    <a:pt x="34534" y="1"/>
                    <a:pt x="22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418869" y="1761029"/>
              <a:ext cx="2199751" cy="1943605"/>
            </a:xfrm>
            <a:custGeom>
              <a:avLst/>
              <a:gdLst/>
              <a:ahLst/>
              <a:cxnLst/>
              <a:rect l="l" t="t" r="r" b="b"/>
              <a:pathLst>
                <a:path w="34151" h="30172" extrusionOk="0">
                  <a:moveTo>
                    <a:pt x="17075" y="0"/>
                  </a:moveTo>
                  <a:cubicBezTo>
                    <a:pt x="11901" y="0"/>
                    <a:pt x="8110" y="1455"/>
                    <a:pt x="5772" y="2748"/>
                  </a:cubicBezTo>
                  <a:cubicBezTo>
                    <a:pt x="4042" y="3694"/>
                    <a:pt x="2864" y="5407"/>
                    <a:pt x="2570" y="7360"/>
                  </a:cubicBezTo>
                  <a:cubicBezTo>
                    <a:pt x="1820" y="12463"/>
                    <a:pt x="1026" y="17548"/>
                    <a:pt x="197" y="22633"/>
                  </a:cubicBezTo>
                  <a:cubicBezTo>
                    <a:pt x="0" y="23855"/>
                    <a:pt x="509" y="25095"/>
                    <a:pt x="1535" y="25800"/>
                  </a:cubicBezTo>
                  <a:cubicBezTo>
                    <a:pt x="3952" y="27477"/>
                    <a:pt x="9091" y="30171"/>
                    <a:pt x="17075" y="30171"/>
                  </a:cubicBezTo>
                  <a:cubicBezTo>
                    <a:pt x="25051" y="30171"/>
                    <a:pt x="30189" y="27477"/>
                    <a:pt x="32616" y="25800"/>
                  </a:cubicBezTo>
                  <a:cubicBezTo>
                    <a:pt x="33633" y="25095"/>
                    <a:pt x="34150" y="23855"/>
                    <a:pt x="33945" y="22633"/>
                  </a:cubicBezTo>
                  <a:cubicBezTo>
                    <a:pt x="33115" y="17494"/>
                    <a:pt x="32312" y="12356"/>
                    <a:pt x="31545" y="7209"/>
                  </a:cubicBezTo>
                  <a:cubicBezTo>
                    <a:pt x="31260" y="5273"/>
                    <a:pt x="30109" y="3569"/>
                    <a:pt x="28405" y="2614"/>
                  </a:cubicBezTo>
                  <a:cubicBezTo>
                    <a:pt x="26166" y="1365"/>
                    <a:pt x="22490" y="0"/>
                    <a:pt x="17075" y="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418869" y="1761029"/>
              <a:ext cx="2199751" cy="1943605"/>
            </a:xfrm>
            <a:custGeom>
              <a:avLst/>
              <a:gdLst/>
              <a:ahLst/>
              <a:cxnLst/>
              <a:rect l="l" t="t" r="r" b="b"/>
              <a:pathLst>
                <a:path w="34151" h="30172" extrusionOk="0">
                  <a:moveTo>
                    <a:pt x="17075" y="0"/>
                  </a:moveTo>
                  <a:cubicBezTo>
                    <a:pt x="11901" y="0"/>
                    <a:pt x="8110" y="1455"/>
                    <a:pt x="5772" y="2748"/>
                  </a:cubicBezTo>
                  <a:cubicBezTo>
                    <a:pt x="4042" y="3694"/>
                    <a:pt x="2864" y="5407"/>
                    <a:pt x="2570" y="7360"/>
                  </a:cubicBezTo>
                  <a:cubicBezTo>
                    <a:pt x="1820" y="12463"/>
                    <a:pt x="1026" y="17548"/>
                    <a:pt x="197" y="22633"/>
                  </a:cubicBezTo>
                  <a:cubicBezTo>
                    <a:pt x="0" y="23855"/>
                    <a:pt x="509" y="25095"/>
                    <a:pt x="1535" y="25800"/>
                  </a:cubicBezTo>
                  <a:cubicBezTo>
                    <a:pt x="3952" y="27477"/>
                    <a:pt x="9091" y="30171"/>
                    <a:pt x="17075" y="30171"/>
                  </a:cubicBezTo>
                  <a:cubicBezTo>
                    <a:pt x="25051" y="30171"/>
                    <a:pt x="30189" y="27477"/>
                    <a:pt x="32616" y="25800"/>
                  </a:cubicBezTo>
                  <a:cubicBezTo>
                    <a:pt x="33633" y="25095"/>
                    <a:pt x="34150" y="23855"/>
                    <a:pt x="33945" y="22633"/>
                  </a:cubicBezTo>
                  <a:cubicBezTo>
                    <a:pt x="33115" y="17494"/>
                    <a:pt x="32312" y="12356"/>
                    <a:pt x="31545" y="7209"/>
                  </a:cubicBezTo>
                  <a:cubicBezTo>
                    <a:pt x="31260" y="5273"/>
                    <a:pt x="30109" y="3569"/>
                    <a:pt x="28405" y="2614"/>
                  </a:cubicBezTo>
                  <a:cubicBezTo>
                    <a:pt x="26166" y="1365"/>
                    <a:pt x="22490" y="0"/>
                    <a:pt x="17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6451496" y="2128837"/>
              <a:ext cx="1011985" cy="1542992"/>
            </a:xfrm>
            <a:custGeom>
              <a:avLst/>
              <a:gdLst/>
              <a:ahLst/>
              <a:cxnLst/>
              <a:rect l="l" t="t" r="r" b="b"/>
              <a:pathLst>
                <a:path w="15711" h="23953" extrusionOk="0">
                  <a:moveTo>
                    <a:pt x="1908" y="0"/>
                  </a:moveTo>
                  <a:cubicBezTo>
                    <a:pt x="1268" y="0"/>
                    <a:pt x="630" y="13"/>
                    <a:pt x="0" y="18"/>
                  </a:cubicBezTo>
                  <a:cubicBezTo>
                    <a:pt x="1660" y="767"/>
                    <a:pt x="3087" y="2025"/>
                    <a:pt x="4051" y="3568"/>
                  </a:cubicBezTo>
                  <a:cubicBezTo>
                    <a:pt x="5630" y="6129"/>
                    <a:pt x="5870" y="9269"/>
                    <a:pt x="6058" y="12266"/>
                  </a:cubicBezTo>
                  <a:cubicBezTo>
                    <a:pt x="6317" y="16165"/>
                    <a:pt x="6566" y="20063"/>
                    <a:pt x="6816" y="23953"/>
                  </a:cubicBezTo>
                  <a:cubicBezTo>
                    <a:pt x="10875" y="23221"/>
                    <a:pt x="13828" y="21821"/>
                    <a:pt x="15710" y="20661"/>
                  </a:cubicBezTo>
                  <a:cubicBezTo>
                    <a:pt x="14934" y="16299"/>
                    <a:pt x="13873" y="11990"/>
                    <a:pt x="12535" y="7761"/>
                  </a:cubicBezTo>
                  <a:cubicBezTo>
                    <a:pt x="12115" y="6450"/>
                    <a:pt x="11660" y="5129"/>
                    <a:pt x="10911" y="3970"/>
                  </a:cubicBezTo>
                  <a:cubicBezTo>
                    <a:pt x="10054" y="2640"/>
                    <a:pt x="8814" y="1561"/>
                    <a:pt x="7387" y="901"/>
                  </a:cubicBezTo>
                  <a:cubicBezTo>
                    <a:pt x="5701" y="114"/>
                    <a:pt x="3800" y="0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596975" y="1761029"/>
              <a:ext cx="1842906" cy="697126"/>
            </a:xfrm>
            <a:custGeom>
              <a:avLst/>
              <a:gdLst/>
              <a:ahLst/>
              <a:cxnLst/>
              <a:rect l="l" t="t" r="r" b="b"/>
              <a:pathLst>
                <a:path w="28611" h="10822" extrusionOk="0">
                  <a:moveTo>
                    <a:pt x="14301" y="0"/>
                  </a:moveTo>
                  <a:cubicBezTo>
                    <a:pt x="9127" y="0"/>
                    <a:pt x="5336" y="1455"/>
                    <a:pt x="2998" y="2739"/>
                  </a:cubicBezTo>
                  <a:cubicBezTo>
                    <a:pt x="1535" y="3542"/>
                    <a:pt x="483" y="4889"/>
                    <a:pt x="1" y="6459"/>
                  </a:cubicBezTo>
                  <a:cubicBezTo>
                    <a:pt x="1660" y="7771"/>
                    <a:pt x="6362" y="10822"/>
                    <a:pt x="14301" y="10822"/>
                  </a:cubicBezTo>
                  <a:cubicBezTo>
                    <a:pt x="15622" y="10822"/>
                    <a:pt x="16853" y="10741"/>
                    <a:pt x="17995" y="10590"/>
                  </a:cubicBezTo>
                  <a:cubicBezTo>
                    <a:pt x="17798" y="10144"/>
                    <a:pt x="17575" y="9706"/>
                    <a:pt x="17317" y="9278"/>
                  </a:cubicBezTo>
                  <a:cubicBezTo>
                    <a:pt x="16353" y="7735"/>
                    <a:pt x="14926" y="6477"/>
                    <a:pt x="13266" y="5728"/>
                  </a:cubicBezTo>
                  <a:cubicBezTo>
                    <a:pt x="13905" y="5721"/>
                    <a:pt x="14553" y="5706"/>
                    <a:pt x="15202" y="5706"/>
                  </a:cubicBezTo>
                  <a:cubicBezTo>
                    <a:pt x="17084" y="5706"/>
                    <a:pt x="18973" y="5828"/>
                    <a:pt x="20644" y="6611"/>
                  </a:cubicBezTo>
                  <a:cubicBezTo>
                    <a:pt x="21884" y="7182"/>
                    <a:pt x="22973" y="8056"/>
                    <a:pt x="23793" y="9136"/>
                  </a:cubicBezTo>
                  <a:cubicBezTo>
                    <a:pt x="26193" y="8199"/>
                    <a:pt x="27790" y="7093"/>
                    <a:pt x="28611" y="6441"/>
                  </a:cubicBezTo>
                  <a:cubicBezTo>
                    <a:pt x="28165" y="4827"/>
                    <a:pt x="27103" y="3444"/>
                    <a:pt x="25622" y="2614"/>
                  </a:cubicBezTo>
                  <a:cubicBezTo>
                    <a:pt x="23383" y="1365"/>
                    <a:pt x="19707" y="0"/>
                    <a:pt x="14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6543415" y="2170577"/>
              <a:ext cx="1394724" cy="2025479"/>
            </a:xfrm>
            <a:custGeom>
              <a:avLst/>
              <a:gdLst/>
              <a:ahLst/>
              <a:cxnLst/>
              <a:rect l="l" t="t" r="r" b="b"/>
              <a:pathLst>
                <a:path w="21653" h="31443" extrusionOk="0">
                  <a:moveTo>
                    <a:pt x="1294" y="0"/>
                  </a:moveTo>
                  <a:cubicBezTo>
                    <a:pt x="856" y="0"/>
                    <a:pt x="420" y="59"/>
                    <a:pt x="1" y="182"/>
                  </a:cubicBezTo>
                  <a:cubicBezTo>
                    <a:pt x="1045" y="904"/>
                    <a:pt x="2008" y="1805"/>
                    <a:pt x="2624" y="2920"/>
                  </a:cubicBezTo>
                  <a:cubicBezTo>
                    <a:pt x="2624" y="2920"/>
                    <a:pt x="2624" y="2929"/>
                    <a:pt x="2624" y="2929"/>
                  </a:cubicBezTo>
                  <a:cubicBezTo>
                    <a:pt x="3426" y="4410"/>
                    <a:pt x="3997" y="6596"/>
                    <a:pt x="4426" y="9031"/>
                  </a:cubicBezTo>
                  <a:cubicBezTo>
                    <a:pt x="4524" y="9896"/>
                    <a:pt x="4577" y="10762"/>
                    <a:pt x="4631" y="11618"/>
                  </a:cubicBezTo>
                  <a:cubicBezTo>
                    <a:pt x="4890" y="15517"/>
                    <a:pt x="4890" y="19415"/>
                    <a:pt x="5139" y="23305"/>
                  </a:cubicBezTo>
                  <a:cubicBezTo>
                    <a:pt x="5157" y="24170"/>
                    <a:pt x="4185" y="24705"/>
                    <a:pt x="3721" y="25018"/>
                  </a:cubicBezTo>
                  <a:cubicBezTo>
                    <a:pt x="3096" y="25446"/>
                    <a:pt x="2793" y="25945"/>
                    <a:pt x="2864" y="26623"/>
                  </a:cubicBezTo>
                  <a:cubicBezTo>
                    <a:pt x="2936" y="27337"/>
                    <a:pt x="3596" y="27738"/>
                    <a:pt x="4256" y="27944"/>
                  </a:cubicBezTo>
                  <a:cubicBezTo>
                    <a:pt x="4907" y="28140"/>
                    <a:pt x="5648" y="28318"/>
                    <a:pt x="6023" y="28898"/>
                  </a:cubicBezTo>
                  <a:cubicBezTo>
                    <a:pt x="6237" y="29246"/>
                    <a:pt x="6281" y="29674"/>
                    <a:pt x="6433" y="30058"/>
                  </a:cubicBezTo>
                  <a:cubicBezTo>
                    <a:pt x="6747" y="30885"/>
                    <a:pt x="7620" y="31443"/>
                    <a:pt x="8499" y="31443"/>
                  </a:cubicBezTo>
                  <a:cubicBezTo>
                    <a:pt x="8643" y="31443"/>
                    <a:pt x="8788" y="31428"/>
                    <a:pt x="8931" y="31396"/>
                  </a:cubicBezTo>
                  <a:cubicBezTo>
                    <a:pt x="10037" y="31146"/>
                    <a:pt x="10751" y="30111"/>
                    <a:pt x="11554" y="29317"/>
                  </a:cubicBezTo>
                  <a:cubicBezTo>
                    <a:pt x="12529" y="28359"/>
                    <a:pt x="14063" y="27663"/>
                    <a:pt x="15446" y="27663"/>
                  </a:cubicBezTo>
                  <a:cubicBezTo>
                    <a:pt x="15505" y="27663"/>
                    <a:pt x="15563" y="27665"/>
                    <a:pt x="15622" y="27667"/>
                  </a:cubicBezTo>
                  <a:cubicBezTo>
                    <a:pt x="16442" y="27703"/>
                    <a:pt x="17236" y="27997"/>
                    <a:pt x="18048" y="28015"/>
                  </a:cubicBezTo>
                  <a:cubicBezTo>
                    <a:pt x="18081" y="28016"/>
                    <a:pt x="18114" y="28016"/>
                    <a:pt x="18147" y="28016"/>
                  </a:cubicBezTo>
                  <a:cubicBezTo>
                    <a:pt x="19329" y="28016"/>
                    <a:pt x="20526" y="27397"/>
                    <a:pt x="21081" y="26356"/>
                  </a:cubicBezTo>
                  <a:cubicBezTo>
                    <a:pt x="21652" y="25285"/>
                    <a:pt x="21429" y="23813"/>
                    <a:pt x="20484" y="23055"/>
                  </a:cubicBezTo>
                  <a:cubicBezTo>
                    <a:pt x="20171" y="22805"/>
                    <a:pt x="19797" y="22636"/>
                    <a:pt x="19493" y="22386"/>
                  </a:cubicBezTo>
                  <a:cubicBezTo>
                    <a:pt x="19181" y="22127"/>
                    <a:pt x="18940" y="21735"/>
                    <a:pt x="18931" y="21342"/>
                  </a:cubicBezTo>
                  <a:cubicBezTo>
                    <a:pt x="18922" y="20628"/>
                    <a:pt x="18869" y="19826"/>
                    <a:pt x="18342" y="19353"/>
                  </a:cubicBezTo>
                  <a:cubicBezTo>
                    <a:pt x="18019" y="19070"/>
                    <a:pt x="17603" y="18974"/>
                    <a:pt x="17169" y="18974"/>
                  </a:cubicBezTo>
                  <a:cubicBezTo>
                    <a:pt x="16850" y="18974"/>
                    <a:pt x="16520" y="19026"/>
                    <a:pt x="16210" y="19094"/>
                  </a:cubicBezTo>
                  <a:cubicBezTo>
                    <a:pt x="15751" y="19195"/>
                    <a:pt x="15272" y="19321"/>
                    <a:pt x="14808" y="19321"/>
                  </a:cubicBezTo>
                  <a:cubicBezTo>
                    <a:pt x="14577" y="19321"/>
                    <a:pt x="14351" y="19290"/>
                    <a:pt x="14132" y="19210"/>
                  </a:cubicBezTo>
                  <a:cubicBezTo>
                    <a:pt x="14096" y="19201"/>
                    <a:pt x="14069" y="19183"/>
                    <a:pt x="14034" y="19174"/>
                  </a:cubicBezTo>
                  <a:cubicBezTo>
                    <a:pt x="13373" y="18880"/>
                    <a:pt x="12990" y="18166"/>
                    <a:pt x="12829" y="17461"/>
                  </a:cubicBezTo>
                  <a:cubicBezTo>
                    <a:pt x="12678" y="16757"/>
                    <a:pt x="12704" y="16025"/>
                    <a:pt x="12597" y="15303"/>
                  </a:cubicBezTo>
                  <a:cubicBezTo>
                    <a:pt x="12481" y="14500"/>
                    <a:pt x="12187" y="13724"/>
                    <a:pt x="11750" y="13037"/>
                  </a:cubicBezTo>
                  <a:cubicBezTo>
                    <a:pt x="11411" y="12501"/>
                    <a:pt x="10983" y="12029"/>
                    <a:pt x="10733" y="11449"/>
                  </a:cubicBezTo>
                  <a:cubicBezTo>
                    <a:pt x="10305" y="10441"/>
                    <a:pt x="10474" y="9281"/>
                    <a:pt x="10340" y="8193"/>
                  </a:cubicBezTo>
                  <a:cubicBezTo>
                    <a:pt x="10108" y="6248"/>
                    <a:pt x="8824" y="4464"/>
                    <a:pt x="7057" y="3625"/>
                  </a:cubicBezTo>
                  <a:cubicBezTo>
                    <a:pt x="6727" y="3464"/>
                    <a:pt x="6379" y="3340"/>
                    <a:pt x="6103" y="3108"/>
                  </a:cubicBezTo>
                  <a:cubicBezTo>
                    <a:pt x="5773" y="2822"/>
                    <a:pt x="5568" y="2430"/>
                    <a:pt x="5327" y="2073"/>
                  </a:cubicBezTo>
                  <a:cubicBezTo>
                    <a:pt x="4447" y="761"/>
                    <a:pt x="2864" y="0"/>
                    <a:pt x="1294" y="0"/>
                  </a:cubicBezTo>
                  <a:close/>
                </a:path>
              </a:pathLst>
            </a:custGeom>
            <a:solidFill>
              <a:srgbClr val="633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6543415" y="2170577"/>
              <a:ext cx="1394724" cy="2025479"/>
            </a:xfrm>
            <a:custGeom>
              <a:avLst/>
              <a:gdLst/>
              <a:ahLst/>
              <a:cxnLst/>
              <a:rect l="l" t="t" r="r" b="b"/>
              <a:pathLst>
                <a:path w="21653" h="31443" extrusionOk="0">
                  <a:moveTo>
                    <a:pt x="1294" y="0"/>
                  </a:moveTo>
                  <a:cubicBezTo>
                    <a:pt x="856" y="0"/>
                    <a:pt x="420" y="59"/>
                    <a:pt x="1" y="182"/>
                  </a:cubicBezTo>
                  <a:cubicBezTo>
                    <a:pt x="1045" y="904"/>
                    <a:pt x="2008" y="1805"/>
                    <a:pt x="2624" y="2920"/>
                  </a:cubicBezTo>
                  <a:cubicBezTo>
                    <a:pt x="2624" y="2920"/>
                    <a:pt x="2624" y="2929"/>
                    <a:pt x="2624" y="2929"/>
                  </a:cubicBezTo>
                  <a:cubicBezTo>
                    <a:pt x="3426" y="4410"/>
                    <a:pt x="3997" y="6596"/>
                    <a:pt x="4426" y="9031"/>
                  </a:cubicBezTo>
                  <a:cubicBezTo>
                    <a:pt x="4524" y="9896"/>
                    <a:pt x="4577" y="10762"/>
                    <a:pt x="4631" y="11618"/>
                  </a:cubicBezTo>
                  <a:cubicBezTo>
                    <a:pt x="4890" y="15517"/>
                    <a:pt x="4890" y="19415"/>
                    <a:pt x="5139" y="23305"/>
                  </a:cubicBezTo>
                  <a:cubicBezTo>
                    <a:pt x="5157" y="24170"/>
                    <a:pt x="4185" y="24705"/>
                    <a:pt x="3721" y="25018"/>
                  </a:cubicBezTo>
                  <a:cubicBezTo>
                    <a:pt x="3096" y="25446"/>
                    <a:pt x="2793" y="25945"/>
                    <a:pt x="2864" y="26623"/>
                  </a:cubicBezTo>
                  <a:cubicBezTo>
                    <a:pt x="2936" y="27337"/>
                    <a:pt x="3596" y="27738"/>
                    <a:pt x="4256" y="27944"/>
                  </a:cubicBezTo>
                  <a:cubicBezTo>
                    <a:pt x="4907" y="28140"/>
                    <a:pt x="5648" y="28318"/>
                    <a:pt x="6023" y="28898"/>
                  </a:cubicBezTo>
                  <a:cubicBezTo>
                    <a:pt x="6237" y="29246"/>
                    <a:pt x="6281" y="29674"/>
                    <a:pt x="6433" y="30058"/>
                  </a:cubicBezTo>
                  <a:cubicBezTo>
                    <a:pt x="6747" y="30885"/>
                    <a:pt x="7620" y="31443"/>
                    <a:pt x="8499" y="31443"/>
                  </a:cubicBezTo>
                  <a:cubicBezTo>
                    <a:pt x="8643" y="31443"/>
                    <a:pt x="8788" y="31428"/>
                    <a:pt x="8931" y="31396"/>
                  </a:cubicBezTo>
                  <a:cubicBezTo>
                    <a:pt x="10037" y="31146"/>
                    <a:pt x="10751" y="30111"/>
                    <a:pt x="11554" y="29317"/>
                  </a:cubicBezTo>
                  <a:cubicBezTo>
                    <a:pt x="12529" y="28359"/>
                    <a:pt x="14063" y="27663"/>
                    <a:pt x="15446" y="27663"/>
                  </a:cubicBezTo>
                  <a:cubicBezTo>
                    <a:pt x="15505" y="27663"/>
                    <a:pt x="15563" y="27665"/>
                    <a:pt x="15622" y="27667"/>
                  </a:cubicBezTo>
                  <a:cubicBezTo>
                    <a:pt x="16442" y="27703"/>
                    <a:pt x="17236" y="27997"/>
                    <a:pt x="18048" y="28015"/>
                  </a:cubicBezTo>
                  <a:cubicBezTo>
                    <a:pt x="18081" y="28016"/>
                    <a:pt x="18114" y="28016"/>
                    <a:pt x="18147" y="28016"/>
                  </a:cubicBezTo>
                  <a:cubicBezTo>
                    <a:pt x="19329" y="28016"/>
                    <a:pt x="20526" y="27397"/>
                    <a:pt x="21081" y="26356"/>
                  </a:cubicBezTo>
                  <a:cubicBezTo>
                    <a:pt x="21652" y="25285"/>
                    <a:pt x="21429" y="23813"/>
                    <a:pt x="20484" y="23055"/>
                  </a:cubicBezTo>
                  <a:cubicBezTo>
                    <a:pt x="20171" y="22805"/>
                    <a:pt x="19797" y="22636"/>
                    <a:pt x="19493" y="22386"/>
                  </a:cubicBezTo>
                  <a:cubicBezTo>
                    <a:pt x="19181" y="22127"/>
                    <a:pt x="18940" y="21735"/>
                    <a:pt x="18931" y="21342"/>
                  </a:cubicBezTo>
                  <a:cubicBezTo>
                    <a:pt x="18922" y="20628"/>
                    <a:pt x="18869" y="19826"/>
                    <a:pt x="18342" y="19353"/>
                  </a:cubicBezTo>
                  <a:cubicBezTo>
                    <a:pt x="18019" y="19070"/>
                    <a:pt x="17603" y="18974"/>
                    <a:pt x="17169" y="18974"/>
                  </a:cubicBezTo>
                  <a:cubicBezTo>
                    <a:pt x="16850" y="18974"/>
                    <a:pt x="16520" y="19026"/>
                    <a:pt x="16210" y="19094"/>
                  </a:cubicBezTo>
                  <a:cubicBezTo>
                    <a:pt x="15751" y="19195"/>
                    <a:pt x="15272" y="19321"/>
                    <a:pt x="14808" y="19321"/>
                  </a:cubicBezTo>
                  <a:cubicBezTo>
                    <a:pt x="14577" y="19321"/>
                    <a:pt x="14351" y="19290"/>
                    <a:pt x="14132" y="19210"/>
                  </a:cubicBezTo>
                  <a:cubicBezTo>
                    <a:pt x="14096" y="19201"/>
                    <a:pt x="14069" y="19183"/>
                    <a:pt x="14034" y="19174"/>
                  </a:cubicBezTo>
                  <a:cubicBezTo>
                    <a:pt x="13373" y="18880"/>
                    <a:pt x="12990" y="18166"/>
                    <a:pt x="12829" y="17461"/>
                  </a:cubicBezTo>
                  <a:cubicBezTo>
                    <a:pt x="12678" y="16757"/>
                    <a:pt x="12704" y="16025"/>
                    <a:pt x="12597" y="15303"/>
                  </a:cubicBezTo>
                  <a:cubicBezTo>
                    <a:pt x="12481" y="14500"/>
                    <a:pt x="12187" y="13724"/>
                    <a:pt x="11750" y="13037"/>
                  </a:cubicBezTo>
                  <a:cubicBezTo>
                    <a:pt x="11411" y="12501"/>
                    <a:pt x="10983" y="12029"/>
                    <a:pt x="10733" y="11449"/>
                  </a:cubicBezTo>
                  <a:cubicBezTo>
                    <a:pt x="10305" y="10441"/>
                    <a:pt x="10474" y="9281"/>
                    <a:pt x="10340" y="8193"/>
                  </a:cubicBezTo>
                  <a:cubicBezTo>
                    <a:pt x="10108" y="6248"/>
                    <a:pt x="8824" y="4464"/>
                    <a:pt x="7057" y="3625"/>
                  </a:cubicBezTo>
                  <a:cubicBezTo>
                    <a:pt x="6727" y="3464"/>
                    <a:pt x="6379" y="3340"/>
                    <a:pt x="6103" y="3108"/>
                  </a:cubicBezTo>
                  <a:cubicBezTo>
                    <a:pt x="5773" y="2822"/>
                    <a:pt x="5568" y="2430"/>
                    <a:pt x="5327" y="2073"/>
                  </a:cubicBezTo>
                  <a:cubicBezTo>
                    <a:pt x="4447" y="761"/>
                    <a:pt x="2864" y="0"/>
                    <a:pt x="1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6687639" y="2319568"/>
              <a:ext cx="1174626" cy="1876482"/>
            </a:xfrm>
            <a:custGeom>
              <a:avLst/>
              <a:gdLst/>
              <a:ahLst/>
              <a:cxnLst/>
              <a:rect l="l" t="t" r="r" b="b"/>
              <a:pathLst>
                <a:path w="18236" h="29130" extrusionOk="0">
                  <a:moveTo>
                    <a:pt x="1" y="1"/>
                  </a:moveTo>
                  <a:lnTo>
                    <a:pt x="1" y="1"/>
                  </a:lnTo>
                  <a:cubicBezTo>
                    <a:pt x="135" y="197"/>
                    <a:pt x="269" y="402"/>
                    <a:pt x="385" y="607"/>
                  </a:cubicBezTo>
                  <a:cubicBezTo>
                    <a:pt x="385" y="607"/>
                    <a:pt x="385" y="616"/>
                    <a:pt x="385" y="616"/>
                  </a:cubicBezTo>
                  <a:cubicBezTo>
                    <a:pt x="1187" y="2097"/>
                    <a:pt x="1758" y="4283"/>
                    <a:pt x="2187" y="6718"/>
                  </a:cubicBezTo>
                  <a:cubicBezTo>
                    <a:pt x="2276" y="7583"/>
                    <a:pt x="2338" y="8449"/>
                    <a:pt x="2392" y="9305"/>
                  </a:cubicBezTo>
                  <a:cubicBezTo>
                    <a:pt x="2651" y="13204"/>
                    <a:pt x="2651" y="17102"/>
                    <a:pt x="2900" y="20992"/>
                  </a:cubicBezTo>
                  <a:cubicBezTo>
                    <a:pt x="2909" y="21375"/>
                    <a:pt x="2722" y="21696"/>
                    <a:pt x="2472" y="21955"/>
                  </a:cubicBezTo>
                  <a:cubicBezTo>
                    <a:pt x="2472" y="21964"/>
                    <a:pt x="2410" y="22089"/>
                    <a:pt x="2187" y="22214"/>
                  </a:cubicBezTo>
                  <a:cubicBezTo>
                    <a:pt x="278" y="23284"/>
                    <a:pt x="643" y="24061"/>
                    <a:pt x="617" y="24168"/>
                  </a:cubicBezTo>
                  <a:cubicBezTo>
                    <a:pt x="617" y="24212"/>
                    <a:pt x="617" y="24266"/>
                    <a:pt x="617" y="24310"/>
                  </a:cubicBezTo>
                  <a:cubicBezTo>
                    <a:pt x="688" y="25024"/>
                    <a:pt x="1357" y="25425"/>
                    <a:pt x="2017" y="25631"/>
                  </a:cubicBezTo>
                  <a:cubicBezTo>
                    <a:pt x="2668" y="25827"/>
                    <a:pt x="3409" y="26005"/>
                    <a:pt x="3775" y="26585"/>
                  </a:cubicBezTo>
                  <a:cubicBezTo>
                    <a:pt x="3998" y="26933"/>
                    <a:pt x="4042" y="27361"/>
                    <a:pt x="4185" y="27745"/>
                  </a:cubicBezTo>
                  <a:cubicBezTo>
                    <a:pt x="4507" y="28572"/>
                    <a:pt x="5381" y="29130"/>
                    <a:pt x="6260" y="29130"/>
                  </a:cubicBezTo>
                  <a:cubicBezTo>
                    <a:pt x="6404" y="29130"/>
                    <a:pt x="6549" y="29115"/>
                    <a:pt x="6692" y="29083"/>
                  </a:cubicBezTo>
                  <a:cubicBezTo>
                    <a:pt x="7798" y="28833"/>
                    <a:pt x="8503" y="27798"/>
                    <a:pt x="9315" y="27004"/>
                  </a:cubicBezTo>
                  <a:cubicBezTo>
                    <a:pt x="10290" y="26046"/>
                    <a:pt x="11824" y="25350"/>
                    <a:pt x="13207" y="25350"/>
                  </a:cubicBezTo>
                  <a:cubicBezTo>
                    <a:pt x="13266" y="25350"/>
                    <a:pt x="13324" y="25352"/>
                    <a:pt x="13383" y="25354"/>
                  </a:cubicBezTo>
                  <a:cubicBezTo>
                    <a:pt x="14203" y="25390"/>
                    <a:pt x="14988" y="25684"/>
                    <a:pt x="15809" y="25702"/>
                  </a:cubicBezTo>
                  <a:cubicBezTo>
                    <a:pt x="15844" y="25703"/>
                    <a:pt x="15880" y="25704"/>
                    <a:pt x="15915" y="25704"/>
                  </a:cubicBezTo>
                  <a:cubicBezTo>
                    <a:pt x="16443" y="25704"/>
                    <a:pt x="16974" y="25579"/>
                    <a:pt x="17451" y="25345"/>
                  </a:cubicBezTo>
                  <a:cubicBezTo>
                    <a:pt x="17540" y="25229"/>
                    <a:pt x="17620" y="25104"/>
                    <a:pt x="17691" y="24970"/>
                  </a:cubicBezTo>
                  <a:cubicBezTo>
                    <a:pt x="18236" y="23953"/>
                    <a:pt x="18022" y="22553"/>
                    <a:pt x="17120" y="21830"/>
                  </a:cubicBezTo>
                  <a:cubicBezTo>
                    <a:pt x="16817" y="21589"/>
                    <a:pt x="16469" y="21429"/>
                    <a:pt x="16175" y="21188"/>
                  </a:cubicBezTo>
                  <a:cubicBezTo>
                    <a:pt x="15880" y="20947"/>
                    <a:pt x="15640" y="20572"/>
                    <a:pt x="15640" y="20198"/>
                  </a:cubicBezTo>
                  <a:cubicBezTo>
                    <a:pt x="15631" y="19511"/>
                    <a:pt x="15586" y="18753"/>
                    <a:pt x="15078" y="18298"/>
                  </a:cubicBezTo>
                  <a:cubicBezTo>
                    <a:pt x="14772" y="18028"/>
                    <a:pt x="14380" y="17935"/>
                    <a:pt x="13971" y="17935"/>
                  </a:cubicBezTo>
                  <a:cubicBezTo>
                    <a:pt x="13664" y="17935"/>
                    <a:pt x="13348" y="17988"/>
                    <a:pt x="13052" y="18057"/>
                  </a:cubicBezTo>
                  <a:cubicBezTo>
                    <a:pt x="12612" y="18152"/>
                    <a:pt x="12152" y="18267"/>
                    <a:pt x="11710" y="18267"/>
                  </a:cubicBezTo>
                  <a:cubicBezTo>
                    <a:pt x="11488" y="18267"/>
                    <a:pt x="11271" y="18238"/>
                    <a:pt x="11063" y="18164"/>
                  </a:cubicBezTo>
                  <a:cubicBezTo>
                    <a:pt x="11036" y="18155"/>
                    <a:pt x="11001" y="18137"/>
                    <a:pt x="10974" y="18128"/>
                  </a:cubicBezTo>
                  <a:cubicBezTo>
                    <a:pt x="10340" y="17852"/>
                    <a:pt x="9975" y="17174"/>
                    <a:pt x="9823" y="16496"/>
                  </a:cubicBezTo>
                  <a:cubicBezTo>
                    <a:pt x="9680" y="15826"/>
                    <a:pt x="9707" y="15122"/>
                    <a:pt x="9600" y="14444"/>
                  </a:cubicBezTo>
                  <a:cubicBezTo>
                    <a:pt x="9484" y="13677"/>
                    <a:pt x="9208" y="12936"/>
                    <a:pt x="8788" y="12276"/>
                  </a:cubicBezTo>
                  <a:cubicBezTo>
                    <a:pt x="8467" y="11776"/>
                    <a:pt x="8066" y="11312"/>
                    <a:pt x="7825" y="10768"/>
                  </a:cubicBezTo>
                  <a:cubicBezTo>
                    <a:pt x="7414" y="9805"/>
                    <a:pt x="7575" y="8708"/>
                    <a:pt x="7450" y="7664"/>
                  </a:cubicBezTo>
                  <a:cubicBezTo>
                    <a:pt x="7236" y="5808"/>
                    <a:pt x="6005" y="4104"/>
                    <a:pt x="4319" y="3301"/>
                  </a:cubicBezTo>
                  <a:cubicBezTo>
                    <a:pt x="4007" y="3159"/>
                    <a:pt x="3676" y="3034"/>
                    <a:pt x="3409" y="2811"/>
                  </a:cubicBezTo>
                  <a:cubicBezTo>
                    <a:pt x="3097" y="2543"/>
                    <a:pt x="2900" y="2168"/>
                    <a:pt x="2677" y="1829"/>
                  </a:cubicBezTo>
                  <a:cubicBezTo>
                    <a:pt x="2053" y="911"/>
                    <a:pt x="1072" y="26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6832507" y="2791341"/>
              <a:ext cx="644" cy="6377"/>
            </a:xfrm>
            <a:custGeom>
              <a:avLst/>
              <a:gdLst/>
              <a:ahLst/>
              <a:cxnLst/>
              <a:rect l="l" t="t" r="r" b="b"/>
              <a:pathLst>
                <a:path w="10" h="99" extrusionOk="0">
                  <a:moveTo>
                    <a:pt x="9" y="99"/>
                  </a:moveTo>
                  <a:lnTo>
                    <a:pt x="0" y="1"/>
                  </a:lnTo>
                  <a:lnTo>
                    <a:pt x="9" y="99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6833086" y="2797653"/>
              <a:ext cx="2899" cy="38006"/>
            </a:xfrm>
            <a:custGeom>
              <a:avLst/>
              <a:gdLst/>
              <a:ahLst/>
              <a:cxnLst/>
              <a:rect l="l" t="t" r="r" b="b"/>
              <a:pathLst>
                <a:path w="45" h="590" extrusionOk="0">
                  <a:moveTo>
                    <a:pt x="45" y="590"/>
                  </a:moveTo>
                  <a:cubicBezTo>
                    <a:pt x="36" y="393"/>
                    <a:pt x="18" y="197"/>
                    <a:pt x="0" y="1"/>
                  </a:cubicBezTo>
                  <a:cubicBezTo>
                    <a:pt x="18" y="197"/>
                    <a:pt x="36" y="393"/>
                    <a:pt x="45" y="590"/>
                  </a:cubicBez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6729637" y="2396608"/>
              <a:ext cx="1076913" cy="1758533"/>
            </a:xfrm>
            <a:custGeom>
              <a:avLst/>
              <a:gdLst/>
              <a:ahLst/>
              <a:cxnLst/>
              <a:rect l="l" t="t" r="r" b="b"/>
              <a:pathLst>
                <a:path w="16719" h="27299" extrusionOk="0">
                  <a:moveTo>
                    <a:pt x="27" y="0"/>
                  </a:moveTo>
                  <a:cubicBezTo>
                    <a:pt x="205" y="437"/>
                    <a:pt x="2034" y="1195"/>
                    <a:pt x="3604" y="18261"/>
                  </a:cubicBezTo>
                  <a:cubicBezTo>
                    <a:pt x="3720" y="19483"/>
                    <a:pt x="3185" y="20688"/>
                    <a:pt x="2141" y="21330"/>
                  </a:cubicBezTo>
                  <a:cubicBezTo>
                    <a:pt x="1954" y="21446"/>
                    <a:pt x="1784" y="21517"/>
                    <a:pt x="1660" y="21571"/>
                  </a:cubicBezTo>
                  <a:cubicBezTo>
                    <a:pt x="723" y="21919"/>
                    <a:pt x="0" y="23453"/>
                    <a:pt x="1517" y="23873"/>
                  </a:cubicBezTo>
                  <a:cubicBezTo>
                    <a:pt x="2186" y="24060"/>
                    <a:pt x="3007" y="24319"/>
                    <a:pt x="3471" y="25041"/>
                  </a:cubicBezTo>
                  <a:cubicBezTo>
                    <a:pt x="3922" y="26007"/>
                    <a:pt x="4040" y="27298"/>
                    <a:pt x="5388" y="27298"/>
                  </a:cubicBezTo>
                  <a:cubicBezTo>
                    <a:pt x="5397" y="27298"/>
                    <a:pt x="5406" y="27298"/>
                    <a:pt x="5415" y="27298"/>
                  </a:cubicBezTo>
                  <a:cubicBezTo>
                    <a:pt x="6504" y="27272"/>
                    <a:pt x="7235" y="26112"/>
                    <a:pt x="8029" y="25354"/>
                  </a:cubicBezTo>
                  <a:cubicBezTo>
                    <a:pt x="9162" y="24238"/>
                    <a:pt x="10857" y="23525"/>
                    <a:pt x="12356" y="23525"/>
                  </a:cubicBezTo>
                  <a:cubicBezTo>
                    <a:pt x="12378" y="23524"/>
                    <a:pt x="12401" y="23524"/>
                    <a:pt x="12424" y="23524"/>
                  </a:cubicBezTo>
                  <a:cubicBezTo>
                    <a:pt x="13327" y="23524"/>
                    <a:pt x="14197" y="23864"/>
                    <a:pt x="15059" y="23873"/>
                  </a:cubicBezTo>
                  <a:lnTo>
                    <a:pt x="15077" y="23873"/>
                  </a:lnTo>
                  <a:cubicBezTo>
                    <a:pt x="16049" y="23801"/>
                    <a:pt x="16718" y="22838"/>
                    <a:pt x="16415" y="21910"/>
                  </a:cubicBezTo>
                  <a:cubicBezTo>
                    <a:pt x="16308" y="21598"/>
                    <a:pt x="16129" y="21321"/>
                    <a:pt x="15880" y="21125"/>
                  </a:cubicBezTo>
                  <a:cubicBezTo>
                    <a:pt x="15585" y="20902"/>
                    <a:pt x="15237" y="20741"/>
                    <a:pt x="14925" y="20483"/>
                  </a:cubicBezTo>
                  <a:cubicBezTo>
                    <a:pt x="14461" y="20090"/>
                    <a:pt x="14176" y="19537"/>
                    <a:pt x="14167" y="19011"/>
                  </a:cubicBezTo>
                  <a:cubicBezTo>
                    <a:pt x="14158" y="18458"/>
                    <a:pt x="14122" y="17851"/>
                    <a:pt x="13819" y="17574"/>
                  </a:cubicBezTo>
                  <a:cubicBezTo>
                    <a:pt x="13667" y="17441"/>
                    <a:pt x="13435" y="17378"/>
                    <a:pt x="13123" y="17378"/>
                  </a:cubicBezTo>
                  <a:cubicBezTo>
                    <a:pt x="12909" y="17378"/>
                    <a:pt x="12641" y="17378"/>
                    <a:pt x="12347" y="17476"/>
                  </a:cubicBezTo>
                  <a:cubicBezTo>
                    <a:pt x="11771" y="17673"/>
                    <a:pt x="11297" y="17740"/>
                    <a:pt x="10918" y="17740"/>
                  </a:cubicBezTo>
                  <a:cubicBezTo>
                    <a:pt x="10129" y="17740"/>
                    <a:pt x="9751" y="17450"/>
                    <a:pt x="9715" y="17432"/>
                  </a:cubicBezTo>
                  <a:cubicBezTo>
                    <a:pt x="9055" y="17075"/>
                    <a:pt x="8564" y="16352"/>
                    <a:pt x="8368" y="15433"/>
                  </a:cubicBezTo>
                  <a:cubicBezTo>
                    <a:pt x="8270" y="15005"/>
                    <a:pt x="8243" y="14577"/>
                    <a:pt x="8217" y="14167"/>
                  </a:cubicBezTo>
                  <a:cubicBezTo>
                    <a:pt x="8199" y="13881"/>
                    <a:pt x="8172" y="13605"/>
                    <a:pt x="8136" y="13337"/>
                  </a:cubicBezTo>
                  <a:cubicBezTo>
                    <a:pt x="8038" y="12659"/>
                    <a:pt x="7788" y="11999"/>
                    <a:pt x="7423" y="11419"/>
                  </a:cubicBezTo>
                  <a:cubicBezTo>
                    <a:pt x="7324" y="11267"/>
                    <a:pt x="7217" y="11125"/>
                    <a:pt x="7101" y="10964"/>
                  </a:cubicBezTo>
                  <a:cubicBezTo>
                    <a:pt x="6852" y="10616"/>
                    <a:pt x="6593" y="10250"/>
                    <a:pt x="6406" y="9822"/>
                  </a:cubicBezTo>
                  <a:cubicBezTo>
                    <a:pt x="6084" y="9064"/>
                    <a:pt x="6058" y="8288"/>
                    <a:pt x="6040" y="7538"/>
                  </a:cubicBezTo>
                  <a:cubicBezTo>
                    <a:pt x="6031" y="7190"/>
                    <a:pt x="6022" y="6860"/>
                    <a:pt x="5986" y="6539"/>
                  </a:cubicBezTo>
                  <a:cubicBezTo>
                    <a:pt x="5790" y="4907"/>
                    <a:pt x="4702" y="3390"/>
                    <a:pt x="3212" y="2685"/>
                  </a:cubicBezTo>
                  <a:cubicBezTo>
                    <a:pt x="3149" y="2650"/>
                    <a:pt x="3087" y="2623"/>
                    <a:pt x="3024" y="2596"/>
                  </a:cubicBezTo>
                  <a:cubicBezTo>
                    <a:pt x="2748" y="2471"/>
                    <a:pt x="2445" y="2337"/>
                    <a:pt x="2159" y="2105"/>
                  </a:cubicBezTo>
                  <a:cubicBezTo>
                    <a:pt x="1847" y="1838"/>
                    <a:pt x="1642" y="1508"/>
                    <a:pt x="1463" y="1222"/>
                  </a:cubicBezTo>
                  <a:cubicBezTo>
                    <a:pt x="1410" y="1142"/>
                    <a:pt x="1365" y="1062"/>
                    <a:pt x="1312" y="981"/>
                  </a:cubicBezTo>
                  <a:cubicBezTo>
                    <a:pt x="767" y="170"/>
                    <a:pt x="375" y="18"/>
                    <a:pt x="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7512851" y="3544927"/>
              <a:ext cx="96039" cy="88316"/>
            </a:xfrm>
            <a:custGeom>
              <a:avLst/>
              <a:gdLst/>
              <a:ahLst/>
              <a:cxnLst/>
              <a:rect l="l" t="t" r="r" b="b"/>
              <a:pathLst>
                <a:path w="1491" h="1371" extrusionOk="0">
                  <a:moveTo>
                    <a:pt x="597" y="0"/>
                  </a:moveTo>
                  <a:cubicBezTo>
                    <a:pt x="351" y="0"/>
                    <a:pt x="129" y="119"/>
                    <a:pt x="54" y="408"/>
                  </a:cubicBezTo>
                  <a:cubicBezTo>
                    <a:pt x="1" y="595"/>
                    <a:pt x="18" y="818"/>
                    <a:pt x="233" y="880"/>
                  </a:cubicBezTo>
                  <a:cubicBezTo>
                    <a:pt x="258" y="887"/>
                    <a:pt x="284" y="889"/>
                    <a:pt x="309" y="889"/>
                  </a:cubicBezTo>
                  <a:cubicBezTo>
                    <a:pt x="397" y="889"/>
                    <a:pt x="481" y="857"/>
                    <a:pt x="565" y="857"/>
                  </a:cubicBezTo>
                  <a:cubicBezTo>
                    <a:pt x="620" y="857"/>
                    <a:pt x="675" y="871"/>
                    <a:pt x="732" y="916"/>
                  </a:cubicBezTo>
                  <a:cubicBezTo>
                    <a:pt x="857" y="1005"/>
                    <a:pt x="875" y="1202"/>
                    <a:pt x="991" y="1309"/>
                  </a:cubicBezTo>
                  <a:cubicBezTo>
                    <a:pt x="1039" y="1351"/>
                    <a:pt x="1103" y="1370"/>
                    <a:pt x="1168" y="1370"/>
                  </a:cubicBezTo>
                  <a:cubicBezTo>
                    <a:pt x="1282" y="1370"/>
                    <a:pt x="1400" y="1310"/>
                    <a:pt x="1446" y="1202"/>
                  </a:cubicBezTo>
                  <a:cubicBezTo>
                    <a:pt x="1473" y="1139"/>
                    <a:pt x="1482" y="1077"/>
                    <a:pt x="1482" y="1005"/>
                  </a:cubicBezTo>
                  <a:cubicBezTo>
                    <a:pt x="1490" y="845"/>
                    <a:pt x="1490" y="684"/>
                    <a:pt x="1437" y="541"/>
                  </a:cubicBezTo>
                  <a:cubicBezTo>
                    <a:pt x="1323" y="226"/>
                    <a:pt x="936" y="0"/>
                    <a:pt x="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7674918" y="3778624"/>
              <a:ext cx="61514" cy="106353"/>
            </a:xfrm>
            <a:custGeom>
              <a:avLst/>
              <a:gdLst/>
              <a:ahLst/>
              <a:cxnLst/>
              <a:rect l="l" t="t" r="r" b="b"/>
              <a:pathLst>
                <a:path w="955" h="1651" extrusionOk="0">
                  <a:moveTo>
                    <a:pt x="502" y="1"/>
                  </a:moveTo>
                  <a:cubicBezTo>
                    <a:pt x="479" y="1"/>
                    <a:pt x="454" y="3"/>
                    <a:pt x="429" y="9"/>
                  </a:cubicBezTo>
                  <a:cubicBezTo>
                    <a:pt x="0" y="107"/>
                    <a:pt x="322" y="633"/>
                    <a:pt x="250" y="892"/>
                  </a:cubicBezTo>
                  <a:cubicBezTo>
                    <a:pt x="214" y="1026"/>
                    <a:pt x="90" y="1133"/>
                    <a:pt x="63" y="1276"/>
                  </a:cubicBezTo>
                  <a:cubicBezTo>
                    <a:pt x="36" y="1472"/>
                    <a:pt x="232" y="1650"/>
                    <a:pt x="429" y="1650"/>
                  </a:cubicBezTo>
                  <a:cubicBezTo>
                    <a:pt x="625" y="1641"/>
                    <a:pt x="803" y="1490"/>
                    <a:pt x="875" y="1311"/>
                  </a:cubicBezTo>
                  <a:cubicBezTo>
                    <a:pt x="955" y="1124"/>
                    <a:pt x="955" y="919"/>
                    <a:pt x="937" y="723"/>
                  </a:cubicBezTo>
                  <a:cubicBezTo>
                    <a:pt x="912" y="482"/>
                    <a:pt x="818" y="1"/>
                    <a:pt x="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6974991" y="2654073"/>
              <a:ext cx="156394" cy="229069"/>
            </a:xfrm>
            <a:custGeom>
              <a:avLst/>
              <a:gdLst/>
              <a:ahLst/>
              <a:cxnLst/>
              <a:rect l="l" t="t" r="r" b="b"/>
              <a:pathLst>
                <a:path w="2428" h="3556" extrusionOk="0">
                  <a:moveTo>
                    <a:pt x="582" y="1"/>
                  </a:moveTo>
                  <a:cubicBezTo>
                    <a:pt x="499" y="1"/>
                    <a:pt x="417" y="31"/>
                    <a:pt x="340" y="107"/>
                  </a:cubicBezTo>
                  <a:cubicBezTo>
                    <a:pt x="1" y="446"/>
                    <a:pt x="563" y="910"/>
                    <a:pt x="759" y="1159"/>
                  </a:cubicBezTo>
                  <a:cubicBezTo>
                    <a:pt x="946" y="1418"/>
                    <a:pt x="1080" y="1712"/>
                    <a:pt x="1142" y="2025"/>
                  </a:cubicBezTo>
                  <a:cubicBezTo>
                    <a:pt x="1196" y="2283"/>
                    <a:pt x="1196" y="2542"/>
                    <a:pt x="1241" y="2792"/>
                  </a:cubicBezTo>
                  <a:cubicBezTo>
                    <a:pt x="1294" y="3051"/>
                    <a:pt x="1401" y="3309"/>
                    <a:pt x="1615" y="3452"/>
                  </a:cubicBezTo>
                  <a:cubicBezTo>
                    <a:pt x="1712" y="3520"/>
                    <a:pt x="1831" y="3556"/>
                    <a:pt x="1949" y="3556"/>
                  </a:cubicBezTo>
                  <a:cubicBezTo>
                    <a:pt x="2092" y="3556"/>
                    <a:pt x="2232" y="3503"/>
                    <a:pt x="2320" y="3390"/>
                  </a:cubicBezTo>
                  <a:cubicBezTo>
                    <a:pt x="2427" y="3247"/>
                    <a:pt x="2427" y="3042"/>
                    <a:pt x="2409" y="2863"/>
                  </a:cubicBezTo>
                  <a:cubicBezTo>
                    <a:pt x="2320" y="1980"/>
                    <a:pt x="1919" y="1133"/>
                    <a:pt x="1303" y="499"/>
                  </a:cubicBezTo>
                  <a:cubicBezTo>
                    <a:pt x="1139" y="328"/>
                    <a:pt x="855" y="1"/>
                    <a:pt x="5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7136478" y="3128745"/>
              <a:ext cx="112657" cy="181464"/>
            </a:xfrm>
            <a:custGeom>
              <a:avLst/>
              <a:gdLst/>
              <a:ahLst/>
              <a:cxnLst/>
              <a:rect l="l" t="t" r="r" b="b"/>
              <a:pathLst>
                <a:path w="1749" h="2817" extrusionOk="0">
                  <a:moveTo>
                    <a:pt x="832" y="0"/>
                  </a:moveTo>
                  <a:cubicBezTo>
                    <a:pt x="799" y="0"/>
                    <a:pt x="766" y="6"/>
                    <a:pt x="732" y="17"/>
                  </a:cubicBezTo>
                  <a:cubicBezTo>
                    <a:pt x="0" y="258"/>
                    <a:pt x="652" y="1989"/>
                    <a:pt x="875" y="2399"/>
                  </a:cubicBezTo>
                  <a:cubicBezTo>
                    <a:pt x="946" y="2533"/>
                    <a:pt x="1026" y="2658"/>
                    <a:pt x="1151" y="2738"/>
                  </a:cubicBezTo>
                  <a:cubicBezTo>
                    <a:pt x="1222" y="2789"/>
                    <a:pt x="1307" y="2816"/>
                    <a:pt x="1390" y="2816"/>
                  </a:cubicBezTo>
                  <a:cubicBezTo>
                    <a:pt x="1453" y="2816"/>
                    <a:pt x="1516" y="2800"/>
                    <a:pt x="1570" y="2765"/>
                  </a:cubicBezTo>
                  <a:cubicBezTo>
                    <a:pt x="1731" y="2658"/>
                    <a:pt x="1749" y="2435"/>
                    <a:pt x="1740" y="2247"/>
                  </a:cubicBezTo>
                  <a:cubicBezTo>
                    <a:pt x="1715" y="1850"/>
                    <a:pt x="1424" y="0"/>
                    <a:pt x="8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7024397" y="4029132"/>
              <a:ext cx="136812" cy="87801"/>
            </a:xfrm>
            <a:custGeom>
              <a:avLst/>
              <a:gdLst/>
              <a:ahLst/>
              <a:cxnLst/>
              <a:rect l="l" t="t" r="r" b="b"/>
              <a:pathLst>
                <a:path w="2124" h="1363" extrusionOk="0">
                  <a:moveTo>
                    <a:pt x="349" y="1"/>
                  </a:moveTo>
                  <a:cubicBezTo>
                    <a:pt x="242" y="1"/>
                    <a:pt x="154" y="83"/>
                    <a:pt x="108" y="313"/>
                  </a:cubicBezTo>
                  <a:cubicBezTo>
                    <a:pt x="1" y="848"/>
                    <a:pt x="768" y="1312"/>
                    <a:pt x="1205" y="1357"/>
                  </a:cubicBezTo>
                  <a:cubicBezTo>
                    <a:pt x="1240" y="1361"/>
                    <a:pt x="1274" y="1363"/>
                    <a:pt x="1309" y="1363"/>
                  </a:cubicBezTo>
                  <a:cubicBezTo>
                    <a:pt x="1644" y="1363"/>
                    <a:pt x="1983" y="1172"/>
                    <a:pt x="2088" y="857"/>
                  </a:cubicBezTo>
                  <a:cubicBezTo>
                    <a:pt x="2124" y="741"/>
                    <a:pt x="2124" y="589"/>
                    <a:pt x="2026" y="518"/>
                  </a:cubicBezTo>
                  <a:cubicBezTo>
                    <a:pt x="1963" y="464"/>
                    <a:pt x="1883" y="456"/>
                    <a:pt x="1803" y="456"/>
                  </a:cubicBezTo>
                  <a:cubicBezTo>
                    <a:pt x="1631" y="462"/>
                    <a:pt x="1450" y="532"/>
                    <a:pt x="1281" y="532"/>
                  </a:cubicBezTo>
                  <a:cubicBezTo>
                    <a:pt x="1221" y="532"/>
                    <a:pt x="1163" y="523"/>
                    <a:pt x="1107" y="500"/>
                  </a:cubicBezTo>
                  <a:cubicBezTo>
                    <a:pt x="928" y="420"/>
                    <a:pt x="590" y="1"/>
                    <a:pt x="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536683" y="3150903"/>
              <a:ext cx="101772" cy="157243"/>
            </a:xfrm>
            <a:custGeom>
              <a:avLst/>
              <a:gdLst/>
              <a:ahLst/>
              <a:cxnLst/>
              <a:rect l="l" t="t" r="r" b="b"/>
              <a:pathLst>
                <a:path w="1580" h="2441" extrusionOk="0">
                  <a:moveTo>
                    <a:pt x="874" y="1"/>
                  </a:moveTo>
                  <a:cubicBezTo>
                    <a:pt x="732" y="1"/>
                    <a:pt x="605" y="75"/>
                    <a:pt x="500" y="164"/>
                  </a:cubicBezTo>
                  <a:cubicBezTo>
                    <a:pt x="98" y="539"/>
                    <a:pt x="0" y="1315"/>
                    <a:pt x="152" y="1814"/>
                  </a:cubicBezTo>
                  <a:cubicBezTo>
                    <a:pt x="250" y="2126"/>
                    <a:pt x="518" y="2412"/>
                    <a:pt x="848" y="2439"/>
                  </a:cubicBezTo>
                  <a:cubicBezTo>
                    <a:pt x="865" y="2440"/>
                    <a:pt x="882" y="2441"/>
                    <a:pt x="898" y="2441"/>
                  </a:cubicBezTo>
                  <a:cubicBezTo>
                    <a:pt x="988" y="2441"/>
                    <a:pt x="1076" y="2420"/>
                    <a:pt x="1151" y="2367"/>
                  </a:cubicBezTo>
                  <a:cubicBezTo>
                    <a:pt x="1222" y="2323"/>
                    <a:pt x="1276" y="2242"/>
                    <a:pt x="1320" y="2162"/>
                  </a:cubicBezTo>
                  <a:cubicBezTo>
                    <a:pt x="1579" y="1680"/>
                    <a:pt x="1543" y="1083"/>
                    <a:pt x="1383" y="547"/>
                  </a:cubicBezTo>
                  <a:cubicBezTo>
                    <a:pt x="1312" y="307"/>
                    <a:pt x="1169" y="30"/>
                    <a:pt x="919" y="3"/>
                  </a:cubicBezTo>
                  <a:cubicBezTo>
                    <a:pt x="904" y="2"/>
                    <a:pt x="889" y="1"/>
                    <a:pt x="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7333586" y="2299342"/>
              <a:ext cx="115556" cy="149964"/>
            </a:xfrm>
            <a:custGeom>
              <a:avLst/>
              <a:gdLst/>
              <a:ahLst/>
              <a:cxnLst/>
              <a:rect l="l" t="t" r="r" b="b"/>
              <a:pathLst>
                <a:path w="1794" h="2328" extrusionOk="0">
                  <a:moveTo>
                    <a:pt x="594" y="0"/>
                  </a:moveTo>
                  <a:cubicBezTo>
                    <a:pt x="530" y="0"/>
                    <a:pt x="465" y="9"/>
                    <a:pt x="402" y="29"/>
                  </a:cubicBezTo>
                  <a:cubicBezTo>
                    <a:pt x="295" y="56"/>
                    <a:pt x="205" y="118"/>
                    <a:pt x="143" y="199"/>
                  </a:cubicBezTo>
                  <a:cubicBezTo>
                    <a:pt x="89" y="279"/>
                    <a:pt x="72" y="368"/>
                    <a:pt x="63" y="457"/>
                  </a:cubicBezTo>
                  <a:cubicBezTo>
                    <a:pt x="0" y="1002"/>
                    <a:pt x="259" y="1546"/>
                    <a:pt x="598" y="1983"/>
                  </a:cubicBezTo>
                  <a:cubicBezTo>
                    <a:pt x="736" y="2152"/>
                    <a:pt x="927" y="2327"/>
                    <a:pt x="1137" y="2327"/>
                  </a:cubicBezTo>
                  <a:cubicBezTo>
                    <a:pt x="1171" y="2327"/>
                    <a:pt x="1206" y="2323"/>
                    <a:pt x="1240" y="2313"/>
                  </a:cubicBezTo>
                  <a:cubicBezTo>
                    <a:pt x="1392" y="2277"/>
                    <a:pt x="1499" y="2143"/>
                    <a:pt x="1561" y="2010"/>
                  </a:cubicBezTo>
                  <a:cubicBezTo>
                    <a:pt x="1793" y="1519"/>
                    <a:pt x="1606" y="752"/>
                    <a:pt x="1276" y="350"/>
                  </a:cubicBezTo>
                  <a:cubicBezTo>
                    <a:pt x="1105" y="144"/>
                    <a:pt x="849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6679651" y="2667794"/>
              <a:ext cx="90242" cy="89734"/>
            </a:xfrm>
            <a:custGeom>
              <a:avLst/>
              <a:gdLst/>
              <a:ahLst/>
              <a:cxnLst/>
              <a:rect l="l" t="t" r="r" b="b"/>
              <a:pathLst>
                <a:path w="1401" h="1393" extrusionOk="0">
                  <a:moveTo>
                    <a:pt x="314" y="0"/>
                  </a:moveTo>
                  <a:cubicBezTo>
                    <a:pt x="253" y="0"/>
                    <a:pt x="195" y="15"/>
                    <a:pt x="143" y="54"/>
                  </a:cubicBezTo>
                  <a:cubicBezTo>
                    <a:pt x="63" y="117"/>
                    <a:pt x="27" y="224"/>
                    <a:pt x="18" y="331"/>
                  </a:cubicBezTo>
                  <a:cubicBezTo>
                    <a:pt x="0" y="706"/>
                    <a:pt x="321" y="1143"/>
                    <a:pt x="633" y="1312"/>
                  </a:cubicBezTo>
                  <a:cubicBezTo>
                    <a:pt x="728" y="1364"/>
                    <a:pt x="839" y="1393"/>
                    <a:pt x="948" y="1393"/>
                  </a:cubicBezTo>
                  <a:cubicBezTo>
                    <a:pt x="1065" y="1393"/>
                    <a:pt x="1179" y="1359"/>
                    <a:pt x="1267" y="1285"/>
                  </a:cubicBezTo>
                  <a:cubicBezTo>
                    <a:pt x="1329" y="1241"/>
                    <a:pt x="1374" y="1178"/>
                    <a:pt x="1383" y="1107"/>
                  </a:cubicBezTo>
                  <a:cubicBezTo>
                    <a:pt x="1401" y="1053"/>
                    <a:pt x="1392" y="991"/>
                    <a:pt x="1374" y="929"/>
                  </a:cubicBezTo>
                  <a:cubicBezTo>
                    <a:pt x="1267" y="563"/>
                    <a:pt x="964" y="286"/>
                    <a:pt x="633" y="99"/>
                  </a:cubicBezTo>
                  <a:cubicBezTo>
                    <a:pt x="537" y="48"/>
                    <a:pt x="422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6554366" y="3205076"/>
              <a:ext cx="101772" cy="83614"/>
            </a:xfrm>
            <a:custGeom>
              <a:avLst/>
              <a:gdLst/>
              <a:ahLst/>
              <a:cxnLst/>
              <a:rect l="l" t="t" r="r" b="b"/>
              <a:pathLst>
                <a:path w="1580" h="1298" extrusionOk="0">
                  <a:moveTo>
                    <a:pt x="1209" y="1"/>
                  </a:moveTo>
                  <a:cubicBezTo>
                    <a:pt x="1178" y="1"/>
                    <a:pt x="1147" y="5"/>
                    <a:pt x="1115" y="10"/>
                  </a:cubicBezTo>
                  <a:cubicBezTo>
                    <a:pt x="741" y="63"/>
                    <a:pt x="429" y="340"/>
                    <a:pt x="197" y="643"/>
                  </a:cubicBezTo>
                  <a:cubicBezTo>
                    <a:pt x="98" y="786"/>
                    <a:pt x="0" y="973"/>
                    <a:pt x="90" y="1125"/>
                  </a:cubicBezTo>
                  <a:cubicBezTo>
                    <a:pt x="143" y="1223"/>
                    <a:pt x="250" y="1268"/>
                    <a:pt x="357" y="1285"/>
                  </a:cubicBezTo>
                  <a:cubicBezTo>
                    <a:pt x="398" y="1293"/>
                    <a:pt x="440" y="1297"/>
                    <a:pt x="482" y="1297"/>
                  </a:cubicBezTo>
                  <a:cubicBezTo>
                    <a:pt x="825" y="1297"/>
                    <a:pt x="1219" y="1057"/>
                    <a:pt x="1410" y="795"/>
                  </a:cubicBezTo>
                  <a:cubicBezTo>
                    <a:pt x="1535" y="608"/>
                    <a:pt x="1579" y="349"/>
                    <a:pt x="1463" y="153"/>
                  </a:cubicBezTo>
                  <a:cubicBezTo>
                    <a:pt x="1428" y="90"/>
                    <a:pt x="1365" y="37"/>
                    <a:pt x="1303" y="19"/>
                  </a:cubicBezTo>
                  <a:cubicBezTo>
                    <a:pt x="1272" y="5"/>
                    <a:pt x="1240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6961207" y="2286266"/>
              <a:ext cx="98873" cy="81037"/>
            </a:xfrm>
            <a:custGeom>
              <a:avLst/>
              <a:gdLst/>
              <a:ahLst/>
              <a:cxnLst/>
              <a:rect l="l" t="t" r="r" b="b"/>
              <a:pathLst>
                <a:path w="1535" h="1258" extrusionOk="0">
                  <a:moveTo>
                    <a:pt x="325" y="1"/>
                  </a:moveTo>
                  <a:cubicBezTo>
                    <a:pt x="231" y="1"/>
                    <a:pt x="143" y="27"/>
                    <a:pt x="81" y="98"/>
                  </a:cubicBezTo>
                  <a:cubicBezTo>
                    <a:pt x="9" y="188"/>
                    <a:pt x="0" y="304"/>
                    <a:pt x="18" y="402"/>
                  </a:cubicBezTo>
                  <a:cubicBezTo>
                    <a:pt x="72" y="776"/>
                    <a:pt x="482" y="1133"/>
                    <a:pt x="830" y="1231"/>
                  </a:cubicBezTo>
                  <a:cubicBezTo>
                    <a:pt x="890" y="1249"/>
                    <a:pt x="955" y="1258"/>
                    <a:pt x="1020" y="1258"/>
                  </a:cubicBezTo>
                  <a:cubicBezTo>
                    <a:pt x="1185" y="1258"/>
                    <a:pt x="1352" y="1199"/>
                    <a:pt x="1455" y="1071"/>
                  </a:cubicBezTo>
                  <a:cubicBezTo>
                    <a:pt x="1499" y="1017"/>
                    <a:pt x="1535" y="946"/>
                    <a:pt x="1526" y="874"/>
                  </a:cubicBezTo>
                  <a:cubicBezTo>
                    <a:pt x="1526" y="812"/>
                    <a:pt x="1508" y="750"/>
                    <a:pt x="1472" y="696"/>
                  </a:cubicBezTo>
                  <a:cubicBezTo>
                    <a:pt x="1294" y="366"/>
                    <a:pt x="937" y="161"/>
                    <a:pt x="571" y="45"/>
                  </a:cubicBezTo>
                  <a:cubicBezTo>
                    <a:pt x="493" y="20"/>
                    <a:pt x="407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5998083" y="2532974"/>
              <a:ext cx="95459" cy="91988"/>
            </a:xfrm>
            <a:custGeom>
              <a:avLst/>
              <a:gdLst/>
              <a:ahLst/>
              <a:cxnLst/>
              <a:rect l="l" t="t" r="r" b="b"/>
              <a:pathLst>
                <a:path w="1482" h="1428" extrusionOk="0">
                  <a:moveTo>
                    <a:pt x="680" y="0"/>
                  </a:moveTo>
                  <a:cubicBezTo>
                    <a:pt x="527" y="0"/>
                    <a:pt x="383" y="49"/>
                    <a:pt x="277" y="140"/>
                  </a:cubicBezTo>
                  <a:cubicBezTo>
                    <a:pt x="117" y="274"/>
                    <a:pt x="1" y="559"/>
                    <a:pt x="54" y="889"/>
                  </a:cubicBezTo>
                  <a:cubicBezTo>
                    <a:pt x="63" y="988"/>
                    <a:pt x="99" y="1095"/>
                    <a:pt x="143" y="1175"/>
                  </a:cubicBezTo>
                  <a:cubicBezTo>
                    <a:pt x="188" y="1246"/>
                    <a:pt x="242" y="1282"/>
                    <a:pt x="295" y="1318"/>
                  </a:cubicBezTo>
                  <a:cubicBezTo>
                    <a:pt x="419" y="1395"/>
                    <a:pt x="542" y="1428"/>
                    <a:pt x="663" y="1428"/>
                  </a:cubicBezTo>
                  <a:cubicBezTo>
                    <a:pt x="864" y="1428"/>
                    <a:pt x="1056" y="1336"/>
                    <a:pt x="1223" y="1202"/>
                  </a:cubicBezTo>
                  <a:cubicBezTo>
                    <a:pt x="1357" y="1104"/>
                    <a:pt x="1482" y="934"/>
                    <a:pt x="1455" y="684"/>
                  </a:cubicBezTo>
                  <a:cubicBezTo>
                    <a:pt x="1437" y="533"/>
                    <a:pt x="1357" y="399"/>
                    <a:pt x="1276" y="292"/>
                  </a:cubicBezTo>
                  <a:cubicBezTo>
                    <a:pt x="1112" y="91"/>
                    <a:pt x="88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7388145" y="2678036"/>
              <a:ext cx="77102" cy="74145"/>
            </a:xfrm>
            <a:custGeom>
              <a:avLst/>
              <a:gdLst/>
              <a:ahLst/>
              <a:cxnLst/>
              <a:rect l="l" t="t" r="r" b="b"/>
              <a:pathLst>
                <a:path w="1197" h="1151" extrusionOk="0">
                  <a:moveTo>
                    <a:pt x="540" y="1"/>
                  </a:moveTo>
                  <a:cubicBezTo>
                    <a:pt x="419" y="1"/>
                    <a:pt x="305" y="39"/>
                    <a:pt x="224" y="109"/>
                  </a:cubicBezTo>
                  <a:cubicBezTo>
                    <a:pt x="90" y="216"/>
                    <a:pt x="1" y="457"/>
                    <a:pt x="45" y="716"/>
                  </a:cubicBezTo>
                  <a:cubicBezTo>
                    <a:pt x="54" y="796"/>
                    <a:pt x="81" y="886"/>
                    <a:pt x="117" y="948"/>
                  </a:cubicBezTo>
                  <a:cubicBezTo>
                    <a:pt x="152" y="1001"/>
                    <a:pt x="197" y="1037"/>
                    <a:pt x="242" y="1064"/>
                  </a:cubicBezTo>
                  <a:cubicBezTo>
                    <a:pt x="340" y="1125"/>
                    <a:pt x="439" y="1151"/>
                    <a:pt x="536" y="1151"/>
                  </a:cubicBezTo>
                  <a:cubicBezTo>
                    <a:pt x="696" y="1151"/>
                    <a:pt x="852" y="1080"/>
                    <a:pt x="991" y="975"/>
                  </a:cubicBezTo>
                  <a:cubicBezTo>
                    <a:pt x="1089" y="894"/>
                    <a:pt x="1196" y="752"/>
                    <a:pt x="1169" y="555"/>
                  </a:cubicBezTo>
                  <a:cubicBezTo>
                    <a:pt x="1152" y="431"/>
                    <a:pt x="1098" y="323"/>
                    <a:pt x="1027" y="243"/>
                  </a:cubicBezTo>
                  <a:cubicBezTo>
                    <a:pt x="896" y="76"/>
                    <a:pt x="711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7258865" y="2849121"/>
              <a:ext cx="52947" cy="51470"/>
            </a:xfrm>
            <a:custGeom>
              <a:avLst/>
              <a:gdLst/>
              <a:ahLst/>
              <a:cxnLst/>
              <a:rect l="l" t="t" r="r" b="b"/>
              <a:pathLst>
                <a:path w="822" h="799" extrusionOk="0">
                  <a:moveTo>
                    <a:pt x="373" y="1"/>
                  </a:moveTo>
                  <a:cubicBezTo>
                    <a:pt x="288" y="1"/>
                    <a:pt x="208" y="27"/>
                    <a:pt x="152" y="76"/>
                  </a:cubicBezTo>
                  <a:cubicBezTo>
                    <a:pt x="63" y="148"/>
                    <a:pt x="1" y="317"/>
                    <a:pt x="27" y="495"/>
                  </a:cubicBezTo>
                  <a:cubicBezTo>
                    <a:pt x="36" y="558"/>
                    <a:pt x="45" y="611"/>
                    <a:pt x="81" y="656"/>
                  </a:cubicBezTo>
                  <a:cubicBezTo>
                    <a:pt x="99" y="692"/>
                    <a:pt x="134" y="718"/>
                    <a:pt x="161" y="736"/>
                  </a:cubicBezTo>
                  <a:cubicBezTo>
                    <a:pt x="228" y="780"/>
                    <a:pt x="296" y="798"/>
                    <a:pt x="363" y="798"/>
                  </a:cubicBezTo>
                  <a:cubicBezTo>
                    <a:pt x="475" y="798"/>
                    <a:pt x="584" y="746"/>
                    <a:pt x="679" y="674"/>
                  </a:cubicBezTo>
                  <a:cubicBezTo>
                    <a:pt x="750" y="620"/>
                    <a:pt x="821" y="522"/>
                    <a:pt x="803" y="379"/>
                  </a:cubicBezTo>
                  <a:cubicBezTo>
                    <a:pt x="794" y="299"/>
                    <a:pt x="750" y="219"/>
                    <a:pt x="705" y="165"/>
                  </a:cubicBezTo>
                  <a:cubicBezTo>
                    <a:pt x="617" y="52"/>
                    <a:pt x="490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5798721" y="3390719"/>
              <a:ext cx="146538" cy="98301"/>
            </a:xfrm>
            <a:custGeom>
              <a:avLst/>
              <a:gdLst/>
              <a:ahLst/>
              <a:cxnLst/>
              <a:rect l="l" t="t" r="r" b="b"/>
              <a:pathLst>
                <a:path w="2275" h="1526" extrusionOk="0">
                  <a:moveTo>
                    <a:pt x="794" y="0"/>
                  </a:moveTo>
                  <a:cubicBezTo>
                    <a:pt x="678" y="0"/>
                    <a:pt x="589" y="18"/>
                    <a:pt x="518" y="36"/>
                  </a:cubicBezTo>
                  <a:cubicBezTo>
                    <a:pt x="54" y="179"/>
                    <a:pt x="0" y="527"/>
                    <a:pt x="125" y="892"/>
                  </a:cubicBezTo>
                  <a:cubicBezTo>
                    <a:pt x="187" y="1062"/>
                    <a:pt x="348" y="1285"/>
                    <a:pt x="705" y="1419"/>
                  </a:cubicBezTo>
                  <a:cubicBezTo>
                    <a:pt x="928" y="1499"/>
                    <a:pt x="1151" y="1526"/>
                    <a:pt x="1338" y="1526"/>
                  </a:cubicBezTo>
                  <a:cubicBezTo>
                    <a:pt x="1981" y="1517"/>
                    <a:pt x="2275" y="1133"/>
                    <a:pt x="2141" y="785"/>
                  </a:cubicBezTo>
                  <a:cubicBezTo>
                    <a:pt x="2052" y="562"/>
                    <a:pt x="1722" y="286"/>
                    <a:pt x="1249" y="107"/>
                  </a:cubicBezTo>
                  <a:cubicBezTo>
                    <a:pt x="1097" y="54"/>
                    <a:pt x="937" y="9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6484218" y="2898784"/>
              <a:ext cx="97778" cy="92181"/>
            </a:xfrm>
            <a:custGeom>
              <a:avLst/>
              <a:gdLst/>
              <a:ahLst/>
              <a:cxnLst/>
              <a:rect l="l" t="t" r="r" b="b"/>
              <a:pathLst>
                <a:path w="1518" h="1431" extrusionOk="0">
                  <a:moveTo>
                    <a:pt x="608" y="1"/>
                  </a:moveTo>
                  <a:cubicBezTo>
                    <a:pt x="527" y="10"/>
                    <a:pt x="465" y="37"/>
                    <a:pt x="411" y="63"/>
                  </a:cubicBezTo>
                  <a:cubicBezTo>
                    <a:pt x="72" y="251"/>
                    <a:pt x="1" y="590"/>
                    <a:pt x="54" y="929"/>
                  </a:cubicBezTo>
                  <a:cubicBezTo>
                    <a:pt x="81" y="1089"/>
                    <a:pt x="170" y="1286"/>
                    <a:pt x="402" y="1384"/>
                  </a:cubicBezTo>
                  <a:cubicBezTo>
                    <a:pt x="493" y="1418"/>
                    <a:pt x="587" y="1430"/>
                    <a:pt x="676" y="1430"/>
                  </a:cubicBezTo>
                  <a:cubicBezTo>
                    <a:pt x="727" y="1430"/>
                    <a:pt x="776" y="1426"/>
                    <a:pt x="822" y="1419"/>
                  </a:cubicBezTo>
                  <a:cubicBezTo>
                    <a:pt x="1268" y="1339"/>
                    <a:pt x="1518" y="947"/>
                    <a:pt x="1455" y="625"/>
                  </a:cubicBezTo>
                  <a:cubicBezTo>
                    <a:pt x="1419" y="420"/>
                    <a:pt x="1214" y="179"/>
                    <a:pt x="911" y="63"/>
                  </a:cubicBezTo>
                  <a:cubicBezTo>
                    <a:pt x="813" y="19"/>
                    <a:pt x="706" y="1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6459548" y="2559448"/>
              <a:ext cx="123028" cy="95273"/>
            </a:xfrm>
            <a:custGeom>
              <a:avLst/>
              <a:gdLst/>
              <a:ahLst/>
              <a:cxnLst/>
              <a:rect l="l" t="t" r="r" b="b"/>
              <a:pathLst>
                <a:path w="1910" h="1479" extrusionOk="0">
                  <a:moveTo>
                    <a:pt x="1020" y="1"/>
                  </a:moveTo>
                  <a:cubicBezTo>
                    <a:pt x="750" y="1"/>
                    <a:pt x="484" y="95"/>
                    <a:pt x="313" y="246"/>
                  </a:cubicBezTo>
                  <a:cubicBezTo>
                    <a:pt x="116" y="416"/>
                    <a:pt x="0" y="737"/>
                    <a:pt x="81" y="1049"/>
                  </a:cubicBezTo>
                  <a:cubicBezTo>
                    <a:pt x="107" y="1156"/>
                    <a:pt x="152" y="1255"/>
                    <a:pt x="223" y="1326"/>
                  </a:cubicBezTo>
                  <a:cubicBezTo>
                    <a:pt x="286" y="1379"/>
                    <a:pt x="357" y="1415"/>
                    <a:pt x="429" y="1433"/>
                  </a:cubicBezTo>
                  <a:cubicBezTo>
                    <a:pt x="528" y="1464"/>
                    <a:pt x="628" y="1478"/>
                    <a:pt x="725" y="1478"/>
                  </a:cubicBezTo>
                  <a:cubicBezTo>
                    <a:pt x="1047" y="1478"/>
                    <a:pt x="1353" y="1324"/>
                    <a:pt x="1606" y="1112"/>
                  </a:cubicBezTo>
                  <a:cubicBezTo>
                    <a:pt x="1758" y="987"/>
                    <a:pt x="1909" y="791"/>
                    <a:pt x="1856" y="541"/>
                  </a:cubicBezTo>
                  <a:cubicBezTo>
                    <a:pt x="1820" y="389"/>
                    <a:pt x="1713" y="264"/>
                    <a:pt x="1606" y="184"/>
                  </a:cubicBezTo>
                  <a:cubicBezTo>
                    <a:pt x="1436" y="56"/>
                    <a:pt x="1227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5682066" y="2746122"/>
              <a:ext cx="91981" cy="74273"/>
            </a:xfrm>
            <a:custGeom>
              <a:avLst/>
              <a:gdLst/>
              <a:ahLst/>
              <a:cxnLst/>
              <a:rect l="l" t="t" r="r" b="b"/>
              <a:pathLst>
                <a:path w="1428" h="1153" extrusionOk="0">
                  <a:moveTo>
                    <a:pt x="310" y="0"/>
                  </a:moveTo>
                  <a:cubicBezTo>
                    <a:pt x="215" y="0"/>
                    <a:pt x="127" y="25"/>
                    <a:pt x="72" y="96"/>
                  </a:cubicBezTo>
                  <a:cubicBezTo>
                    <a:pt x="9" y="176"/>
                    <a:pt x="0" y="283"/>
                    <a:pt x="18" y="382"/>
                  </a:cubicBezTo>
                  <a:cubicBezTo>
                    <a:pt x="80" y="721"/>
                    <a:pt x="464" y="1051"/>
                    <a:pt x="785" y="1131"/>
                  </a:cubicBezTo>
                  <a:cubicBezTo>
                    <a:pt x="840" y="1145"/>
                    <a:pt x="897" y="1153"/>
                    <a:pt x="954" y="1153"/>
                  </a:cubicBezTo>
                  <a:cubicBezTo>
                    <a:pt x="1110" y="1153"/>
                    <a:pt x="1265" y="1097"/>
                    <a:pt x="1356" y="979"/>
                  </a:cubicBezTo>
                  <a:cubicBezTo>
                    <a:pt x="1401" y="926"/>
                    <a:pt x="1428" y="854"/>
                    <a:pt x="1428" y="792"/>
                  </a:cubicBezTo>
                  <a:cubicBezTo>
                    <a:pt x="1428" y="730"/>
                    <a:pt x="1401" y="676"/>
                    <a:pt x="1374" y="631"/>
                  </a:cubicBezTo>
                  <a:cubicBezTo>
                    <a:pt x="1205" y="319"/>
                    <a:pt x="866" y="132"/>
                    <a:pt x="527" y="34"/>
                  </a:cubicBezTo>
                  <a:cubicBezTo>
                    <a:pt x="457" y="14"/>
                    <a:pt x="381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7440449" y="2976340"/>
              <a:ext cx="78776" cy="63322"/>
            </a:xfrm>
            <a:custGeom>
              <a:avLst/>
              <a:gdLst/>
              <a:ahLst/>
              <a:cxnLst/>
              <a:rect l="l" t="t" r="r" b="b"/>
              <a:pathLst>
                <a:path w="1223" h="983" extrusionOk="0">
                  <a:moveTo>
                    <a:pt x="271" y="0"/>
                  </a:moveTo>
                  <a:cubicBezTo>
                    <a:pt x="190" y="0"/>
                    <a:pt x="113" y="21"/>
                    <a:pt x="63" y="82"/>
                  </a:cubicBezTo>
                  <a:cubicBezTo>
                    <a:pt x="9" y="144"/>
                    <a:pt x="1" y="233"/>
                    <a:pt x="18" y="322"/>
                  </a:cubicBezTo>
                  <a:cubicBezTo>
                    <a:pt x="72" y="608"/>
                    <a:pt x="402" y="893"/>
                    <a:pt x="670" y="965"/>
                  </a:cubicBezTo>
                  <a:cubicBezTo>
                    <a:pt x="717" y="977"/>
                    <a:pt x="766" y="983"/>
                    <a:pt x="815" y="983"/>
                  </a:cubicBezTo>
                  <a:cubicBezTo>
                    <a:pt x="950" y="983"/>
                    <a:pt x="1082" y="936"/>
                    <a:pt x="1160" y="831"/>
                  </a:cubicBezTo>
                  <a:cubicBezTo>
                    <a:pt x="1196" y="786"/>
                    <a:pt x="1223" y="724"/>
                    <a:pt x="1223" y="670"/>
                  </a:cubicBezTo>
                  <a:cubicBezTo>
                    <a:pt x="1223" y="617"/>
                    <a:pt x="1196" y="572"/>
                    <a:pt x="1178" y="537"/>
                  </a:cubicBezTo>
                  <a:cubicBezTo>
                    <a:pt x="1026" y="269"/>
                    <a:pt x="741" y="108"/>
                    <a:pt x="456" y="28"/>
                  </a:cubicBezTo>
                  <a:cubicBezTo>
                    <a:pt x="397" y="13"/>
                    <a:pt x="333" y="0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6689958" y="3421509"/>
              <a:ext cx="105250" cy="103197"/>
            </a:xfrm>
            <a:custGeom>
              <a:avLst/>
              <a:gdLst/>
              <a:ahLst/>
              <a:cxnLst/>
              <a:rect l="l" t="t" r="r" b="b"/>
              <a:pathLst>
                <a:path w="1634" h="1602" extrusionOk="0">
                  <a:moveTo>
                    <a:pt x="699" y="0"/>
                  </a:moveTo>
                  <a:cubicBezTo>
                    <a:pt x="534" y="0"/>
                    <a:pt x="343" y="54"/>
                    <a:pt x="197" y="254"/>
                  </a:cubicBezTo>
                  <a:cubicBezTo>
                    <a:pt x="99" y="388"/>
                    <a:pt x="54" y="557"/>
                    <a:pt x="36" y="700"/>
                  </a:cubicBezTo>
                  <a:cubicBezTo>
                    <a:pt x="1" y="1208"/>
                    <a:pt x="358" y="1574"/>
                    <a:pt x="714" y="1601"/>
                  </a:cubicBezTo>
                  <a:cubicBezTo>
                    <a:pt x="721" y="1601"/>
                    <a:pt x="727" y="1601"/>
                    <a:pt x="734" y="1601"/>
                  </a:cubicBezTo>
                  <a:cubicBezTo>
                    <a:pt x="964" y="1601"/>
                    <a:pt x="1264" y="1450"/>
                    <a:pt x="1473" y="1164"/>
                  </a:cubicBezTo>
                  <a:cubicBezTo>
                    <a:pt x="1544" y="1066"/>
                    <a:pt x="1598" y="959"/>
                    <a:pt x="1615" y="852"/>
                  </a:cubicBezTo>
                  <a:cubicBezTo>
                    <a:pt x="1633" y="762"/>
                    <a:pt x="1624" y="691"/>
                    <a:pt x="1606" y="620"/>
                  </a:cubicBezTo>
                  <a:cubicBezTo>
                    <a:pt x="1499" y="209"/>
                    <a:pt x="1160" y="40"/>
                    <a:pt x="777" y="4"/>
                  </a:cubicBezTo>
                  <a:cubicBezTo>
                    <a:pt x="752" y="2"/>
                    <a:pt x="726" y="0"/>
                    <a:pt x="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5855019" y="2982717"/>
              <a:ext cx="106925" cy="100556"/>
            </a:xfrm>
            <a:custGeom>
              <a:avLst/>
              <a:gdLst/>
              <a:ahLst/>
              <a:cxnLst/>
              <a:rect l="l" t="t" r="r" b="b"/>
              <a:pathLst>
                <a:path w="1660" h="1561" extrusionOk="0">
                  <a:moveTo>
                    <a:pt x="1071" y="0"/>
                  </a:moveTo>
                  <a:cubicBezTo>
                    <a:pt x="750" y="9"/>
                    <a:pt x="322" y="188"/>
                    <a:pt x="161" y="482"/>
                  </a:cubicBezTo>
                  <a:cubicBezTo>
                    <a:pt x="9" y="785"/>
                    <a:pt x="0" y="1267"/>
                    <a:pt x="313" y="1463"/>
                  </a:cubicBezTo>
                  <a:cubicBezTo>
                    <a:pt x="424" y="1531"/>
                    <a:pt x="551" y="1561"/>
                    <a:pt x="682" y="1561"/>
                  </a:cubicBezTo>
                  <a:cubicBezTo>
                    <a:pt x="740" y="1561"/>
                    <a:pt x="799" y="1555"/>
                    <a:pt x="857" y="1544"/>
                  </a:cubicBezTo>
                  <a:cubicBezTo>
                    <a:pt x="1107" y="1490"/>
                    <a:pt x="1339" y="1330"/>
                    <a:pt x="1481" y="1107"/>
                  </a:cubicBezTo>
                  <a:cubicBezTo>
                    <a:pt x="1615" y="893"/>
                    <a:pt x="1660" y="607"/>
                    <a:pt x="1588" y="357"/>
                  </a:cubicBezTo>
                  <a:cubicBezTo>
                    <a:pt x="1571" y="286"/>
                    <a:pt x="1544" y="223"/>
                    <a:pt x="1508" y="170"/>
                  </a:cubicBezTo>
                  <a:cubicBezTo>
                    <a:pt x="1401" y="36"/>
                    <a:pt x="123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8"/>
            <p:cNvSpPr/>
            <p:nvPr/>
          </p:nvSpPr>
          <p:spPr>
            <a:xfrm>
              <a:off x="6149779" y="3173513"/>
              <a:ext cx="174171" cy="100556"/>
            </a:xfrm>
            <a:custGeom>
              <a:avLst/>
              <a:gdLst/>
              <a:ahLst/>
              <a:cxnLst/>
              <a:rect l="l" t="t" r="r" b="b"/>
              <a:pathLst>
                <a:path w="2704" h="1561" extrusionOk="0">
                  <a:moveTo>
                    <a:pt x="1740" y="0"/>
                  </a:moveTo>
                  <a:cubicBezTo>
                    <a:pt x="1223" y="9"/>
                    <a:pt x="518" y="188"/>
                    <a:pt x="260" y="482"/>
                  </a:cubicBezTo>
                  <a:cubicBezTo>
                    <a:pt x="10" y="785"/>
                    <a:pt x="1" y="1267"/>
                    <a:pt x="509" y="1463"/>
                  </a:cubicBezTo>
                  <a:cubicBezTo>
                    <a:pt x="688" y="1531"/>
                    <a:pt x="901" y="1561"/>
                    <a:pt x="1112" y="1561"/>
                  </a:cubicBezTo>
                  <a:cubicBezTo>
                    <a:pt x="1207" y="1561"/>
                    <a:pt x="1301" y="1555"/>
                    <a:pt x="1393" y="1544"/>
                  </a:cubicBezTo>
                  <a:cubicBezTo>
                    <a:pt x="1812" y="1490"/>
                    <a:pt x="2187" y="1329"/>
                    <a:pt x="2410" y="1106"/>
                  </a:cubicBezTo>
                  <a:cubicBezTo>
                    <a:pt x="2642" y="883"/>
                    <a:pt x="2704" y="607"/>
                    <a:pt x="2597" y="357"/>
                  </a:cubicBezTo>
                  <a:cubicBezTo>
                    <a:pt x="2570" y="286"/>
                    <a:pt x="2526" y="223"/>
                    <a:pt x="2454" y="161"/>
                  </a:cubicBezTo>
                  <a:cubicBezTo>
                    <a:pt x="2285" y="36"/>
                    <a:pt x="1999" y="0"/>
                    <a:pt x="1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8"/>
            <p:cNvSpPr/>
            <p:nvPr/>
          </p:nvSpPr>
          <p:spPr>
            <a:xfrm>
              <a:off x="6215288" y="2794304"/>
              <a:ext cx="79356" cy="93212"/>
            </a:xfrm>
            <a:custGeom>
              <a:avLst/>
              <a:gdLst/>
              <a:ahLst/>
              <a:cxnLst/>
              <a:rect l="l" t="t" r="r" b="b"/>
              <a:pathLst>
                <a:path w="1232" h="1447" extrusionOk="0">
                  <a:moveTo>
                    <a:pt x="378" y="1"/>
                  </a:moveTo>
                  <a:cubicBezTo>
                    <a:pt x="188" y="1"/>
                    <a:pt x="8" y="124"/>
                    <a:pt x="1" y="392"/>
                  </a:cubicBezTo>
                  <a:cubicBezTo>
                    <a:pt x="1" y="561"/>
                    <a:pt x="63" y="749"/>
                    <a:pt x="144" y="909"/>
                  </a:cubicBezTo>
                  <a:cubicBezTo>
                    <a:pt x="269" y="1141"/>
                    <a:pt x="447" y="1320"/>
                    <a:pt x="625" y="1400"/>
                  </a:cubicBezTo>
                  <a:cubicBezTo>
                    <a:pt x="695" y="1431"/>
                    <a:pt x="764" y="1446"/>
                    <a:pt x="830" y="1446"/>
                  </a:cubicBezTo>
                  <a:cubicBezTo>
                    <a:pt x="934" y="1446"/>
                    <a:pt x="1031" y="1409"/>
                    <a:pt x="1107" y="1338"/>
                  </a:cubicBezTo>
                  <a:cubicBezTo>
                    <a:pt x="1143" y="1302"/>
                    <a:pt x="1170" y="1266"/>
                    <a:pt x="1187" y="1213"/>
                  </a:cubicBezTo>
                  <a:cubicBezTo>
                    <a:pt x="1232" y="1088"/>
                    <a:pt x="1196" y="918"/>
                    <a:pt x="1134" y="767"/>
                  </a:cubicBezTo>
                  <a:cubicBezTo>
                    <a:pt x="1018" y="472"/>
                    <a:pt x="759" y="106"/>
                    <a:pt x="527" y="26"/>
                  </a:cubicBezTo>
                  <a:cubicBezTo>
                    <a:pt x="479" y="9"/>
                    <a:pt x="428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8"/>
            <p:cNvSpPr/>
            <p:nvPr/>
          </p:nvSpPr>
          <p:spPr>
            <a:xfrm>
              <a:off x="5616621" y="2424371"/>
              <a:ext cx="179840" cy="101393"/>
            </a:xfrm>
            <a:custGeom>
              <a:avLst/>
              <a:gdLst/>
              <a:ahLst/>
              <a:cxnLst/>
              <a:rect l="l" t="t" r="r" b="b"/>
              <a:pathLst>
                <a:path w="2792" h="1574" extrusionOk="0">
                  <a:moveTo>
                    <a:pt x="1963" y="1"/>
                  </a:moveTo>
                  <a:cubicBezTo>
                    <a:pt x="1244" y="1"/>
                    <a:pt x="0" y="802"/>
                    <a:pt x="980" y="1416"/>
                  </a:cubicBezTo>
                  <a:cubicBezTo>
                    <a:pt x="1169" y="1533"/>
                    <a:pt x="1390" y="1574"/>
                    <a:pt x="1617" y="1574"/>
                  </a:cubicBezTo>
                  <a:cubicBezTo>
                    <a:pt x="1702" y="1574"/>
                    <a:pt x="1788" y="1568"/>
                    <a:pt x="1873" y="1558"/>
                  </a:cubicBezTo>
                  <a:cubicBezTo>
                    <a:pt x="2292" y="1514"/>
                    <a:pt x="2791" y="1318"/>
                    <a:pt x="2791" y="827"/>
                  </a:cubicBezTo>
                  <a:cubicBezTo>
                    <a:pt x="2791" y="408"/>
                    <a:pt x="2461" y="51"/>
                    <a:pt x="2060" y="6"/>
                  </a:cubicBezTo>
                  <a:cubicBezTo>
                    <a:pt x="2029" y="3"/>
                    <a:pt x="1997" y="1"/>
                    <a:pt x="1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8"/>
            <p:cNvSpPr/>
            <p:nvPr/>
          </p:nvSpPr>
          <p:spPr>
            <a:xfrm>
              <a:off x="6226239" y="3526827"/>
              <a:ext cx="131659" cy="77945"/>
            </a:xfrm>
            <a:custGeom>
              <a:avLst/>
              <a:gdLst/>
              <a:ahLst/>
              <a:cxnLst/>
              <a:rect l="l" t="t" r="r" b="b"/>
              <a:pathLst>
                <a:path w="2044" h="1210" extrusionOk="0">
                  <a:moveTo>
                    <a:pt x="1487" y="0"/>
                  </a:moveTo>
                  <a:cubicBezTo>
                    <a:pt x="975" y="0"/>
                    <a:pt x="1" y="664"/>
                    <a:pt x="705" y="1108"/>
                  </a:cubicBezTo>
                  <a:cubicBezTo>
                    <a:pt x="820" y="1182"/>
                    <a:pt x="957" y="1209"/>
                    <a:pt x="1099" y="1209"/>
                  </a:cubicBezTo>
                  <a:cubicBezTo>
                    <a:pt x="1178" y="1209"/>
                    <a:pt x="1259" y="1201"/>
                    <a:pt x="1339" y="1188"/>
                  </a:cubicBezTo>
                  <a:cubicBezTo>
                    <a:pt x="1642" y="1144"/>
                    <a:pt x="2008" y="974"/>
                    <a:pt x="2025" y="599"/>
                  </a:cubicBezTo>
                  <a:cubicBezTo>
                    <a:pt x="2043" y="287"/>
                    <a:pt x="1811" y="28"/>
                    <a:pt x="1526" y="2"/>
                  </a:cubicBezTo>
                  <a:cubicBezTo>
                    <a:pt x="1513" y="1"/>
                    <a:pt x="1500" y="0"/>
                    <a:pt x="1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8"/>
            <p:cNvSpPr/>
            <p:nvPr/>
          </p:nvSpPr>
          <p:spPr>
            <a:xfrm>
              <a:off x="7460547" y="3229296"/>
              <a:ext cx="92174" cy="100234"/>
            </a:xfrm>
            <a:custGeom>
              <a:avLst/>
              <a:gdLst/>
              <a:ahLst/>
              <a:cxnLst/>
              <a:rect l="l" t="t" r="r" b="b"/>
              <a:pathLst>
                <a:path w="1431" h="1556" extrusionOk="0">
                  <a:moveTo>
                    <a:pt x="888" y="1"/>
                  </a:moveTo>
                  <a:cubicBezTo>
                    <a:pt x="819" y="1"/>
                    <a:pt x="741" y="17"/>
                    <a:pt x="652" y="53"/>
                  </a:cubicBezTo>
                  <a:cubicBezTo>
                    <a:pt x="456" y="133"/>
                    <a:pt x="322" y="321"/>
                    <a:pt x="215" y="517"/>
                  </a:cubicBezTo>
                  <a:cubicBezTo>
                    <a:pt x="81" y="794"/>
                    <a:pt x="1" y="1195"/>
                    <a:pt x="295" y="1427"/>
                  </a:cubicBezTo>
                  <a:cubicBezTo>
                    <a:pt x="406" y="1514"/>
                    <a:pt x="533" y="1555"/>
                    <a:pt x="658" y="1555"/>
                  </a:cubicBezTo>
                  <a:cubicBezTo>
                    <a:pt x="815" y="1555"/>
                    <a:pt x="967" y="1489"/>
                    <a:pt x="1071" y="1364"/>
                  </a:cubicBezTo>
                  <a:cubicBezTo>
                    <a:pt x="1357" y="1024"/>
                    <a:pt x="1431" y="1"/>
                    <a:pt x="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8"/>
            <p:cNvSpPr/>
            <p:nvPr/>
          </p:nvSpPr>
          <p:spPr>
            <a:xfrm>
              <a:off x="5585509" y="2448848"/>
              <a:ext cx="102351" cy="247814"/>
            </a:xfrm>
            <a:custGeom>
              <a:avLst/>
              <a:gdLst/>
              <a:ahLst/>
              <a:cxnLst/>
              <a:rect l="l" t="t" r="r" b="b"/>
              <a:pathLst>
                <a:path w="1589" h="3847" extrusionOk="0">
                  <a:moveTo>
                    <a:pt x="982" y="1"/>
                  </a:moveTo>
                  <a:cubicBezTo>
                    <a:pt x="861" y="1"/>
                    <a:pt x="741" y="45"/>
                    <a:pt x="643" y="135"/>
                  </a:cubicBezTo>
                  <a:cubicBezTo>
                    <a:pt x="348" y="402"/>
                    <a:pt x="268" y="973"/>
                    <a:pt x="188" y="1348"/>
                  </a:cubicBezTo>
                  <a:cubicBezTo>
                    <a:pt x="99" y="1758"/>
                    <a:pt x="36" y="2178"/>
                    <a:pt x="18" y="2597"/>
                  </a:cubicBezTo>
                  <a:cubicBezTo>
                    <a:pt x="0" y="2838"/>
                    <a:pt x="0" y="3079"/>
                    <a:pt x="36" y="3319"/>
                  </a:cubicBezTo>
                  <a:cubicBezTo>
                    <a:pt x="72" y="3534"/>
                    <a:pt x="179" y="3783"/>
                    <a:pt x="384" y="3837"/>
                  </a:cubicBezTo>
                  <a:cubicBezTo>
                    <a:pt x="411" y="3843"/>
                    <a:pt x="437" y="3846"/>
                    <a:pt x="464" y="3846"/>
                  </a:cubicBezTo>
                  <a:cubicBezTo>
                    <a:pt x="588" y="3846"/>
                    <a:pt x="706" y="3781"/>
                    <a:pt x="794" y="3685"/>
                  </a:cubicBezTo>
                  <a:cubicBezTo>
                    <a:pt x="893" y="3578"/>
                    <a:pt x="955" y="3435"/>
                    <a:pt x="1009" y="3293"/>
                  </a:cubicBezTo>
                  <a:cubicBezTo>
                    <a:pt x="1267" y="2606"/>
                    <a:pt x="1437" y="1883"/>
                    <a:pt x="1508" y="1152"/>
                  </a:cubicBezTo>
                  <a:cubicBezTo>
                    <a:pt x="1535" y="830"/>
                    <a:pt x="1588" y="376"/>
                    <a:pt x="1321" y="135"/>
                  </a:cubicBezTo>
                  <a:cubicBezTo>
                    <a:pt x="1223" y="45"/>
                    <a:pt x="1102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8"/>
            <p:cNvSpPr/>
            <p:nvPr/>
          </p:nvSpPr>
          <p:spPr>
            <a:xfrm>
              <a:off x="6722165" y="2909220"/>
              <a:ext cx="89147" cy="250004"/>
            </a:xfrm>
            <a:custGeom>
              <a:avLst/>
              <a:gdLst/>
              <a:ahLst/>
              <a:cxnLst/>
              <a:rect l="l" t="t" r="r" b="b"/>
              <a:pathLst>
                <a:path w="1384" h="3881" extrusionOk="0">
                  <a:moveTo>
                    <a:pt x="627" y="1"/>
                  </a:moveTo>
                  <a:cubicBezTo>
                    <a:pt x="471" y="1"/>
                    <a:pt x="321" y="76"/>
                    <a:pt x="223" y="214"/>
                  </a:cubicBezTo>
                  <a:cubicBezTo>
                    <a:pt x="0" y="544"/>
                    <a:pt x="45" y="1124"/>
                    <a:pt x="45" y="1498"/>
                  </a:cubicBezTo>
                  <a:cubicBezTo>
                    <a:pt x="45" y="1918"/>
                    <a:pt x="81" y="2337"/>
                    <a:pt x="152" y="2756"/>
                  </a:cubicBezTo>
                  <a:cubicBezTo>
                    <a:pt x="197" y="2997"/>
                    <a:pt x="250" y="3238"/>
                    <a:pt x="339" y="3461"/>
                  </a:cubicBezTo>
                  <a:cubicBezTo>
                    <a:pt x="420" y="3666"/>
                    <a:pt x="571" y="3880"/>
                    <a:pt x="794" y="3880"/>
                  </a:cubicBezTo>
                  <a:cubicBezTo>
                    <a:pt x="800" y="3881"/>
                    <a:pt x="806" y="3881"/>
                    <a:pt x="812" y="3881"/>
                  </a:cubicBezTo>
                  <a:cubicBezTo>
                    <a:pt x="956" y="3881"/>
                    <a:pt x="1083" y="3777"/>
                    <a:pt x="1160" y="3648"/>
                  </a:cubicBezTo>
                  <a:cubicBezTo>
                    <a:pt x="1231" y="3523"/>
                    <a:pt x="1258" y="3372"/>
                    <a:pt x="1276" y="3220"/>
                  </a:cubicBezTo>
                  <a:cubicBezTo>
                    <a:pt x="1383" y="2489"/>
                    <a:pt x="1383" y="1748"/>
                    <a:pt x="1294" y="1025"/>
                  </a:cubicBezTo>
                  <a:cubicBezTo>
                    <a:pt x="1249" y="704"/>
                    <a:pt x="1205" y="249"/>
                    <a:pt x="883" y="71"/>
                  </a:cubicBezTo>
                  <a:cubicBezTo>
                    <a:pt x="801" y="23"/>
                    <a:pt x="713" y="1"/>
                    <a:pt x="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8"/>
            <p:cNvSpPr/>
            <p:nvPr/>
          </p:nvSpPr>
          <p:spPr>
            <a:xfrm>
              <a:off x="5505056" y="2976533"/>
              <a:ext cx="102351" cy="247621"/>
            </a:xfrm>
            <a:custGeom>
              <a:avLst/>
              <a:gdLst/>
              <a:ahLst/>
              <a:cxnLst/>
              <a:rect l="l" t="t" r="r" b="b"/>
              <a:pathLst>
                <a:path w="1589" h="3844" extrusionOk="0">
                  <a:moveTo>
                    <a:pt x="982" y="1"/>
                  </a:moveTo>
                  <a:cubicBezTo>
                    <a:pt x="861" y="1"/>
                    <a:pt x="741" y="47"/>
                    <a:pt x="643" y="141"/>
                  </a:cubicBezTo>
                  <a:cubicBezTo>
                    <a:pt x="348" y="409"/>
                    <a:pt x="268" y="980"/>
                    <a:pt x="188" y="1345"/>
                  </a:cubicBezTo>
                  <a:cubicBezTo>
                    <a:pt x="99" y="1756"/>
                    <a:pt x="36" y="2175"/>
                    <a:pt x="18" y="2594"/>
                  </a:cubicBezTo>
                  <a:cubicBezTo>
                    <a:pt x="0" y="2844"/>
                    <a:pt x="0" y="3085"/>
                    <a:pt x="36" y="3326"/>
                  </a:cubicBezTo>
                  <a:cubicBezTo>
                    <a:pt x="72" y="3540"/>
                    <a:pt x="179" y="3781"/>
                    <a:pt x="384" y="3834"/>
                  </a:cubicBezTo>
                  <a:cubicBezTo>
                    <a:pt x="411" y="3841"/>
                    <a:pt x="438" y="3844"/>
                    <a:pt x="464" y="3844"/>
                  </a:cubicBezTo>
                  <a:cubicBezTo>
                    <a:pt x="588" y="3844"/>
                    <a:pt x="706" y="3780"/>
                    <a:pt x="794" y="3692"/>
                  </a:cubicBezTo>
                  <a:cubicBezTo>
                    <a:pt x="893" y="3585"/>
                    <a:pt x="955" y="3442"/>
                    <a:pt x="1009" y="3299"/>
                  </a:cubicBezTo>
                  <a:cubicBezTo>
                    <a:pt x="1267" y="2612"/>
                    <a:pt x="1437" y="1890"/>
                    <a:pt x="1508" y="1158"/>
                  </a:cubicBezTo>
                  <a:cubicBezTo>
                    <a:pt x="1535" y="837"/>
                    <a:pt x="1588" y="382"/>
                    <a:pt x="1321" y="141"/>
                  </a:cubicBezTo>
                  <a:cubicBezTo>
                    <a:pt x="1223" y="47"/>
                    <a:pt x="1102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8"/>
            <p:cNvSpPr/>
            <p:nvPr/>
          </p:nvSpPr>
          <p:spPr>
            <a:xfrm>
              <a:off x="5628023" y="2339666"/>
              <a:ext cx="72464" cy="72727"/>
            </a:xfrm>
            <a:custGeom>
              <a:avLst/>
              <a:gdLst/>
              <a:ahLst/>
              <a:cxnLst/>
              <a:rect l="l" t="t" r="r" b="b"/>
              <a:pathLst>
                <a:path w="1125" h="1129" extrusionOk="0">
                  <a:moveTo>
                    <a:pt x="606" y="1"/>
                  </a:moveTo>
                  <a:cubicBezTo>
                    <a:pt x="575" y="1"/>
                    <a:pt x="543" y="4"/>
                    <a:pt x="509" y="10"/>
                  </a:cubicBezTo>
                  <a:cubicBezTo>
                    <a:pt x="304" y="54"/>
                    <a:pt x="125" y="206"/>
                    <a:pt x="63" y="411"/>
                  </a:cubicBezTo>
                  <a:cubicBezTo>
                    <a:pt x="1" y="607"/>
                    <a:pt x="45" y="839"/>
                    <a:pt x="188" y="991"/>
                  </a:cubicBezTo>
                  <a:cubicBezTo>
                    <a:pt x="241" y="1045"/>
                    <a:pt x="295" y="1089"/>
                    <a:pt x="366" y="1107"/>
                  </a:cubicBezTo>
                  <a:cubicBezTo>
                    <a:pt x="406" y="1122"/>
                    <a:pt x="447" y="1129"/>
                    <a:pt x="488" y="1129"/>
                  </a:cubicBezTo>
                  <a:cubicBezTo>
                    <a:pt x="621" y="1129"/>
                    <a:pt x="753" y="1058"/>
                    <a:pt x="848" y="955"/>
                  </a:cubicBezTo>
                  <a:cubicBezTo>
                    <a:pt x="1124" y="671"/>
                    <a:pt x="1071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8"/>
            <p:cNvSpPr/>
            <p:nvPr/>
          </p:nvSpPr>
          <p:spPr>
            <a:xfrm>
              <a:off x="6538842" y="2511266"/>
              <a:ext cx="188535" cy="63258"/>
            </a:xfrm>
            <a:custGeom>
              <a:avLst/>
              <a:gdLst/>
              <a:ahLst/>
              <a:cxnLst/>
              <a:rect l="l" t="t" r="r" b="b"/>
              <a:pathLst>
                <a:path w="2927" h="982" extrusionOk="0">
                  <a:moveTo>
                    <a:pt x="1382" y="1"/>
                  </a:moveTo>
                  <a:cubicBezTo>
                    <a:pt x="1088" y="1"/>
                    <a:pt x="795" y="23"/>
                    <a:pt x="527" y="67"/>
                  </a:cubicBezTo>
                  <a:cubicBezTo>
                    <a:pt x="304" y="111"/>
                    <a:pt x="0" y="245"/>
                    <a:pt x="18" y="504"/>
                  </a:cubicBezTo>
                  <a:cubicBezTo>
                    <a:pt x="45" y="870"/>
                    <a:pt x="473" y="959"/>
                    <a:pt x="768" y="968"/>
                  </a:cubicBezTo>
                  <a:cubicBezTo>
                    <a:pt x="908" y="977"/>
                    <a:pt x="1049" y="981"/>
                    <a:pt x="1189" y="981"/>
                  </a:cubicBezTo>
                  <a:cubicBezTo>
                    <a:pt x="1610" y="981"/>
                    <a:pt x="2030" y="941"/>
                    <a:pt x="2445" y="861"/>
                  </a:cubicBezTo>
                  <a:cubicBezTo>
                    <a:pt x="2632" y="834"/>
                    <a:pt x="2846" y="763"/>
                    <a:pt x="2891" y="584"/>
                  </a:cubicBezTo>
                  <a:cubicBezTo>
                    <a:pt x="2927" y="468"/>
                    <a:pt x="2873" y="343"/>
                    <a:pt x="2784" y="263"/>
                  </a:cubicBezTo>
                  <a:cubicBezTo>
                    <a:pt x="2695" y="183"/>
                    <a:pt x="2579" y="138"/>
                    <a:pt x="2463" y="111"/>
                  </a:cubicBezTo>
                  <a:cubicBezTo>
                    <a:pt x="2129" y="37"/>
                    <a:pt x="1754" y="1"/>
                    <a:pt x="1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8"/>
            <p:cNvSpPr/>
            <p:nvPr/>
          </p:nvSpPr>
          <p:spPr>
            <a:xfrm>
              <a:off x="6820977" y="2752306"/>
              <a:ext cx="93720" cy="931026"/>
            </a:xfrm>
            <a:custGeom>
              <a:avLst/>
              <a:gdLst/>
              <a:ahLst/>
              <a:cxnLst/>
              <a:rect l="l" t="t" r="r" b="b"/>
              <a:pathLst>
                <a:path w="1455" h="14453" extrusionOk="0">
                  <a:moveTo>
                    <a:pt x="117" y="0"/>
                  </a:moveTo>
                  <a:lnTo>
                    <a:pt x="1" y="14452"/>
                  </a:lnTo>
                  <a:lnTo>
                    <a:pt x="634" y="14363"/>
                  </a:lnTo>
                  <a:cubicBezTo>
                    <a:pt x="1116" y="14300"/>
                    <a:pt x="1455" y="13872"/>
                    <a:pt x="1410" y="13391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8"/>
            <p:cNvSpPr/>
            <p:nvPr/>
          </p:nvSpPr>
          <p:spPr>
            <a:xfrm>
              <a:off x="6820977" y="2752306"/>
              <a:ext cx="93720" cy="931026"/>
            </a:xfrm>
            <a:custGeom>
              <a:avLst/>
              <a:gdLst/>
              <a:ahLst/>
              <a:cxnLst/>
              <a:rect l="l" t="t" r="r" b="b"/>
              <a:pathLst>
                <a:path w="1455" h="14453" extrusionOk="0">
                  <a:moveTo>
                    <a:pt x="117" y="0"/>
                  </a:moveTo>
                  <a:lnTo>
                    <a:pt x="1" y="14452"/>
                  </a:lnTo>
                  <a:lnTo>
                    <a:pt x="634" y="14363"/>
                  </a:lnTo>
                  <a:cubicBezTo>
                    <a:pt x="1116" y="14300"/>
                    <a:pt x="1455" y="13872"/>
                    <a:pt x="1410" y="13391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8"/>
            <p:cNvSpPr/>
            <p:nvPr/>
          </p:nvSpPr>
          <p:spPr>
            <a:xfrm>
              <a:off x="6830188" y="2184298"/>
              <a:ext cx="53527" cy="51147"/>
            </a:xfrm>
            <a:custGeom>
              <a:avLst/>
              <a:gdLst/>
              <a:ahLst/>
              <a:cxnLst/>
              <a:rect l="l" t="t" r="r" b="b"/>
              <a:pathLst>
                <a:path w="831" h="794" extrusionOk="0">
                  <a:moveTo>
                    <a:pt x="378" y="0"/>
                  </a:moveTo>
                  <a:cubicBezTo>
                    <a:pt x="292" y="0"/>
                    <a:pt x="212" y="27"/>
                    <a:pt x="152" y="76"/>
                  </a:cubicBezTo>
                  <a:cubicBezTo>
                    <a:pt x="63" y="147"/>
                    <a:pt x="0" y="308"/>
                    <a:pt x="27" y="495"/>
                  </a:cubicBezTo>
                  <a:cubicBezTo>
                    <a:pt x="36" y="548"/>
                    <a:pt x="54" y="611"/>
                    <a:pt x="81" y="655"/>
                  </a:cubicBezTo>
                  <a:cubicBezTo>
                    <a:pt x="107" y="691"/>
                    <a:pt x="134" y="718"/>
                    <a:pt x="170" y="736"/>
                  </a:cubicBezTo>
                  <a:cubicBezTo>
                    <a:pt x="237" y="776"/>
                    <a:pt x="306" y="794"/>
                    <a:pt x="373" y="794"/>
                  </a:cubicBezTo>
                  <a:cubicBezTo>
                    <a:pt x="484" y="794"/>
                    <a:pt x="593" y="746"/>
                    <a:pt x="687" y="673"/>
                  </a:cubicBezTo>
                  <a:cubicBezTo>
                    <a:pt x="759" y="620"/>
                    <a:pt x="830" y="522"/>
                    <a:pt x="812" y="379"/>
                  </a:cubicBezTo>
                  <a:cubicBezTo>
                    <a:pt x="803" y="299"/>
                    <a:pt x="759" y="218"/>
                    <a:pt x="714" y="165"/>
                  </a:cubicBezTo>
                  <a:cubicBezTo>
                    <a:pt x="621" y="51"/>
                    <a:pt x="495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8"/>
            <p:cNvSpPr/>
            <p:nvPr/>
          </p:nvSpPr>
          <p:spPr>
            <a:xfrm>
              <a:off x="6051547" y="2102362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1" y="0"/>
                  </a:moveTo>
                  <a:cubicBezTo>
                    <a:pt x="0" y="0"/>
                    <a:pt x="0" y="375"/>
                    <a:pt x="241" y="375"/>
                  </a:cubicBezTo>
                  <a:cubicBezTo>
                    <a:pt x="491" y="375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8"/>
            <p:cNvSpPr/>
            <p:nvPr/>
          </p:nvSpPr>
          <p:spPr>
            <a:xfrm>
              <a:off x="6714113" y="1882837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50" y="1"/>
                  </a:moveTo>
                  <a:cubicBezTo>
                    <a:pt x="0" y="1"/>
                    <a:pt x="0" y="375"/>
                    <a:pt x="250" y="375"/>
                  </a:cubicBezTo>
                  <a:cubicBezTo>
                    <a:pt x="491" y="375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8"/>
            <p:cNvSpPr/>
            <p:nvPr/>
          </p:nvSpPr>
          <p:spPr>
            <a:xfrm>
              <a:off x="6365889" y="1849535"/>
              <a:ext cx="31627" cy="24736"/>
            </a:xfrm>
            <a:custGeom>
              <a:avLst/>
              <a:gdLst/>
              <a:ahLst/>
              <a:cxnLst/>
              <a:rect l="l" t="t" r="r" b="b"/>
              <a:pathLst>
                <a:path w="491" h="384" extrusionOk="0">
                  <a:moveTo>
                    <a:pt x="250" y="0"/>
                  </a:moveTo>
                  <a:cubicBezTo>
                    <a:pt x="0" y="0"/>
                    <a:pt x="0" y="384"/>
                    <a:pt x="250" y="384"/>
                  </a:cubicBezTo>
                  <a:cubicBezTo>
                    <a:pt x="491" y="384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8"/>
            <p:cNvSpPr/>
            <p:nvPr/>
          </p:nvSpPr>
          <p:spPr>
            <a:xfrm>
              <a:off x="6352104" y="2343724"/>
              <a:ext cx="31627" cy="24736"/>
            </a:xfrm>
            <a:custGeom>
              <a:avLst/>
              <a:gdLst/>
              <a:ahLst/>
              <a:cxnLst/>
              <a:rect l="l" t="t" r="r" b="b"/>
              <a:pathLst>
                <a:path w="491" h="384" extrusionOk="0">
                  <a:moveTo>
                    <a:pt x="241" y="0"/>
                  </a:moveTo>
                  <a:cubicBezTo>
                    <a:pt x="0" y="0"/>
                    <a:pt x="0" y="384"/>
                    <a:pt x="241" y="384"/>
                  </a:cubicBezTo>
                  <a:cubicBezTo>
                    <a:pt x="491" y="384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8"/>
            <p:cNvSpPr/>
            <p:nvPr/>
          </p:nvSpPr>
          <p:spPr>
            <a:xfrm>
              <a:off x="6281377" y="2061588"/>
              <a:ext cx="31691" cy="24157"/>
            </a:xfrm>
            <a:custGeom>
              <a:avLst/>
              <a:gdLst/>
              <a:ahLst/>
              <a:cxnLst/>
              <a:rect l="l" t="t" r="r" b="b"/>
              <a:pathLst>
                <a:path w="492" h="375" extrusionOk="0">
                  <a:moveTo>
                    <a:pt x="242" y="0"/>
                  </a:moveTo>
                  <a:cubicBezTo>
                    <a:pt x="1" y="0"/>
                    <a:pt x="1" y="375"/>
                    <a:pt x="242" y="375"/>
                  </a:cubicBezTo>
                  <a:cubicBezTo>
                    <a:pt x="491" y="375"/>
                    <a:pt x="491" y="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8"/>
            <p:cNvSpPr/>
            <p:nvPr/>
          </p:nvSpPr>
          <p:spPr>
            <a:xfrm>
              <a:off x="5787191" y="2089737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51" y="0"/>
                  </a:moveTo>
                  <a:cubicBezTo>
                    <a:pt x="1" y="0"/>
                    <a:pt x="1" y="384"/>
                    <a:pt x="251" y="384"/>
                  </a:cubicBezTo>
                  <a:cubicBezTo>
                    <a:pt x="491" y="384"/>
                    <a:pt x="491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8"/>
            <p:cNvSpPr/>
            <p:nvPr/>
          </p:nvSpPr>
          <p:spPr>
            <a:xfrm>
              <a:off x="6046394" y="1868473"/>
              <a:ext cx="31047" cy="24801"/>
            </a:xfrm>
            <a:custGeom>
              <a:avLst/>
              <a:gdLst/>
              <a:ahLst/>
              <a:cxnLst/>
              <a:rect l="l" t="t" r="r" b="b"/>
              <a:pathLst>
                <a:path w="482" h="385" extrusionOk="0">
                  <a:moveTo>
                    <a:pt x="241" y="1"/>
                  </a:moveTo>
                  <a:cubicBezTo>
                    <a:pt x="0" y="1"/>
                    <a:pt x="0" y="384"/>
                    <a:pt x="241" y="384"/>
                  </a:cubicBezTo>
                  <a:cubicBezTo>
                    <a:pt x="482" y="384"/>
                    <a:pt x="482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8"/>
            <p:cNvSpPr/>
            <p:nvPr/>
          </p:nvSpPr>
          <p:spPr>
            <a:xfrm>
              <a:off x="5989452" y="2273061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51" y="0"/>
                  </a:moveTo>
                  <a:cubicBezTo>
                    <a:pt x="1" y="0"/>
                    <a:pt x="1" y="384"/>
                    <a:pt x="251" y="384"/>
                  </a:cubicBezTo>
                  <a:cubicBezTo>
                    <a:pt x="492" y="384"/>
                    <a:pt x="492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8"/>
            <p:cNvSpPr/>
            <p:nvPr/>
          </p:nvSpPr>
          <p:spPr>
            <a:xfrm>
              <a:off x="6196930" y="1958138"/>
              <a:ext cx="31111" cy="24157"/>
            </a:xfrm>
            <a:custGeom>
              <a:avLst/>
              <a:gdLst/>
              <a:ahLst/>
              <a:cxnLst/>
              <a:rect l="l" t="t" r="r" b="b"/>
              <a:pathLst>
                <a:path w="483" h="375" extrusionOk="0">
                  <a:moveTo>
                    <a:pt x="241" y="0"/>
                  </a:moveTo>
                  <a:cubicBezTo>
                    <a:pt x="0" y="0"/>
                    <a:pt x="0" y="375"/>
                    <a:pt x="241" y="375"/>
                  </a:cubicBezTo>
                  <a:cubicBezTo>
                    <a:pt x="482" y="375"/>
                    <a:pt x="482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5881429" y="1948347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42" y="1"/>
                  </a:moveTo>
                  <a:cubicBezTo>
                    <a:pt x="1" y="1"/>
                    <a:pt x="1" y="384"/>
                    <a:pt x="242" y="384"/>
                  </a:cubicBezTo>
                  <a:cubicBezTo>
                    <a:pt x="491" y="384"/>
                    <a:pt x="491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6406084" y="1956399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50" y="1"/>
                  </a:moveTo>
                  <a:cubicBezTo>
                    <a:pt x="1" y="1"/>
                    <a:pt x="1" y="384"/>
                    <a:pt x="250" y="384"/>
                  </a:cubicBezTo>
                  <a:cubicBezTo>
                    <a:pt x="491" y="384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6582515" y="1807601"/>
              <a:ext cx="31691" cy="24157"/>
            </a:xfrm>
            <a:custGeom>
              <a:avLst/>
              <a:gdLst/>
              <a:ahLst/>
              <a:cxnLst/>
              <a:rect l="l" t="t" r="r" b="b"/>
              <a:pathLst>
                <a:path w="492" h="375" extrusionOk="0">
                  <a:moveTo>
                    <a:pt x="241" y="0"/>
                  </a:moveTo>
                  <a:cubicBezTo>
                    <a:pt x="0" y="0"/>
                    <a:pt x="0" y="375"/>
                    <a:pt x="241" y="375"/>
                  </a:cubicBezTo>
                  <a:cubicBezTo>
                    <a:pt x="491" y="375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6549728" y="2005225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2" y="1"/>
                  </a:moveTo>
                  <a:cubicBezTo>
                    <a:pt x="1" y="1"/>
                    <a:pt x="1" y="376"/>
                    <a:pt x="242" y="376"/>
                  </a:cubicBezTo>
                  <a:cubicBezTo>
                    <a:pt x="492" y="376"/>
                    <a:pt x="492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8"/>
            <p:cNvSpPr/>
            <p:nvPr/>
          </p:nvSpPr>
          <p:spPr>
            <a:xfrm>
              <a:off x="6892799" y="2042585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51" y="1"/>
                  </a:moveTo>
                  <a:cubicBezTo>
                    <a:pt x="1" y="1"/>
                    <a:pt x="1" y="384"/>
                    <a:pt x="251" y="384"/>
                  </a:cubicBezTo>
                  <a:cubicBezTo>
                    <a:pt x="491" y="384"/>
                    <a:pt x="491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8"/>
            <p:cNvSpPr/>
            <p:nvPr/>
          </p:nvSpPr>
          <p:spPr>
            <a:xfrm>
              <a:off x="6939950" y="1868473"/>
              <a:ext cx="31627" cy="24801"/>
            </a:xfrm>
            <a:custGeom>
              <a:avLst/>
              <a:gdLst/>
              <a:ahLst/>
              <a:cxnLst/>
              <a:rect l="l" t="t" r="r" b="b"/>
              <a:pathLst>
                <a:path w="491" h="385" extrusionOk="0">
                  <a:moveTo>
                    <a:pt x="250" y="1"/>
                  </a:moveTo>
                  <a:cubicBezTo>
                    <a:pt x="0" y="1"/>
                    <a:pt x="0" y="384"/>
                    <a:pt x="250" y="384"/>
                  </a:cubicBezTo>
                  <a:cubicBezTo>
                    <a:pt x="491" y="384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8"/>
            <p:cNvSpPr/>
            <p:nvPr/>
          </p:nvSpPr>
          <p:spPr>
            <a:xfrm>
              <a:off x="7165787" y="1986287"/>
              <a:ext cx="31627" cy="24221"/>
            </a:xfrm>
            <a:custGeom>
              <a:avLst/>
              <a:gdLst/>
              <a:ahLst/>
              <a:cxnLst/>
              <a:rect l="l" t="t" r="r" b="b"/>
              <a:pathLst>
                <a:path w="491" h="376" extrusionOk="0">
                  <a:moveTo>
                    <a:pt x="250" y="0"/>
                  </a:moveTo>
                  <a:cubicBezTo>
                    <a:pt x="0" y="0"/>
                    <a:pt x="0" y="375"/>
                    <a:pt x="250" y="375"/>
                  </a:cubicBezTo>
                  <a:cubicBezTo>
                    <a:pt x="491" y="375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7283600" y="2070735"/>
              <a:ext cx="31627" cy="24801"/>
            </a:xfrm>
            <a:custGeom>
              <a:avLst/>
              <a:gdLst/>
              <a:ahLst/>
              <a:cxnLst/>
              <a:rect l="l" t="t" r="r" b="b"/>
              <a:pathLst>
                <a:path w="491" h="385" extrusionOk="0">
                  <a:moveTo>
                    <a:pt x="241" y="1"/>
                  </a:moveTo>
                  <a:cubicBezTo>
                    <a:pt x="0" y="1"/>
                    <a:pt x="0" y="384"/>
                    <a:pt x="241" y="384"/>
                  </a:cubicBezTo>
                  <a:cubicBezTo>
                    <a:pt x="491" y="384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8"/>
            <p:cNvSpPr/>
            <p:nvPr/>
          </p:nvSpPr>
          <p:spPr>
            <a:xfrm>
              <a:off x="7152002" y="2207551"/>
              <a:ext cx="31627" cy="24157"/>
            </a:xfrm>
            <a:custGeom>
              <a:avLst/>
              <a:gdLst/>
              <a:ahLst/>
              <a:cxnLst/>
              <a:rect l="l" t="t" r="r" b="b"/>
              <a:pathLst>
                <a:path w="491" h="375" extrusionOk="0">
                  <a:moveTo>
                    <a:pt x="241" y="0"/>
                  </a:moveTo>
                  <a:cubicBezTo>
                    <a:pt x="0" y="0"/>
                    <a:pt x="0" y="375"/>
                    <a:pt x="241" y="375"/>
                  </a:cubicBezTo>
                  <a:cubicBezTo>
                    <a:pt x="491" y="375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8"/>
            <p:cNvSpPr/>
            <p:nvPr/>
          </p:nvSpPr>
          <p:spPr>
            <a:xfrm>
              <a:off x="7048552" y="2051797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41" y="0"/>
                  </a:moveTo>
                  <a:cubicBezTo>
                    <a:pt x="0" y="0"/>
                    <a:pt x="0" y="384"/>
                    <a:pt x="241" y="384"/>
                  </a:cubicBezTo>
                  <a:cubicBezTo>
                    <a:pt x="482" y="384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8"/>
            <p:cNvSpPr/>
            <p:nvPr/>
          </p:nvSpPr>
          <p:spPr>
            <a:xfrm>
              <a:off x="7152002" y="2070735"/>
              <a:ext cx="31627" cy="24801"/>
            </a:xfrm>
            <a:custGeom>
              <a:avLst/>
              <a:gdLst/>
              <a:ahLst/>
              <a:cxnLst/>
              <a:rect l="l" t="t" r="r" b="b"/>
              <a:pathLst>
                <a:path w="491" h="385" extrusionOk="0">
                  <a:moveTo>
                    <a:pt x="241" y="1"/>
                  </a:moveTo>
                  <a:cubicBezTo>
                    <a:pt x="0" y="1"/>
                    <a:pt x="0" y="384"/>
                    <a:pt x="241" y="384"/>
                  </a:cubicBezTo>
                  <a:cubicBezTo>
                    <a:pt x="491" y="384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6752053" y="2000072"/>
              <a:ext cx="31627" cy="24801"/>
            </a:xfrm>
            <a:custGeom>
              <a:avLst/>
              <a:gdLst/>
              <a:ahLst/>
              <a:cxnLst/>
              <a:rect l="l" t="t" r="r" b="b"/>
              <a:pathLst>
                <a:path w="491" h="385" extrusionOk="0">
                  <a:moveTo>
                    <a:pt x="241" y="1"/>
                  </a:moveTo>
                  <a:cubicBezTo>
                    <a:pt x="0" y="1"/>
                    <a:pt x="0" y="384"/>
                    <a:pt x="241" y="384"/>
                  </a:cubicBezTo>
                  <a:cubicBezTo>
                    <a:pt x="491" y="384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6850865" y="1920198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41" y="1"/>
                  </a:moveTo>
                  <a:cubicBezTo>
                    <a:pt x="1" y="1"/>
                    <a:pt x="1" y="384"/>
                    <a:pt x="241" y="384"/>
                  </a:cubicBezTo>
                  <a:cubicBezTo>
                    <a:pt x="491" y="384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7100277" y="1892048"/>
              <a:ext cx="31627" cy="24736"/>
            </a:xfrm>
            <a:custGeom>
              <a:avLst/>
              <a:gdLst/>
              <a:ahLst/>
              <a:cxnLst/>
              <a:rect l="l" t="t" r="r" b="b"/>
              <a:pathLst>
                <a:path w="491" h="384" extrusionOk="0">
                  <a:moveTo>
                    <a:pt x="241" y="0"/>
                  </a:moveTo>
                  <a:cubicBezTo>
                    <a:pt x="0" y="0"/>
                    <a:pt x="0" y="384"/>
                    <a:pt x="241" y="384"/>
                  </a:cubicBezTo>
                  <a:cubicBezTo>
                    <a:pt x="491" y="384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6977890" y="1971923"/>
              <a:ext cx="31627" cy="24801"/>
            </a:xfrm>
            <a:custGeom>
              <a:avLst/>
              <a:gdLst/>
              <a:ahLst/>
              <a:cxnLst/>
              <a:rect l="l" t="t" r="r" b="b"/>
              <a:pathLst>
                <a:path w="491" h="385" extrusionOk="0">
                  <a:moveTo>
                    <a:pt x="241" y="0"/>
                  </a:moveTo>
                  <a:cubicBezTo>
                    <a:pt x="0" y="0"/>
                    <a:pt x="0" y="384"/>
                    <a:pt x="241" y="384"/>
                  </a:cubicBezTo>
                  <a:cubicBezTo>
                    <a:pt x="491" y="384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6502641" y="1882837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1" y="1"/>
                  </a:moveTo>
                  <a:cubicBezTo>
                    <a:pt x="0" y="1"/>
                    <a:pt x="0" y="375"/>
                    <a:pt x="241" y="375"/>
                  </a:cubicBezTo>
                  <a:cubicBezTo>
                    <a:pt x="491" y="375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6403765" y="1769661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42" y="0"/>
                  </a:moveTo>
                  <a:cubicBezTo>
                    <a:pt x="1" y="0"/>
                    <a:pt x="1" y="384"/>
                    <a:pt x="242" y="384"/>
                  </a:cubicBezTo>
                  <a:cubicBezTo>
                    <a:pt x="492" y="384"/>
                    <a:pt x="492" y="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8"/>
            <p:cNvSpPr/>
            <p:nvPr/>
          </p:nvSpPr>
          <p:spPr>
            <a:xfrm>
              <a:off x="6234291" y="1812174"/>
              <a:ext cx="31627" cy="24221"/>
            </a:xfrm>
            <a:custGeom>
              <a:avLst/>
              <a:gdLst/>
              <a:ahLst/>
              <a:cxnLst/>
              <a:rect l="l" t="t" r="r" b="b"/>
              <a:pathLst>
                <a:path w="491" h="376" extrusionOk="0">
                  <a:moveTo>
                    <a:pt x="250" y="0"/>
                  </a:moveTo>
                  <a:cubicBezTo>
                    <a:pt x="0" y="0"/>
                    <a:pt x="0" y="375"/>
                    <a:pt x="250" y="375"/>
                  </a:cubicBezTo>
                  <a:cubicBezTo>
                    <a:pt x="491" y="375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8"/>
            <p:cNvSpPr/>
            <p:nvPr/>
          </p:nvSpPr>
          <p:spPr>
            <a:xfrm>
              <a:off x="6290589" y="1924771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50" y="1"/>
                  </a:moveTo>
                  <a:cubicBezTo>
                    <a:pt x="1" y="1"/>
                    <a:pt x="1" y="385"/>
                    <a:pt x="250" y="385"/>
                  </a:cubicBezTo>
                  <a:cubicBezTo>
                    <a:pt x="491" y="385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8"/>
            <p:cNvSpPr/>
            <p:nvPr/>
          </p:nvSpPr>
          <p:spPr>
            <a:xfrm>
              <a:off x="6050967" y="1971923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41" y="0"/>
                  </a:moveTo>
                  <a:cubicBezTo>
                    <a:pt x="0" y="0"/>
                    <a:pt x="0" y="384"/>
                    <a:pt x="241" y="384"/>
                  </a:cubicBezTo>
                  <a:cubicBezTo>
                    <a:pt x="491" y="384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8"/>
            <p:cNvSpPr/>
            <p:nvPr/>
          </p:nvSpPr>
          <p:spPr>
            <a:xfrm>
              <a:off x="5942365" y="2061588"/>
              <a:ext cx="31691" cy="24157"/>
            </a:xfrm>
            <a:custGeom>
              <a:avLst/>
              <a:gdLst/>
              <a:ahLst/>
              <a:cxnLst/>
              <a:rect l="l" t="t" r="r" b="b"/>
              <a:pathLst>
                <a:path w="492" h="375" extrusionOk="0">
                  <a:moveTo>
                    <a:pt x="250" y="0"/>
                  </a:moveTo>
                  <a:cubicBezTo>
                    <a:pt x="0" y="0"/>
                    <a:pt x="0" y="375"/>
                    <a:pt x="250" y="375"/>
                  </a:cubicBezTo>
                  <a:cubicBezTo>
                    <a:pt x="491" y="375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8"/>
            <p:cNvSpPr/>
            <p:nvPr/>
          </p:nvSpPr>
          <p:spPr>
            <a:xfrm>
              <a:off x="6187139" y="2188549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51" y="1"/>
                  </a:moveTo>
                  <a:cubicBezTo>
                    <a:pt x="1" y="1"/>
                    <a:pt x="1" y="384"/>
                    <a:pt x="251" y="384"/>
                  </a:cubicBezTo>
                  <a:cubicBezTo>
                    <a:pt x="491" y="384"/>
                    <a:pt x="491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8"/>
            <p:cNvSpPr/>
            <p:nvPr/>
          </p:nvSpPr>
          <p:spPr>
            <a:xfrm>
              <a:off x="6182566" y="2334512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1" y="1"/>
                  </a:moveTo>
                  <a:cubicBezTo>
                    <a:pt x="0" y="1"/>
                    <a:pt x="0" y="375"/>
                    <a:pt x="241" y="375"/>
                  </a:cubicBezTo>
                  <a:cubicBezTo>
                    <a:pt x="491" y="375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8"/>
            <p:cNvSpPr/>
            <p:nvPr/>
          </p:nvSpPr>
          <p:spPr>
            <a:xfrm>
              <a:off x="6323891" y="2193187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42" y="0"/>
                  </a:moveTo>
                  <a:cubicBezTo>
                    <a:pt x="1" y="0"/>
                    <a:pt x="1" y="384"/>
                    <a:pt x="242" y="384"/>
                  </a:cubicBezTo>
                  <a:cubicBezTo>
                    <a:pt x="492" y="384"/>
                    <a:pt x="492" y="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8"/>
            <p:cNvSpPr/>
            <p:nvPr/>
          </p:nvSpPr>
          <p:spPr>
            <a:xfrm>
              <a:off x="6516425" y="2259212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50" y="1"/>
                  </a:moveTo>
                  <a:cubicBezTo>
                    <a:pt x="1" y="1"/>
                    <a:pt x="1" y="376"/>
                    <a:pt x="250" y="376"/>
                  </a:cubicBezTo>
                  <a:cubicBezTo>
                    <a:pt x="491" y="376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8"/>
            <p:cNvSpPr/>
            <p:nvPr/>
          </p:nvSpPr>
          <p:spPr>
            <a:xfrm>
              <a:off x="6638813" y="2381664"/>
              <a:ext cx="31691" cy="24157"/>
            </a:xfrm>
            <a:custGeom>
              <a:avLst/>
              <a:gdLst/>
              <a:ahLst/>
              <a:cxnLst/>
              <a:rect l="l" t="t" r="r" b="b"/>
              <a:pathLst>
                <a:path w="492" h="375" extrusionOk="0">
                  <a:moveTo>
                    <a:pt x="250" y="0"/>
                  </a:moveTo>
                  <a:cubicBezTo>
                    <a:pt x="1" y="0"/>
                    <a:pt x="1" y="375"/>
                    <a:pt x="250" y="375"/>
                  </a:cubicBezTo>
                  <a:cubicBezTo>
                    <a:pt x="491" y="375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8"/>
            <p:cNvSpPr/>
            <p:nvPr/>
          </p:nvSpPr>
          <p:spPr>
            <a:xfrm>
              <a:off x="6474492" y="2362662"/>
              <a:ext cx="31627" cy="24221"/>
            </a:xfrm>
            <a:custGeom>
              <a:avLst/>
              <a:gdLst/>
              <a:ahLst/>
              <a:cxnLst/>
              <a:rect l="l" t="t" r="r" b="b"/>
              <a:pathLst>
                <a:path w="491" h="376" extrusionOk="0">
                  <a:moveTo>
                    <a:pt x="241" y="1"/>
                  </a:moveTo>
                  <a:cubicBezTo>
                    <a:pt x="0" y="1"/>
                    <a:pt x="0" y="375"/>
                    <a:pt x="241" y="375"/>
                  </a:cubicBezTo>
                  <a:cubicBezTo>
                    <a:pt x="491" y="375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8"/>
            <p:cNvSpPr/>
            <p:nvPr/>
          </p:nvSpPr>
          <p:spPr>
            <a:xfrm>
              <a:off x="6408403" y="2179338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1" y="1"/>
                  </a:moveTo>
                  <a:cubicBezTo>
                    <a:pt x="0" y="1"/>
                    <a:pt x="0" y="376"/>
                    <a:pt x="241" y="376"/>
                  </a:cubicBezTo>
                  <a:cubicBezTo>
                    <a:pt x="491" y="376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8"/>
            <p:cNvSpPr/>
            <p:nvPr/>
          </p:nvSpPr>
          <p:spPr>
            <a:xfrm>
              <a:off x="6458388" y="2052956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41" y="0"/>
                  </a:moveTo>
                  <a:cubicBezTo>
                    <a:pt x="0" y="0"/>
                    <a:pt x="0" y="384"/>
                    <a:pt x="241" y="384"/>
                  </a:cubicBezTo>
                  <a:cubicBezTo>
                    <a:pt x="491" y="384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8"/>
            <p:cNvSpPr/>
            <p:nvPr/>
          </p:nvSpPr>
          <p:spPr>
            <a:xfrm>
              <a:off x="5971094" y="2169611"/>
              <a:ext cx="31111" cy="24736"/>
            </a:xfrm>
            <a:custGeom>
              <a:avLst/>
              <a:gdLst/>
              <a:ahLst/>
              <a:cxnLst/>
              <a:rect l="l" t="t" r="r" b="b"/>
              <a:pathLst>
                <a:path w="483" h="384" extrusionOk="0">
                  <a:moveTo>
                    <a:pt x="241" y="0"/>
                  </a:moveTo>
                  <a:cubicBezTo>
                    <a:pt x="0" y="0"/>
                    <a:pt x="0" y="384"/>
                    <a:pt x="241" y="384"/>
                  </a:cubicBezTo>
                  <a:cubicBezTo>
                    <a:pt x="482" y="384"/>
                    <a:pt x="482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8"/>
            <p:cNvSpPr/>
            <p:nvPr/>
          </p:nvSpPr>
          <p:spPr>
            <a:xfrm>
              <a:off x="6079116" y="2207551"/>
              <a:ext cx="31691" cy="24157"/>
            </a:xfrm>
            <a:custGeom>
              <a:avLst/>
              <a:gdLst/>
              <a:ahLst/>
              <a:cxnLst/>
              <a:rect l="l" t="t" r="r" b="b"/>
              <a:pathLst>
                <a:path w="492" h="375" extrusionOk="0">
                  <a:moveTo>
                    <a:pt x="241" y="0"/>
                  </a:moveTo>
                  <a:cubicBezTo>
                    <a:pt x="1" y="0"/>
                    <a:pt x="1" y="375"/>
                    <a:pt x="241" y="375"/>
                  </a:cubicBezTo>
                  <a:cubicBezTo>
                    <a:pt x="491" y="375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8"/>
            <p:cNvSpPr/>
            <p:nvPr/>
          </p:nvSpPr>
          <p:spPr>
            <a:xfrm>
              <a:off x="6182566" y="2061588"/>
              <a:ext cx="31691" cy="24157"/>
            </a:xfrm>
            <a:custGeom>
              <a:avLst/>
              <a:gdLst/>
              <a:ahLst/>
              <a:cxnLst/>
              <a:rect l="l" t="t" r="r" b="b"/>
              <a:pathLst>
                <a:path w="492" h="375" extrusionOk="0">
                  <a:moveTo>
                    <a:pt x="241" y="0"/>
                  </a:moveTo>
                  <a:cubicBezTo>
                    <a:pt x="0" y="0"/>
                    <a:pt x="0" y="375"/>
                    <a:pt x="241" y="375"/>
                  </a:cubicBezTo>
                  <a:cubicBezTo>
                    <a:pt x="491" y="375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8"/>
            <p:cNvSpPr/>
            <p:nvPr/>
          </p:nvSpPr>
          <p:spPr>
            <a:xfrm>
              <a:off x="6069325" y="2301210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51" y="0"/>
                  </a:moveTo>
                  <a:cubicBezTo>
                    <a:pt x="10" y="0"/>
                    <a:pt x="1" y="384"/>
                    <a:pt x="251" y="384"/>
                  </a:cubicBezTo>
                  <a:cubicBezTo>
                    <a:pt x="492" y="384"/>
                    <a:pt x="492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8"/>
            <p:cNvSpPr/>
            <p:nvPr/>
          </p:nvSpPr>
          <p:spPr>
            <a:xfrm>
              <a:off x="5862491" y="2216698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50" y="1"/>
                  </a:moveTo>
                  <a:cubicBezTo>
                    <a:pt x="0" y="1"/>
                    <a:pt x="0" y="384"/>
                    <a:pt x="250" y="384"/>
                  </a:cubicBezTo>
                  <a:cubicBezTo>
                    <a:pt x="491" y="384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8"/>
            <p:cNvSpPr/>
            <p:nvPr/>
          </p:nvSpPr>
          <p:spPr>
            <a:xfrm>
              <a:off x="5886067" y="2061588"/>
              <a:ext cx="31627" cy="24157"/>
            </a:xfrm>
            <a:custGeom>
              <a:avLst/>
              <a:gdLst/>
              <a:ahLst/>
              <a:cxnLst/>
              <a:rect l="l" t="t" r="r" b="b"/>
              <a:pathLst>
                <a:path w="491" h="375" extrusionOk="0">
                  <a:moveTo>
                    <a:pt x="250" y="0"/>
                  </a:moveTo>
                  <a:cubicBezTo>
                    <a:pt x="0" y="0"/>
                    <a:pt x="0" y="375"/>
                    <a:pt x="250" y="375"/>
                  </a:cubicBezTo>
                  <a:cubicBezTo>
                    <a:pt x="491" y="375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8"/>
            <p:cNvSpPr/>
            <p:nvPr/>
          </p:nvSpPr>
          <p:spPr>
            <a:xfrm>
              <a:off x="5754468" y="1990860"/>
              <a:ext cx="31627" cy="24801"/>
            </a:xfrm>
            <a:custGeom>
              <a:avLst/>
              <a:gdLst/>
              <a:ahLst/>
              <a:cxnLst/>
              <a:rect l="l" t="t" r="r" b="b"/>
              <a:pathLst>
                <a:path w="491" h="385" extrusionOk="0">
                  <a:moveTo>
                    <a:pt x="241" y="1"/>
                  </a:moveTo>
                  <a:cubicBezTo>
                    <a:pt x="0" y="1"/>
                    <a:pt x="0" y="384"/>
                    <a:pt x="241" y="384"/>
                  </a:cubicBezTo>
                  <a:cubicBezTo>
                    <a:pt x="491" y="384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8"/>
            <p:cNvSpPr/>
            <p:nvPr/>
          </p:nvSpPr>
          <p:spPr>
            <a:xfrm>
              <a:off x="5660230" y="2108675"/>
              <a:ext cx="31627" cy="24221"/>
            </a:xfrm>
            <a:custGeom>
              <a:avLst/>
              <a:gdLst/>
              <a:ahLst/>
              <a:cxnLst/>
              <a:rect l="l" t="t" r="r" b="b"/>
              <a:pathLst>
                <a:path w="491" h="376" extrusionOk="0">
                  <a:moveTo>
                    <a:pt x="250" y="1"/>
                  </a:moveTo>
                  <a:cubicBezTo>
                    <a:pt x="0" y="1"/>
                    <a:pt x="0" y="375"/>
                    <a:pt x="250" y="375"/>
                  </a:cubicBezTo>
                  <a:cubicBezTo>
                    <a:pt x="491" y="375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8"/>
            <p:cNvSpPr/>
            <p:nvPr/>
          </p:nvSpPr>
          <p:spPr>
            <a:xfrm>
              <a:off x="5768253" y="2231063"/>
              <a:ext cx="31627" cy="24221"/>
            </a:xfrm>
            <a:custGeom>
              <a:avLst/>
              <a:gdLst/>
              <a:ahLst/>
              <a:cxnLst/>
              <a:rect l="l" t="t" r="r" b="b"/>
              <a:pathLst>
                <a:path w="491" h="376" extrusionOk="0">
                  <a:moveTo>
                    <a:pt x="250" y="1"/>
                  </a:moveTo>
                  <a:cubicBezTo>
                    <a:pt x="0" y="1"/>
                    <a:pt x="0" y="375"/>
                    <a:pt x="250" y="375"/>
                  </a:cubicBezTo>
                  <a:cubicBezTo>
                    <a:pt x="491" y="375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8"/>
            <p:cNvSpPr/>
            <p:nvPr/>
          </p:nvSpPr>
          <p:spPr>
            <a:xfrm>
              <a:off x="5735466" y="2132250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51" y="0"/>
                  </a:moveTo>
                  <a:cubicBezTo>
                    <a:pt x="1" y="0"/>
                    <a:pt x="1" y="375"/>
                    <a:pt x="251" y="375"/>
                  </a:cubicBezTo>
                  <a:cubicBezTo>
                    <a:pt x="491" y="375"/>
                    <a:pt x="491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8"/>
            <p:cNvSpPr/>
            <p:nvPr/>
          </p:nvSpPr>
          <p:spPr>
            <a:xfrm>
              <a:off x="5918789" y="2306363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50" y="0"/>
                  </a:moveTo>
                  <a:cubicBezTo>
                    <a:pt x="1" y="0"/>
                    <a:pt x="1" y="375"/>
                    <a:pt x="250" y="375"/>
                  </a:cubicBezTo>
                  <a:cubicBezTo>
                    <a:pt x="491" y="375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8"/>
            <p:cNvSpPr/>
            <p:nvPr/>
          </p:nvSpPr>
          <p:spPr>
            <a:xfrm>
              <a:off x="5909578" y="2136824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51" y="1"/>
                  </a:moveTo>
                  <a:cubicBezTo>
                    <a:pt x="1" y="1"/>
                    <a:pt x="1" y="375"/>
                    <a:pt x="251" y="375"/>
                  </a:cubicBezTo>
                  <a:cubicBezTo>
                    <a:pt x="492" y="375"/>
                    <a:pt x="492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8"/>
            <p:cNvSpPr/>
            <p:nvPr/>
          </p:nvSpPr>
          <p:spPr>
            <a:xfrm>
              <a:off x="5989452" y="1976496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51" y="1"/>
                  </a:moveTo>
                  <a:cubicBezTo>
                    <a:pt x="1" y="1"/>
                    <a:pt x="1" y="384"/>
                    <a:pt x="251" y="384"/>
                  </a:cubicBezTo>
                  <a:cubicBezTo>
                    <a:pt x="492" y="384"/>
                    <a:pt x="492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8"/>
            <p:cNvSpPr/>
            <p:nvPr/>
          </p:nvSpPr>
          <p:spPr>
            <a:xfrm>
              <a:off x="6130841" y="1910986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1" y="1"/>
                  </a:moveTo>
                  <a:cubicBezTo>
                    <a:pt x="0" y="1"/>
                    <a:pt x="0" y="375"/>
                    <a:pt x="241" y="375"/>
                  </a:cubicBezTo>
                  <a:cubicBezTo>
                    <a:pt x="491" y="375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8"/>
            <p:cNvSpPr/>
            <p:nvPr/>
          </p:nvSpPr>
          <p:spPr>
            <a:xfrm>
              <a:off x="6253228" y="1873111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42" y="0"/>
                  </a:moveTo>
                  <a:cubicBezTo>
                    <a:pt x="1" y="0"/>
                    <a:pt x="1" y="384"/>
                    <a:pt x="242" y="384"/>
                  </a:cubicBezTo>
                  <a:cubicBezTo>
                    <a:pt x="491" y="384"/>
                    <a:pt x="491" y="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8"/>
            <p:cNvSpPr/>
            <p:nvPr/>
          </p:nvSpPr>
          <p:spPr>
            <a:xfrm>
              <a:off x="6450916" y="1910986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1" y="1"/>
                  </a:moveTo>
                  <a:cubicBezTo>
                    <a:pt x="1" y="1"/>
                    <a:pt x="1" y="375"/>
                    <a:pt x="241" y="375"/>
                  </a:cubicBezTo>
                  <a:cubicBezTo>
                    <a:pt x="491" y="375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8"/>
            <p:cNvSpPr/>
            <p:nvPr/>
          </p:nvSpPr>
          <p:spPr>
            <a:xfrm>
              <a:off x="6318738" y="1971923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50" y="0"/>
                  </a:moveTo>
                  <a:cubicBezTo>
                    <a:pt x="1" y="0"/>
                    <a:pt x="1" y="384"/>
                    <a:pt x="250" y="384"/>
                  </a:cubicBezTo>
                  <a:cubicBezTo>
                    <a:pt x="491" y="384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8"/>
            <p:cNvSpPr/>
            <p:nvPr/>
          </p:nvSpPr>
          <p:spPr>
            <a:xfrm>
              <a:off x="6362411" y="2116147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2" y="1"/>
                  </a:moveTo>
                  <a:cubicBezTo>
                    <a:pt x="1" y="1"/>
                    <a:pt x="1" y="375"/>
                    <a:pt x="242" y="375"/>
                  </a:cubicBezTo>
                  <a:cubicBezTo>
                    <a:pt x="491" y="375"/>
                    <a:pt x="491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8"/>
            <p:cNvSpPr/>
            <p:nvPr/>
          </p:nvSpPr>
          <p:spPr>
            <a:xfrm>
              <a:off x="6629601" y="1906413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2" y="0"/>
                  </a:moveTo>
                  <a:cubicBezTo>
                    <a:pt x="1" y="0"/>
                    <a:pt x="1" y="375"/>
                    <a:pt x="242" y="375"/>
                  </a:cubicBezTo>
                  <a:cubicBezTo>
                    <a:pt x="492" y="375"/>
                    <a:pt x="492" y="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8"/>
            <p:cNvSpPr/>
            <p:nvPr/>
          </p:nvSpPr>
          <p:spPr>
            <a:xfrm>
              <a:off x="6742262" y="1802383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50" y="1"/>
                  </a:moveTo>
                  <a:cubicBezTo>
                    <a:pt x="0" y="1"/>
                    <a:pt x="0" y="384"/>
                    <a:pt x="250" y="384"/>
                  </a:cubicBezTo>
                  <a:cubicBezTo>
                    <a:pt x="491" y="384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8"/>
            <p:cNvSpPr/>
            <p:nvPr/>
          </p:nvSpPr>
          <p:spPr>
            <a:xfrm>
              <a:off x="6648604" y="2042585"/>
              <a:ext cx="31691" cy="24801"/>
            </a:xfrm>
            <a:custGeom>
              <a:avLst/>
              <a:gdLst/>
              <a:ahLst/>
              <a:cxnLst/>
              <a:rect l="l" t="t" r="r" b="b"/>
              <a:pathLst>
                <a:path w="492" h="385" extrusionOk="0">
                  <a:moveTo>
                    <a:pt x="241" y="1"/>
                  </a:moveTo>
                  <a:cubicBezTo>
                    <a:pt x="0" y="1"/>
                    <a:pt x="0" y="384"/>
                    <a:pt x="241" y="384"/>
                  </a:cubicBezTo>
                  <a:cubicBezTo>
                    <a:pt x="482" y="384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8"/>
            <p:cNvSpPr/>
            <p:nvPr/>
          </p:nvSpPr>
          <p:spPr>
            <a:xfrm>
              <a:off x="6827289" y="2085099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42" y="1"/>
                  </a:moveTo>
                  <a:cubicBezTo>
                    <a:pt x="1" y="1"/>
                    <a:pt x="1" y="376"/>
                    <a:pt x="242" y="376"/>
                  </a:cubicBezTo>
                  <a:cubicBezTo>
                    <a:pt x="491" y="376"/>
                    <a:pt x="491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8"/>
            <p:cNvSpPr/>
            <p:nvPr/>
          </p:nvSpPr>
          <p:spPr>
            <a:xfrm>
              <a:off x="6831927" y="1976496"/>
              <a:ext cx="31627" cy="24801"/>
            </a:xfrm>
            <a:custGeom>
              <a:avLst/>
              <a:gdLst/>
              <a:ahLst/>
              <a:cxnLst/>
              <a:rect l="l" t="t" r="r" b="b"/>
              <a:pathLst>
                <a:path w="491" h="385" extrusionOk="0">
                  <a:moveTo>
                    <a:pt x="241" y="1"/>
                  </a:moveTo>
                  <a:cubicBezTo>
                    <a:pt x="0" y="1"/>
                    <a:pt x="0" y="384"/>
                    <a:pt x="241" y="384"/>
                  </a:cubicBezTo>
                  <a:cubicBezTo>
                    <a:pt x="491" y="384"/>
                    <a:pt x="491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8"/>
            <p:cNvSpPr/>
            <p:nvPr/>
          </p:nvSpPr>
          <p:spPr>
            <a:xfrm>
              <a:off x="6939950" y="2117886"/>
              <a:ext cx="31627" cy="24736"/>
            </a:xfrm>
            <a:custGeom>
              <a:avLst/>
              <a:gdLst/>
              <a:ahLst/>
              <a:cxnLst/>
              <a:rect l="l" t="t" r="r" b="b"/>
              <a:pathLst>
                <a:path w="491" h="384" extrusionOk="0">
                  <a:moveTo>
                    <a:pt x="250" y="0"/>
                  </a:moveTo>
                  <a:cubicBezTo>
                    <a:pt x="0" y="0"/>
                    <a:pt x="0" y="384"/>
                    <a:pt x="250" y="384"/>
                  </a:cubicBezTo>
                  <a:cubicBezTo>
                    <a:pt x="491" y="384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8"/>
            <p:cNvSpPr/>
            <p:nvPr/>
          </p:nvSpPr>
          <p:spPr>
            <a:xfrm>
              <a:off x="7029615" y="2141462"/>
              <a:ext cx="31627" cy="24736"/>
            </a:xfrm>
            <a:custGeom>
              <a:avLst/>
              <a:gdLst/>
              <a:ahLst/>
              <a:cxnLst/>
              <a:rect l="l" t="t" r="r" b="b"/>
              <a:pathLst>
                <a:path w="491" h="384" extrusionOk="0">
                  <a:moveTo>
                    <a:pt x="241" y="0"/>
                  </a:moveTo>
                  <a:cubicBezTo>
                    <a:pt x="0" y="0"/>
                    <a:pt x="0" y="384"/>
                    <a:pt x="241" y="384"/>
                  </a:cubicBezTo>
                  <a:cubicBezTo>
                    <a:pt x="491" y="384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8"/>
            <p:cNvSpPr/>
            <p:nvPr/>
          </p:nvSpPr>
          <p:spPr>
            <a:xfrm>
              <a:off x="7156575" y="2127097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41" y="0"/>
                  </a:moveTo>
                  <a:cubicBezTo>
                    <a:pt x="1" y="0"/>
                    <a:pt x="1" y="384"/>
                    <a:pt x="241" y="384"/>
                  </a:cubicBezTo>
                  <a:cubicBezTo>
                    <a:pt x="491" y="384"/>
                    <a:pt x="491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8"/>
            <p:cNvSpPr/>
            <p:nvPr/>
          </p:nvSpPr>
          <p:spPr>
            <a:xfrm>
              <a:off x="7264598" y="2141462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51" y="0"/>
                  </a:moveTo>
                  <a:cubicBezTo>
                    <a:pt x="1" y="0"/>
                    <a:pt x="1" y="384"/>
                    <a:pt x="251" y="384"/>
                  </a:cubicBezTo>
                  <a:cubicBezTo>
                    <a:pt x="491" y="384"/>
                    <a:pt x="491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8"/>
            <p:cNvSpPr/>
            <p:nvPr/>
          </p:nvSpPr>
          <p:spPr>
            <a:xfrm>
              <a:off x="7344472" y="2113248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51" y="1"/>
                  </a:moveTo>
                  <a:cubicBezTo>
                    <a:pt x="10" y="1"/>
                    <a:pt x="1" y="376"/>
                    <a:pt x="251" y="376"/>
                  </a:cubicBezTo>
                  <a:cubicBezTo>
                    <a:pt x="491" y="376"/>
                    <a:pt x="491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7246240" y="2212125"/>
              <a:ext cx="31047" cy="24221"/>
            </a:xfrm>
            <a:custGeom>
              <a:avLst/>
              <a:gdLst/>
              <a:ahLst/>
              <a:cxnLst/>
              <a:rect l="l" t="t" r="r" b="b"/>
              <a:pathLst>
                <a:path w="482" h="376" extrusionOk="0">
                  <a:moveTo>
                    <a:pt x="241" y="0"/>
                  </a:moveTo>
                  <a:cubicBezTo>
                    <a:pt x="0" y="0"/>
                    <a:pt x="0" y="375"/>
                    <a:pt x="241" y="375"/>
                  </a:cubicBezTo>
                  <a:cubicBezTo>
                    <a:pt x="482" y="375"/>
                    <a:pt x="482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7142211" y="2282787"/>
              <a:ext cx="31691" cy="24221"/>
            </a:xfrm>
            <a:custGeom>
              <a:avLst/>
              <a:gdLst/>
              <a:ahLst/>
              <a:cxnLst/>
              <a:rect l="l" t="t" r="r" b="b"/>
              <a:pathLst>
                <a:path w="492" h="376" extrusionOk="0">
                  <a:moveTo>
                    <a:pt x="250" y="1"/>
                  </a:moveTo>
                  <a:cubicBezTo>
                    <a:pt x="1" y="1"/>
                    <a:pt x="1" y="375"/>
                    <a:pt x="250" y="375"/>
                  </a:cubicBezTo>
                  <a:cubicBezTo>
                    <a:pt x="491" y="375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7085913" y="1962711"/>
              <a:ext cx="31627" cy="24221"/>
            </a:xfrm>
            <a:custGeom>
              <a:avLst/>
              <a:gdLst/>
              <a:ahLst/>
              <a:cxnLst/>
              <a:rect l="l" t="t" r="r" b="b"/>
              <a:pathLst>
                <a:path w="491" h="376" extrusionOk="0">
                  <a:moveTo>
                    <a:pt x="250" y="1"/>
                  </a:moveTo>
                  <a:cubicBezTo>
                    <a:pt x="0" y="1"/>
                    <a:pt x="0" y="375"/>
                    <a:pt x="250" y="375"/>
                  </a:cubicBezTo>
                  <a:cubicBezTo>
                    <a:pt x="491" y="375"/>
                    <a:pt x="491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7264018" y="1958138"/>
              <a:ext cx="31691" cy="24736"/>
            </a:xfrm>
            <a:custGeom>
              <a:avLst/>
              <a:gdLst/>
              <a:ahLst/>
              <a:cxnLst/>
              <a:rect l="l" t="t" r="r" b="b"/>
              <a:pathLst>
                <a:path w="492" h="384" extrusionOk="0">
                  <a:moveTo>
                    <a:pt x="242" y="0"/>
                  </a:moveTo>
                  <a:cubicBezTo>
                    <a:pt x="1" y="0"/>
                    <a:pt x="1" y="384"/>
                    <a:pt x="242" y="384"/>
                  </a:cubicBezTo>
                  <a:cubicBezTo>
                    <a:pt x="491" y="384"/>
                    <a:pt x="491" y="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6860076" y="1821386"/>
              <a:ext cx="31627" cy="24736"/>
            </a:xfrm>
            <a:custGeom>
              <a:avLst/>
              <a:gdLst/>
              <a:ahLst/>
              <a:cxnLst/>
              <a:rect l="l" t="t" r="r" b="b"/>
              <a:pathLst>
                <a:path w="491" h="384" extrusionOk="0">
                  <a:moveTo>
                    <a:pt x="250" y="0"/>
                  </a:moveTo>
                  <a:cubicBezTo>
                    <a:pt x="0" y="0"/>
                    <a:pt x="0" y="384"/>
                    <a:pt x="250" y="384"/>
                  </a:cubicBezTo>
                  <a:cubicBezTo>
                    <a:pt x="491" y="384"/>
                    <a:pt x="491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7234710" y="2044325"/>
              <a:ext cx="14428" cy="12110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90" y="0"/>
                  </a:moveTo>
                  <a:cubicBezTo>
                    <a:pt x="81" y="0"/>
                    <a:pt x="72" y="0"/>
                    <a:pt x="54" y="9"/>
                  </a:cubicBezTo>
                  <a:cubicBezTo>
                    <a:pt x="45" y="9"/>
                    <a:pt x="37" y="18"/>
                    <a:pt x="28" y="27"/>
                  </a:cubicBezTo>
                  <a:cubicBezTo>
                    <a:pt x="19" y="36"/>
                    <a:pt x="10" y="45"/>
                    <a:pt x="10" y="54"/>
                  </a:cubicBezTo>
                  <a:cubicBezTo>
                    <a:pt x="1" y="72"/>
                    <a:pt x="1" y="81"/>
                    <a:pt x="1" y="90"/>
                  </a:cubicBezTo>
                  <a:cubicBezTo>
                    <a:pt x="1" y="99"/>
                    <a:pt x="1" y="108"/>
                    <a:pt x="1" y="116"/>
                  </a:cubicBezTo>
                  <a:cubicBezTo>
                    <a:pt x="10" y="134"/>
                    <a:pt x="19" y="152"/>
                    <a:pt x="28" y="161"/>
                  </a:cubicBezTo>
                  <a:cubicBezTo>
                    <a:pt x="37" y="170"/>
                    <a:pt x="37" y="170"/>
                    <a:pt x="45" y="179"/>
                  </a:cubicBezTo>
                  <a:cubicBezTo>
                    <a:pt x="63" y="188"/>
                    <a:pt x="72" y="188"/>
                    <a:pt x="90" y="188"/>
                  </a:cubicBezTo>
                  <a:lnTo>
                    <a:pt x="126" y="188"/>
                  </a:lnTo>
                  <a:cubicBezTo>
                    <a:pt x="144" y="188"/>
                    <a:pt x="152" y="188"/>
                    <a:pt x="170" y="179"/>
                  </a:cubicBezTo>
                  <a:cubicBezTo>
                    <a:pt x="179" y="179"/>
                    <a:pt x="188" y="170"/>
                    <a:pt x="197" y="161"/>
                  </a:cubicBezTo>
                  <a:cubicBezTo>
                    <a:pt x="206" y="152"/>
                    <a:pt x="215" y="143"/>
                    <a:pt x="215" y="134"/>
                  </a:cubicBezTo>
                  <a:cubicBezTo>
                    <a:pt x="224" y="116"/>
                    <a:pt x="224" y="108"/>
                    <a:pt x="224" y="90"/>
                  </a:cubicBezTo>
                  <a:cubicBezTo>
                    <a:pt x="224" y="90"/>
                    <a:pt x="224" y="81"/>
                    <a:pt x="224" y="72"/>
                  </a:cubicBezTo>
                  <a:cubicBezTo>
                    <a:pt x="215" y="54"/>
                    <a:pt x="206" y="36"/>
                    <a:pt x="197" y="27"/>
                  </a:cubicBezTo>
                  <a:cubicBezTo>
                    <a:pt x="188" y="18"/>
                    <a:pt x="188" y="18"/>
                    <a:pt x="179" y="9"/>
                  </a:cubicBezTo>
                  <a:cubicBezTo>
                    <a:pt x="161" y="0"/>
                    <a:pt x="144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7303118" y="2029960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16" y="0"/>
                  </a:moveTo>
                  <a:cubicBezTo>
                    <a:pt x="0" y="0"/>
                    <a:pt x="0" y="197"/>
                    <a:pt x="116" y="197"/>
                  </a:cubicBezTo>
                  <a:cubicBezTo>
                    <a:pt x="241" y="197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7127847" y="2027641"/>
              <a:ext cx="15588" cy="12755"/>
            </a:xfrm>
            <a:custGeom>
              <a:avLst/>
              <a:gdLst/>
              <a:ahLst/>
              <a:cxnLst/>
              <a:rect l="l" t="t" r="r" b="b"/>
              <a:pathLst>
                <a:path w="242" h="198" extrusionOk="0">
                  <a:moveTo>
                    <a:pt x="116" y="1"/>
                  </a:moveTo>
                  <a:cubicBezTo>
                    <a:pt x="1" y="1"/>
                    <a:pt x="1" y="197"/>
                    <a:pt x="116" y="197"/>
                  </a:cubicBezTo>
                  <a:cubicBezTo>
                    <a:pt x="241" y="197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7108909" y="2128192"/>
              <a:ext cx="16103" cy="12175"/>
            </a:xfrm>
            <a:custGeom>
              <a:avLst/>
              <a:gdLst/>
              <a:ahLst/>
              <a:cxnLst/>
              <a:rect l="l" t="t" r="r" b="b"/>
              <a:pathLst>
                <a:path w="250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6966360" y="2051217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0" y="188"/>
                    <a:pt x="250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8"/>
            <p:cNvSpPr/>
            <p:nvPr/>
          </p:nvSpPr>
          <p:spPr>
            <a:xfrm>
              <a:off x="7034188" y="1908732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7"/>
                    <a:pt x="125" y="187"/>
                  </a:cubicBezTo>
                  <a:cubicBezTo>
                    <a:pt x="250" y="187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8"/>
            <p:cNvSpPr/>
            <p:nvPr/>
          </p:nvSpPr>
          <p:spPr>
            <a:xfrm>
              <a:off x="6908322" y="1969604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7" y="1"/>
                  </a:moveTo>
                  <a:cubicBezTo>
                    <a:pt x="1" y="1"/>
                    <a:pt x="1" y="188"/>
                    <a:pt x="117" y="188"/>
                  </a:cubicBezTo>
                  <a:cubicBezTo>
                    <a:pt x="242" y="188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8"/>
            <p:cNvSpPr/>
            <p:nvPr/>
          </p:nvSpPr>
          <p:spPr>
            <a:xfrm>
              <a:off x="6840494" y="1866733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7" y="1"/>
                  </a:moveTo>
                  <a:cubicBezTo>
                    <a:pt x="1" y="1"/>
                    <a:pt x="1" y="188"/>
                    <a:pt x="117" y="188"/>
                  </a:cubicBezTo>
                  <a:cubicBezTo>
                    <a:pt x="242" y="188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8"/>
            <p:cNvSpPr/>
            <p:nvPr/>
          </p:nvSpPr>
          <p:spPr>
            <a:xfrm>
              <a:off x="6763519" y="1939135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7" y="1"/>
                  </a:moveTo>
                  <a:cubicBezTo>
                    <a:pt x="1" y="1"/>
                    <a:pt x="1" y="188"/>
                    <a:pt x="117" y="188"/>
                  </a:cubicBezTo>
                  <a:cubicBezTo>
                    <a:pt x="241" y="188"/>
                    <a:pt x="241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8"/>
            <p:cNvSpPr/>
            <p:nvPr/>
          </p:nvSpPr>
          <p:spPr>
            <a:xfrm>
              <a:off x="6653757" y="1976496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7" y="1"/>
                  </a:moveTo>
                  <a:cubicBezTo>
                    <a:pt x="1" y="1"/>
                    <a:pt x="1" y="188"/>
                    <a:pt x="117" y="188"/>
                  </a:cubicBezTo>
                  <a:cubicBezTo>
                    <a:pt x="242" y="188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8"/>
            <p:cNvSpPr/>
            <p:nvPr/>
          </p:nvSpPr>
          <p:spPr>
            <a:xfrm>
              <a:off x="6665287" y="1836330"/>
              <a:ext cx="15523" cy="12110"/>
            </a:xfrm>
            <a:custGeom>
              <a:avLst/>
              <a:gdLst/>
              <a:ahLst/>
              <a:cxnLst/>
              <a:rect l="l" t="t" r="r" b="b"/>
              <a:pathLst>
                <a:path w="241" h="188" extrusionOk="0">
                  <a:moveTo>
                    <a:pt x="125" y="0"/>
                  </a:moveTo>
                  <a:cubicBezTo>
                    <a:pt x="0" y="0"/>
                    <a:pt x="0" y="187"/>
                    <a:pt x="125" y="187"/>
                  </a:cubicBezTo>
                  <a:cubicBezTo>
                    <a:pt x="241" y="187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8"/>
            <p:cNvSpPr/>
            <p:nvPr/>
          </p:nvSpPr>
          <p:spPr>
            <a:xfrm>
              <a:off x="6576202" y="1927670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8"/>
            <p:cNvSpPr/>
            <p:nvPr/>
          </p:nvSpPr>
          <p:spPr>
            <a:xfrm>
              <a:off x="6476231" y="1834011"/>
              <a:ext cx="15523" cy="12110"/>
            </a:xfrm>
            <a:custGeom>
              <a:avLst/>
              <a:gdLst/>
              <a:ahLst/>
              <a:cxnLst/>
              <a:rect l="l" t="t" r="r" b="b"/>
              <a:pathLst>
                <a:path w="241" h="188" extrusionOk="0">
                  <a:moveTo>
                    <a:pt x="116" y="0"/>
                  </a:moveTo>
                  <a:cubicBezTo>
                    <a:pt x="0" y="0"/>
                    <a:pt x="0" y="188"/>
                    <a:pt x="116" y="188"/>
                  </a:cubicBezTo>
                  <a:cubicBezTo>
                    <a:pt x="241" y="188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8"/>
            <p:cNvSpPr/>
            <p:nvPr/>
          </p:nvSpPr>
          <p:spPr>
            <a:xfrm>
              <a:off x="6513527" y="1761609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7" y="0"/>
                  </a:moveTo>
                  <a:cubicBezTo>
                    <a:pt x="1" y="0"/>
                    <a:pt x="1" y="188"/>
                    <a:pt x="117" y="188"/>
                  </a:cubicBezTo>
                  <a:cubicBezTo>
                    <a:pt x="242" y="188"/>
                    <a:pt x="242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8"/>
            <p:cNvSpPr/>
            <p:nvPr/>
          </p:nvSpPr>
          <p:spPr>
            <a:xfrm>
              <a:off x="6318738" y="1805862"/>
              <a:ext cx="12689" cy="15009"/>
            </a:xfrm>
            <a:custGeom>
              <a:avLst/>
              <a:gdLst/>
              <a:ahLst/>
              <a:cxnLst/>
              <a:rect l="l" t="t" r="r" b="b"/>
              <a:pathLst>
                <a:path w="197" h="233" extrusionOk="0">
                  <a:moveTo>
                    <a:pt x="99" y="0"/>
                  </a:moveTo>
                  <a:cubicBezTo>
                    <a:pt x="90" y="0"/>
                    <a:pt x="81" y="0"/>
                    <a:pt x="72" y="9"/>
                  </a:cubicBezTo>
                  <a:cubicBezTo>
                    <a:pt x="54" y="9"/>
                    <a:pt x="45" y="18"/>
                    <a:pt x="27" y="27"/>
                  </a:cubicBezTo>
                  <a:cubicBezTo>
                    <a:pt x="27" y="36"/>
                    <a:pt x="19" y="45"/>
                    <a:pt x="19" y="45"/>
                  </a:cubicBezTo>
                  <a:cubicBezTo>
                    <a:pt x="10" y="63"/>
                    <a:pt x="1" y="81"/>
                    <a:pt x="1" y="98"/>
                  </a:cubicBezTo>
                  <a:lnTo>
                    <a:pt x="1" y="134"/>
                  </a:lnTo>
                  <a:cubicBezTo>
                    <a:pt x="1" y="143"/>
                    <a:pt x="10" y="161"/>
                    <a:pt x="10" y="170"/>
                  </a:cubicBezTo>
                  <a:cubicBezTo>
                    <a:pt x="19" y="179"/>
                    <a:pt x="19" y="188"/>
                    <a:pt x="27" y="197"/>
                  </a:cubicBezTo>
                  <a:cubicBezTo>
                    <a:pt x="36" y="205"/>
                    <a:pt x="45" y="214"/>
                    <a:pt x="63" y="223"/>
                  </a:cubicBezTo>
                  <a:cubicBezTo>
                    <a:pt x="72" y="223"/>
                    <a:pt x="81" y="232"/>
                    <a:pt x="99" y="232"/>
                  </a:cubicBezTo>
                  <a:cubicBezTo>
                    <a:pt x="108" y="223"/>
                    <a:pt x="117" y="223"/>
                    <a:pt x="126" y="223"/>
                  </a:cubicBezTo>
                  <a:cubicBezTo>
                    <a:pt x="143" y="223"/>
                    <a:pt x="152" y="214"/>
                    <a:pt x="161" y="197"/>
                  </a:cubicBezTo>
                  <a:cubicBezTo>
                    <a:pt x="170" y="197"/>
                    <a:pt x="179" y="188"/>
                    <a:pt x="179" y="179"/>
                  </a:cubicBezTo>
                  <a:cubicBezTo>
                    <a:pt x="188" y="170"/>
                    <a:pt x="197" y="152"/>
                    <a:pt x="197" y="134"/>
                  </a:cubicBezTo>
                  <a:lnTo>
                    <a:pt x="197" y="98"/>
                  </a:lnTo>
                  <a:cubicBezTo>
                    <a:pt x="197" y="81"/>
                    <a:pt x="188" y="72"/>
                    <a:pt x="188" y="63"/>
                  </a:cubicBezTo>
                  <a:cubicBezTo>
                    <a:pt x="179" y="45"/>
                    <a:pt x="170" y="36"/>
                    <a:pt x="161" y="27"/>
                  </a:cubicBezTo>
                  <a:cubicBezTo>
                    <a:pt x="152" y="18"/>
                    <a:pt x="143" y="18"/>
                    <a:pt x="134" y="9"/>
                  </a:cubicBezTo>
                  <a:cubicBezTo>
                    <a:pt x="126" y="0"/>
                    <a:pt x="108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8"/>
            <p:cNvSpPr/>
            <p:nvPr/>
          </p:nvSpPr>
          <p:spPr>
            <a:xfrm>
              <a:off x="6361251" y="1955239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51" y="197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8"/>
            <p:cNvSpPr/>
            <p:nvPr/>
          </p:nvSpPr>
          <p:spPr>
            <a:xfrm>
              <a:off x="6305533" y="2037432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8"/>
            <p:cNvSpPr/>
            <p:nvPr/>
          </p:nvSpPr>
          <p:spPr>
            <a:xfrm>
              <a:off x="6242342" y="2004645"/>
              <a:ext cx="16103" cy="12175"/>
            </a:xfrm>
            <a:custGeom>
              <a:avLst/>
              <a:gdLst/>
              <a:ahLst/>
              <a:cxnLst/>
              <a:rect l="l" t="t" r="r" b="b"/>
              <a:pathLst>
                <a:path w="250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8"/>
            <p:cNvSpPr/>
            <p:nvPr/>
          </p:nvSpPr>
          <p:spPr>
            <a:xfrm>
              <a:off x="6233131" y="1899520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8"/>
            <p:cNvSpPr/>
            <p:nvPr/>
          </p:nvSpPr>
          <p:spPr>
            <a:xfrm>
              <a:off x="6160729" y="1871371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8"/>
            <p:cNvSpPr/>
            <p:nvPr/>
          </p:nvSpPr>
          <p:spPr>
            <a:xfrm>
              <a:off x="6183725" y="1820226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9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8"/>
            <p:cNvSpPr/>
            <p:nvPr/>
          </p:nvSpPr>
          <p:spPr>
            <a:xfrm>
              <a:off x="6144046" y="2011538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0" y="188"/>
                    <a:pt x="250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8"/>
            <p:cNvSpPr/>
            <p:nvPr/>
          </p:nvSpPr>
          <p:spPr>
            <a:xfrm>
              <a:off x="6088328" y="2053536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8"/>
            <p:cNvSpPr/>
            <p:nvPr/>
          </p:nvSpPr>
          <p:spPr>
            <a:xfrm>
              <a:off x="6116477" y="2151768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8"/>
            <p:cNvSpPr/>
            <p:nvPr/>
          </p:nvSpPr>
          <p:spPr>
            <a:xfrm>
              <a:off x="6253808" y="2130511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5" y="1"/>
                  </a:moveTo>
                  <a:cubicBezTo>
                    <a:pt x="1" y="1"/>
                    <a:pt x="1" y="197"/>
                    <a:pt x="125" y="197"/>
                  </a:cubicBezTo>
                  <a:cubicBezTo>
                    <a:pt x="250" y="197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8"/>
            <p:cNvSpPr/>
            <p:nvPr/>
          </p:nvSpPr>
          <p:spPr>
            <a:xfrm>
              <a:off x="6256127" y="2189129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1"/>
                  </a:moveTo>
                  <a:cubicBezTo>
                    <a:pt x="9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8"/>
            <p:cNvSpPr/>
            <p:nvPr/>
          </p:nvSpPr>
          <p:spPr>
            <a:xfrm>
              <a:off x="6275065" y="2310357"/>
              <a:ext cx="15588" cy="12755"/>
            </a:xfrm>
            <a:custGeom>
              <a:avLst/>
              <a:gdLst/>
              <a:ahLst/>
              <a:cxnLst/>
              <a:rect l="l" t="t" r="r" b="b"/>
              <a:pathLst>
                <a:path w="242" h="198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42" y="197"/>
                    <a:pt x="242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8"/>
            <p:cNvSpPr/>
            <p:nvPr/>
          </p:nvSpPr>
          <p:spPr>
            <a:xfrm>
              <a:off x="6284276" y="2415546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8"/>
            <p:cNvSpPr/>
            <p:nvPr/>
          </p:nvSpPr>
          <p:spPr>
            <a:xfrm>
              <a:off x="6333682" y="2273061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7" y="0"/>
                  </a:moveTo>
                  <a:cubicBezTo>
                    <a:pt x="1" y="0"/>
                    <a:pt x="1" y="187"/>
                    <a:pt x="117" y="187"/>
                  </a:cubicBezTo>
                  <a:cubicBezTo>
                    <a:pt x="241" y="187"/>
                    <a:pt x="241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8"/>
            <p:cNvSpPr/>
            <p:nvPr/>
          </p:nvSpPr>
          <p:spPr>
            <a:xfrm>
              <a:off x="6433653" y="2314995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6" y="0"/>
                  </a:moveTo>
                  <a:cubicBezTo>
                    <a:pt x="1" y="0"/>
                    <a:pt x="1" y="197"/>
                    <a:pt x="126" y="197"/>
                  </a:cubicBezTo>
                  <a:cubicBezTo>
                    <a:pt x="251" y="19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8"/>
            <p:cNvSpPr/>
            <p:nvPr/>
          </p:nvSpPr>
          <p:spPr>
            <a:xfrm>
              <a:off x="6216448" y="2250065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51" y="188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8"/>
            <p:cNvSpPr/>
            <p:nvPr/>
          </p:nvSpPr>
          <p:spPr>
            <a:xfrm>
              <a:off x="6160729" y="2273061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7"/>
                    <a:pt x="125" y="187"/>
                  </a:cubicBezTo>
                  <a:cubicBezTo>
                    <a:pt x="241" y="187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8"/>
            <p:cNvSpPr/>
            <p:nvPr/>
          </p:nvSpPr>
          <p:spPr>
            <a:xfrm>
              <a:off x="6141727" y="2352355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6" y="0"/>
                  </a:moveTo>
                  <a:cubicBezTo>
                    <a:pt x="1" y="0"/>
                    <a:pt x="1" y="196"/>
                    <a:pt x="126" y="196"/>
                  </a:cubicBezTo>
                  <a:cubicBezTo>
                    <a:pt x="251" y="196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8"/>
            <p:cNvSpPr/>
            <p:nvPr/>
          </p:nvSpPr>
          <p:spPr>
            <a:xfrm>
              <a:off x="6371042" y="2420119"/>
              <a:ext cx="15588" cy="12755"/>
            </a:xfrm>
            <a:custGeom>
              <a:avLst/>
              <a:gdLst/>
              <a:ahLst/>
              <a:cxnLst/>
              <a:rect l="l" t="t" r="r" b="b"/>
              <a:pathLst>
                <a:path w="242" h="198" extrusionOk="0">
                  <a:moveTo>
                    <a:pt x="116" y="1"/>
                  </a:moveTo>
                  <a:cubicBezTo>
                    <a:pt x="0" y="1"/>
                    <a:pt x="0" y="197"/>
                    <a:pt x="116" y="197"/>
                  </a:cubicBezTo>
                  <a:cubicBezTo>
                    <a:pt x="241" y="197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8"/>
            <p:cNvSpPr/>
            <p:nvPr/>
          </p:nvSpPr>
          <p:spPr>
            <a:xfrm>
              <a:off x="6419868" y="2294318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7"/>
                    <a:pt x="126" y="187"/>
                  </a:cubicBezTo>
                  <a:cubicBezTo>
                    <a:pt x="242" y="18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8"/>
            <p:cNvSpPr/>
            <p:nvPr/>
          </p:nvSpPr>
          <p:spPr>
            <a:xfrm>
              <a:off x="6396357" y="2233381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8"/>
            <p:cNvSpPr/>
            <p:nvPr/>
          </p:nvSpPr>
          <p:spPr>
            <a:xfrm>
              <a:off x="6485378" y="2212704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42" y="188"/>
                    <a:pt x="242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8"/>
            <p:cNvSpPr/>
            <p:nvPr/>
          </p:nvSpPr>
          <p:spPr>
            <a:xfrm>
              <a:off x="6571564" y="2093151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1" y="18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8"/>
            <p:cNvSpPr/>
            <p:nvPr/>
          </p:nvSpPr>
          <p:spPr>
            <a:xfrm>
              <a:off x="6496908" y="1981134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0"/>
                  </a:moveTo>
                  <a:cubicBezTo>
                    <a:pt x="0" y="0"/>
                    <a:pt x="0" y="187"/>
                    <a:pt x="125" y="187"/>
                  </a:cubicBezTo>
                  <a:cubicBezTo>
                    <a:pt x="250" y="187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8"/>
            <p:cNvSpPr/>
            <p:nvPr/>
          </p:nvSpPr>
          <p:spPr>
            <a:xfrm>
              <a:off x="6707221" y="2095470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5" y="0"/>
                  </a:moveTo>
                  <a:cubicBezTo>
                    <a:pt x="0" y="0"/>
                    <a:pt x="0" y="197"/>
                    <a:pt x="125" y="197"/>
                  </a:cubicBezTo>
                  <a:cubicBezTo>
                    <a:pt x="241" y="197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8"/>
            <p:cNvSpPr/>
            <p:nvPr/>
          </p:nvSpPr>
          <p:spPr>
            <a:xfrm>
              <a:off x="6711794" y="2000072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0" y="188"/>
                    <a:pt x="250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8"/>
            <p:cNvSpPr/>
            <p:nvPr/>
          </p:nvSpPr>
          <p:spPr>
            <a:xfrm>
              <a:off x="7031869" y="2202913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50" y="197"/>
                    <a:pt x="250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8"/>
            <p:cNvSpPr/>
            <p:nvPr/>
          </p:nvSpPr>
          <p:spPr>
            <a:xfrm>
              <a:off x="6569310" y="2408654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8"/>
            <p:cNvSpPr/>
            <p:nvPr/>
          </p:nvSpPr>
          <p:spPr>
            <a:xfrm>
              <a:off x="6597459" y="2303465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41" y="188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8"/>
            <p:cNvSpPr/>
            <p:nvPr/>
          </p:nvSpPr>
          <p:spPr>
            <a:xfrm>
              <a:off x="6536523" y="2343144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51" y="188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8"/>
            <p:cNvSpPr/>
            <p:nvPr/>
          </p:nvSpPr>
          <p:spPr>
            <a:xfrm>
              <a:off x="6581355" y="2240274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17" y="1"/>
                  </a:moveTo>
                  <a:cubicBezTo>
                    <a:pt x="1" y="1"/>
                    <a:pt x="1" y="197"/>
                    <a:pt x="117" y="197"/>
                  </a:cubicBezTo>
                  <a:cubicBezTo>
                    <a:pt x="241" y="197"/>
                    <a:pt x="241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8"/>
            <p:cNvSpPr/>
            <p:nvPr/>
          </p:nvSpPr>
          <p:spPr>
            <a:xfrm>
              <a:off x="6438871" y="2144876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8"/>
            <p:cNvSpPr/>
            <p:nvPr/>
          </p:nvSpPr>
          <p:spPr>
            <a:xfrm>
              <a:off x="6450336" y="2417865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25" y="0"/>
                  </a:moveTo>
                  <a:cubicBezTo>
                    <a:pt x="1" y="0"/>
                    <a:pt x="1" y="196"/>
                    <a:pt x="125" y="196"/>
                  </a:cubicBezTo>
                  <a:cubicBezTo>
                    <a:pt x="241" y="196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8"/>
            <p:cNvSpPr/>
            <p:nvPr/>
          </p:nvSpPr>
          <p:spPr>
            <a:xfrm>
              <a:off x="6618715" y="2436803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8"/>
            <p:cNvSpPr/>
            <p:nvPr/>
          </p:nvSpPr>
          <p:spPr>
            <a:xfrm>
              <a:off x="6228558" y="2397123"/>
              <a:ext cx="15523" cy="12175"/>
            </a:xfrm>
            <a:custGeom>
              <a:avLst/>
              <a:gdLst/>
              <a:ahLst/>
              <a:cxnLst/>
              <a:rect l="l" t="t" r="r" b="b"/>
              <a:pathLst>
                <a:path w="241" h="189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8"/>
            <p:cNvSpPr/>
            <p:nvPr/>
          </p:nvSpPr>
          <p:spPr>
            <a:xfrm>
              <a:off x="6048648" y="2237955"/>
              <a:ext cx="15588" cy="12755"/>
            </a:xfrm>
            <a:custGeom>
              <a:avLst/>
              <a:gdLst/>
              <a:ahLst/>
              <a:cxnLst/>
              <a:rect l="l" t="t" r="r" b="b"/>
              <a:pathLst>
                <a:path w="242" h="198" extrusionOk="0">
                  <a:moveTo>
                    <a:pt x="117" y="1"/>
                  </a:moveTo>
                  <a:cubicBezTo>
                    <a:pt x="1" y="1"/>
                    <a:pt x="1" y="197"/>
                    <a:pt x="117" y="197"/>
                  </a:cubicBezTo>
                  <a:cubicBezTo>
                    <a:pt x="242" y="197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8"/>
            <p:cNvSpPr/>
            <p:nvPr/>
          </p:nvSpPr>
          <p:spPr>
            <a:xfrm>
              <a:off x="6027392" y="2179917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1" y="18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8"/>
            <p:cNvSpPr/>
            <p:nvPr/>
          </p:nvSpPr>
          <p:spPr>
            <a:xfrm>
              <a:off x="5990031" y="2105261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7"/>
                    <a:pt x="126" y="187"/>
                  </a:cubicBezTo>
                  <a:cubicBezTo>
                    <a:pt x="251" y="18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8"/>
            <p:cNvSpPr/>
            <p:nvPr/>
          </p:nvSpPr>
          <p:spPr>
            <a:xfrm>
              <a:off x="6018180" y="2051217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42" y="188"/>
                    <a:pt x="242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8"/>
            <p:cNvSpPr/>
            <p:nvPr/>
          </p:nvSpPr>
          <p:spPr>
            <a:xfrm>
              <a:off x="5919369" y="2016175"/>
              <a:ext cx="12110" cy="17006"/>
            </a:xfrm>
            <a:custGeom>
              <a:avLst/>
              <a:gdLst/>
              <a:ahLst/>
              <a:cxnLst/>
              <a:rect l="l" t="t" r="r" b="b"/>
              <a:pathLst>
                <a:path w="188" h="264" extrusionOk="0">
                  <a:moveTo>
                    <a:pt x="72" y="0"/>
                  </a:moveTo>
                  <a:cubicBezTo>
                    <a:pt x="54" y="9"/>
                    <a:pt x="45" y="18"/>
                    <a:pt x="27" y="27"/>
                  </a:cubicBezTo>
                  <a:cubicBezTo>
                    <a:pt x="27" y="36"/>
                    <a:pt x="18" y="45"/>
                    <a:pt x="18" y="45"/>
                  </a:cubicBezTo>
                  <a:cubicBezTo>
                    <a:pt x="9" y="63"/>
                    <a:pt x="1" y="81"/>
                    <a:pt x="1" y="98"/>
                  </a:cubicBezTo>
                  <a:lnTo>
                    <a:pt x="1" y="170"/>
                  </a:lnTo>
                  <a:cubicBezTo>
                    <a:pt x="1" y="179"/>
                    <a:pt x="1" y="197"/>
                    <a:pt x="9" y="206"/>
                  </a:cubicBezTo>
                  <a:cubicBezTo>
                    <a:pt x="9" y="214"/>
                    <a:pt x="18" y="223"/>
                    <a:pt x="27" y="232"/>
                  </a:cubicBezTo>
                  <a:cubicBezTo>
                    <a:pt x="36" y="241"/>
                    <a:pt x="45" y="250"/>
                    <a:pt x="63" y="259"/>
                  </a:cubicBezTo>
                  <a:cubicBezTo>
                    <a:pt x="69" y="259"/>
                    <a:pt x="75" y="263"/>
                    <a:pt x="83" y="263"/>
                  </a:cubicBezTo>
                  <a:cubicBezTo>
                    <a:pt x="88" y="263"/>
                    <a:pt x="93" y="262"/>
                    <a:pt x="99" y="259"/>
                  </a:cubicBezTo>
                  <a:lnTo>
                    <a:pt x="125" y="259"/>
                  </a:lnTo>
                  <a:cubicBezTo>
                    <a:pt x="134" y="259"/>
                    <a:pt x="152" y="250"/>
                    <a:pt x="161" y="232"/>
                  </a:cubicBezTo>
                  <a:cubicBezTo>
                    <a:pt x="170" y="232"/>
                    <a:pt x="170" y="223"/>
                    <a:pt x="179" y="214"/>
                  </a:cubicBezTo>
                  <a:cubicBezTo>
                    <a:pt x="188" y="206"/>
                    <a:pt x="188" y="188"/>
                    <a:pt x="188" y="170"/>
                  </a:cubicBezTo>
                  <a:lnTo>
                    <a:pt x="188" y="98"/>
                  </a:lnTo>
                  <a:cubicBezTo>
                    <a:pt x="188" y="81"/>
                    <a:pt x="188" y="72"/>
                    <a:pt x="188" y="63"/>
                  </a:cubicBezTo>
                  <a:cubicBezTo>
                    <a:pt x="179" y="45"/>
                    <a:pt x="170" y="36"/>
                    <a:pt x="161" y="27"/>
                  </a:cubicBezTo>
                  <a:cubicBezTo>
                    <a:pt x="152" y="18"/>
                    <a:pt x="143" y="9"/>
                    <a:pt x="134" y="9"/>
                  </a:cubicBezTo>
                  <a:cubicBezTo>
                    <a:pt x="125" y="0"/>
                    <a:pt x="108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8"/>
            <p:cNvSpPr/>
            <p:nvPr/>
          </p:nvSpPr>
          <p:spPr>
            <a:xfrm>
              <a:off x="5983139" y="1941454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42" y="188"/>
                    <a:pt x="242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8"/>
            <p:cNvSpPr/>
            <p:nvPr/>
          </p:nvSpPr>
          <p:spPr>
            <a:xfrm>
              <a:off x="6029711" y="1920198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5" y="1"/>
                  </a:moveTo>
                  <a:cubicBezTo>
                    <a:pt x="0" y="1"/>
                    <a:pt x="0" y="197"/>
                    <a:pt x="125" y="197"/>
                  </a:cubicBezTo>
                  <a:cubicBezTo>
                    <a:pt x="250" y="197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8"/>
            <p:cNvSpPr/>
            <p:nvPr/>
          </p:nvSpPr>
          <p:spPr>
            <a:xfrm>
              <a:off x="6064752" y="1932243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1" y="1"/>
                    <a:pt x="1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6097539" y="1971923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6097539" y="1875945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41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139473" y="1824800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8"/>
            <p:cNvSpPr/>
            <p:nvPr/>
          </p:nvSpPr>
          <p:spPr>
            <a:xfrm>
              <a:off x="6006715" y="1864479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7" y="0"/>
                  </a:moveTo>
                  <a:cubicBezTo>
                    <a:pt x="1" y="0"/>
                    <a:pt x="1" y="188"/>
                    <a:pt x="117" y="188"/>
                  </a:cubicBezTo>
                  <a:cubicBezTo>
                    <a:pt x="241" y="188"/>
                    <a:pt x="241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965940" y="1913305"/>
              <a:ext cx="12689" cy="15009"/>
            </a:xfrm>
            <a:custGeom>
              <a:avLst/>
              <a:gdLst/>
              <a:ahLst/>
              <a:cxnLst/>
              <a:rect l="l" t="t" r="r" b="b"/>
              <a:pathLst>
                <a:path w="197" h="233" extrusionOk="0">
                  <a:moveTo>
                    <a:pt x="98" y="0"/>
                  </a:moveTo>
                  <a:cubicBezTo>
                    <a:pt x="89" y="0"/>
                    <a:pt x="80" y="0"/>
                    <a:pt x="72" y="9"/>
                  </a:cubicBezTo>
                  <a:cubicBezTo>
                    <a:pt x="54" y="9"/>
                    <a:pt x="45" y="18"/>
                    <a:pt x="36" y="27"/>
                  </a:cubicBezTo>
                  <a:cubicBezTo>
                    <a:pt x="27" y="36"/>
                    <a:pt x="18" y="45"/>
                    <a:pt x="18" y="45"/>
                  </a:cubicBezTo>
                  <a:cubicBezTo>
                    <a:pt x="9" y="63"/>
                    <a:pt x="0" y="81"/>
                    <a:pt x="0" y="99"/>
                  </a:cubicBezTo>
                  <a:lnTo>
                    <a:pt x="0" y="134"/>
                  </a:lnTo>
                  <a:cubicBezTo>
                    <a:pt x="0" y="143"/>
                    <a:pt x="9" y="161"/>
                    <a:pt x="9" y="170"/>
                  </a:cubicBezTo>
                  <a:cubicBezTo>
                    <a:pt x="18" y="179"/>
                    <a:pt x="27" y="188"/>
                    <a:pt x="36" y="197"/>
                  </a:cubicBezTo>
                  <a:cubicBezTo>
                    <a:pt x="45" y="206"/>
                    <a:pt x="54" y="215"/>
                    <a:pt x="63" y="224"/>
                  </a:cubicBezTo>
                  <a:cubicBezTo>
                    <a:pt x="72" y="224"/>
                    <a:pt x="89" y="232"/>
                    <a:pt x="98" y="232"/>
                  </a:cubicBezTo>
                  <a:cubicBezTo>
                    <a:pt x="107" y="224"/>
                    <a:pt x="116" y="224"/>
                    <a:pt x="125" y="224"/>
                  </a:cubicBezTo>
                  <a:cubicBezTo>
                    <a:pt x="143" y="224"/>
                    <a:pt x="152" y="215"/>
                    <a:pt x="170" y="197"/>
                  </a:cubicBezTo>
                  <a:cubicBezTo>
                    <a:pt x="170" y="197"/>
                    <a:pt x="179" y="188"/>
                    <a:pt x="179" y="179"/>
                  </a:cubicBezTo>
                  <a:cubicBezTo>
                    <a:pt x="188" y="170"/>
                    <a:pt x="196" y="152"/>
                    <a:pt x="196" y="134"/>
                  </a:cubicBezTo>
                  <a:lnTo>
                    <a:pt x="196" y="99"/>
                  </a:lnTo>
                  <a:cubicBezTo>
                    <a:pt x="196" y="81"/>
                    <a:pt x="188" y="72"/>
                    <a:pt x="188" y="63"/>
                  </a:cubicBezTo>
                  <a:cubicBezTo>
                    <a:pt x="179" y="45"/>
                    <a:pt x="179" y="36"/>
                    <a:pt x="170" y="27"/>
                  </a:cubicBezTo>
                  <a:cubicBezTo>
                    <a:pt x="161" y="18"/>
                    <a:pt x="152" y="18"/>
                    <a:pt x="134" y="9"/>
                  </a:cubicBezTo>
                  <a:cubicBezTo>
                    <a:pt x="125" y="0"/>
                    <a:pt x="116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928580" y="1897202"/>
              <a:ext cx="15008" cy="12175"/>
            </a:xfrm>
            <a:custGeom>
              <a:avLst/>
              <a:gdLst/>
              <a:ahLst/>
              <a:cxnLst/>
              <a:rect l="l" t="t" r="r" b="b"/>
              <a:pathLst>
                <a:path w="233" h="189" extrusionOk="0">
                  <a:moveTo>
                    <a:pt x="98" y="1"/>
                  </a:moveTo>
                  <a:cubicBezTo>
                    <a:pt x="90" y="1"/>
                    <a:pt x="72" y="1"/>
                    <a:pt x="63" y="10"/>
                  </a:cubicBezTo>
                  <a:cubicBezTo>
                    <a:pt x="54" y="10"/>
                    <a:pt x="36" y="19"/>
                    <a:pt x="36" y="27"/>
                  </a:cubicBezTo>
                  <a:cubicBezTo>
                    <a:pt x="18" y="36"/>
                    <a:pt x="18" y="45"/>
                    <a:pt x="9" y="54"/>
                  </a:cubicBezTo>
                  <a:cubicBezTo>
                    <a:pt x="9" y="72"/>
                    <a:pt x="0" y="81"/>
                    <a:pt x="0" y="90"/>
                  </a:cubicBezTo>
                  <a:cubicBezTo>
                    <a:pt x="9" y="99"/>
                    <a:pt x="9" y="108"/>
                    <a:pt x="9" y="117"/>
                  </a:cubicBezTo>
                  <a:cubicBezTo>
                    <a:pt x="9" y="135"/>
                    <a:pt x="18" y="152"/>
                    <a:pt x="36" y="161"/>
                  </a:cubicBezTo>
                  <a:cubicBezTo>
                    <a:pt x="36" y="161"/>
                    <a:pt x="45" y="170"/>
                    <a:pt x="54" y="179"/>
                  </a:cubicBezTo>
                  <a:cubicBezTo>
                    <a:pt x="63" y="188"/>
                    <a:pt x="81" y="188"/>
                    <a:pt x="98" y="188"/>
                  </a:cubicBezTo>
                  <a:lnTo>
                    <a:pt x="134" y="188"/>
                  </a:lnTo>
                  <a:cubicBezTo>
                    <a:pt x="152" y="188"/>
                    <a:pt x="161" y="188"/>
                    <a:pt x="170" y="179"/>
                  </a:cubicBezTo>
                  <a:cubicBezTo>
                    <a:pt x="188" y="179"/>
                    <a:pt x="197" y="170"/>
                    <a:pt x="205" y="161"/>
                  </a:cubicBezTo>
                  <a:cubicBezTo>
                    <a:pt x="214" y="152"/>
                    <a:pt x="214" y="143"/>
                    <a:pt x="223" y="126"/>
                  </a:cubicBezTo>
                  <a:cubicBezTo>
                    <a:pt x="232" y="117"/>
                    <a:pt x="232" y="108"/>
                    <a:pt x="232" y="90"/>
                  </a:cubicBezTo>
                  <a:cubicBezTo>
                    <a:pt x="232" y="81"/>
                    <a:pt x="232" y="72"/>
                    <a:pt x="223" y="72"/>
                  </a:cubicBezTo>
                  <a:cubicBezTo>
                    <a:pt x="223" y="54"/>
                    <a:pt x="214" y="36"/>
                    <a:pt x="205" y="27"/>
                  </a:cubicBezTo>
                  <a:cubicBezTo>
                    <a:pt x="197" y="19"/>
                    <a:pt x="188" y="19"/>
                    <a:pt x="179" y="10"/>
                  </a:cubicBezTo>
                  <a:cubicBezTo>
                    <a:pt x="170" y="1"/>
                    <a:pt x="152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866485" y="1910986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7" y="1"/>
                  </a:moveTo>
                  <a:cubicBezTo>
                    <a:pt x="1" y="1"/>
                    <a:pt x="1" y="188"/>
                    <a:pt x="117" y="188"/>
                  </a:cubicBezTo>
                  <a:cubicBezTo>
                    <a:pt x="242" y="188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860752" y="1962711"/>
              <a:ext cx="15008" cy="14430"/>
            </a:xfrm>
            <a:custGeom>
              <a:avLst/>
              <a:gdLst/>
              <a:ahLst/>
              <a:cxnLst/>
              <a:rect l="l" t="t" r="r" b="b"/>
              <a:pathLst>
                <a:path w="233" h="224" extrusionOk="0">
                  <a:moveTo>
                    <a:pt x="108" y="1"/>
                  </a:moveTo>
                  <a:cubicBezTo>
                    <a:pt x="99" y="1"/>
                    <a:pt x="81" y="10"/>
                    <a:pt x="72" y="27"/>
                  </a:cubicBezTo>
                  <a:lnTo>
                    <a:pt x="36" y="63"/>
                  </a:lnTo>
                  <a:cubicBezTo>
                    <a:pt x="27" y="72"/>
                    <a:pt x="18" y="81"/>
                    <a:pt x="10" y="90"/>
                  </a:cubicBezTo>
                  <a:cubicBezTo>
                    <a:pt x="10" y="99"/>
                    <a:pt x="1" y="117"/>
                    <a:pt x="10" y="126"/>
                  </a:cubicBezTo>
                  <a:cubicBezTo>
                    <a:pt x="1" y="143"/>
                    <a:pt x="10" y="152"/>
                    <a:pt x="10" y="161"/>
                  </a:cubicBezTo>
                  <a:cubicBezTo>
                    <a:pt x="18" y="179"/>
                    <a:pt x="27" y="188"/>
                    <a:pt x="36" y="197"/>
                  </a:cubicBezTo>
                  <a:cubicBezTo>
                    <a:pt x="36" y="197"/>
                    <a:pt x="45" y="206"/>
                    <a:pt x="54" y="206"/>
                  </a:cubicBezTo>
                  <a:cubicBezTo>
                    <a:pt x="63" y="215"/>
                    <a:pt x="81" y="224"/>
                    <a:pt x="99" y="224"/>
                  </a:cubicBezTo>
                  <a:lnTo>
                    <a:pt x="126" y="224"/>
                  </a:lnTo>
                  <a:cubicBezTo>
                    <a:pt x="143" y="215"/>
                    <a:pt x="152" y="206"/>
                    <a:pt x="170" y="197"/>
                  </a:cubicBezTo>
                  <a:lnTo>
                    <a:pt x="206" y="161"/>
                  </a:lnTo>
                  <a:cubicBezTo>
                    <a:pt x="215" y="152"/>
                    <a:pt x="224" y="143"/>
                    <a:pt x="224" y="126"/>
                  </a:cubicBezTo>
                  <a:cubicBezTo>
                    <a:pt x="233" y="117"/>
                    <a:pt x="233" y="108"/>
                    <a:pt x="233" y="90"/>
                  </a:cubicBezTo>
                  <a:cubicBezTo>
                    <a:pt x="233" y="81"/>
                    <a:pt x="233" y="63"/>
                    <a:pt x="224" y="54"/>
                  </a:cubicBezTo>
                  <a:cubicBezTo>
                    <a:pt x="224" y="45"/>
                    <a:pt x="215" y="36"/>
                    <a:pt x="206" y="27"/>
                  </a:cubicBezTo>
                  <a:cubicBezTo>
                    <a:pt x="197" y="19"/>
                    <a:pt x="188" y="19"/>
                    <a:pt x="188" y="10"/>
                  </a:cubicBezTo>
                  <a:cubicBezTo>
                    <a:pt x="170" y="1"/>
                    <a:pt x="152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8"/>
            <p:cNvSpPr/>
            <p:nvPr/>
          </p:nvSpPr>
          <p:spPr>
            <a:xfrm>
              <a:off x="5852120" y="2027641"/>
              <a:ext cx="16168" cy="12755"/>
            </a:xfrm>
            <a:custGeom>
              <a:avLst/>
              <a:gdLst/>
              <a:ahLst/>
              <a:cxnLst/>
              <a:rect l="l" t="t" r="r" b="b"/>
              <a:pathLst>
                <a:path w="251" h="198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51" y="197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8"/>
            <p:cNvSpPr/>
            <p:nvPr/>
          </p:nvSpPr>
          <p:spPr>
            <a:xfrm>
              <a:off x="5812505" y="2004645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774565" y="2053536"/>
              <a:ext cx="15008" cy="12110"/>
            </a:xfrm>
            <a:custGeom>
              <a:avLst/>
              <a:gdLst/>
              <a:ahLst/>
              <a:cxnLst/>
              <a:rect l="l" t="t" r="r" b="b"/>
              <a:pathLst>
                <a:path w="233" h="188" extrusionOk="0">
                  <a:moveTo>
                    <a:pt x="99" y="0"/>
                  </a:moveTo>
                  <a:cubicBezTo>
                    <a:pt x="81" y="0"/>
                    <a:pt x="72" y="0"/>
                    <a:pt x="63" y="9"/>
                  </a:cubicBezTo>
                  <a:cubicBezTo>
                    <a:pt x="45" y="9"/>
                    <a:pt x="36" y="18"/>
                    <a:pt x="27" y="27"/>
                  </a:cubicBezTo>
                  <a:cubicBezTo>
                    <a:pt x="18" y="36"/>
                    <a:pt x="9" y="45"/>
                    <a:pt x="9" y="63"/>
                  </a:cubicBezTo>
                  <a:cubicBezTo>
                    <a:pt x="0" y="72"/>
                    <a:pt x="0" y="80"/>
                    <a:pt x="0" y="98"/>
                  </a:cubicBezTo>
                  <a:cubicBezTo>
                    <a:pt x="0" y="107"/>
                    <a:pt x="0" y="116"/>
                    <a:pt x="0" y="125"/>
                  </a:cubicBezTo>
                  <a:cubicBezTo>
                    <a:pt x="9" y="134"/>
                    <a:pt x="18" y="152"/>
                    <a:pt x="27" y="161"/>
                  </a:cubicBezTo>
                  <a:cubicBezTo>
                    <a:pt x="36" y="170"/>
                    <a:pt x="45" y="170"/>
                    <a:pt x="45" y="179"/>
                  </a:cubicBezTo>
                  <a:cubicBezTo>
                    <a:pt x="63" y="188"/>
                    <a:pt x="81" y="188"/>
                    <a:pt x="99" y="188"/>
                  </a:cubicBezTo>
                  <a:lnTo>
                    <a:pt x="134" y="188"/>
                  </a:lnTo>
                  <a:cubicBezTo>
                    <a:pt x="143" y="188"/>
                    <a:pt x="161" y="188"/>
                    <a:pt x="170" y="179"/>
                  </a:cubicBezTo>
                  <a:cubicBezTo>
                    <a:pt x="179" y="179"/>
                    <a:pt x="188" y="170"/>
                    <a:pt x="197" y="161"/>
                  </a:cubicBezTo>
                  <a:cubicBezTo>
                    <a:pt x="206" y="152"/>
                    <a:pt x="215" y="143"/>
                    <a:pt x="223" y="134"/>
                  </a:cubicBezTo>
                  <a:cubicBezTo>
                    <a:pt x="223" y="125"/>
                    <a:pt x="232" y="107"/>
                    <a:pt x="223" y="98"/>
                  </a:cubicBezTo>
                  <a:cubicBezTo>
                    <a:pt x="223" y="89"/>
                    <a:pt x="223" y="80"/>
                    <a:pt x="223" y="72"/>
                  </a:cubicBezTo>
                  <a:cubicBezTo>
                    <a:pt x="223" y="54"/>
                    <a:pt x="215" y="45"/>
                    <a:pt x="197" y="27"/>
                  </a:cubicBezTo>
                  <a:cubicBezTo>
                    <a:pt x="197" y="27"/>
                    <a:pt x="188" y="18"/>
                    <a:pt x="179" y="18"/>
                  </a:cubicBezTo>
                  <a:cubicBezTo>
                    <a:pt x="170" y="9"/>
                    <a:pt x="152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735466" y="2009283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42" y="188"/>
                    <a:pt x="242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5716528" y="2062683"/>
              <a:ext cx="16168" cy="12755"/>
            </a:xfrm>
            <a:custGeom>
              <a:avLst/>
              <a:gdLst/>
              <a:ahLst/>
              <a:cxnLst/>
              <a:rect l="l" t="t" r="r" b="b"/>
              <a:pathLst>
                <a:path w="251" h="198" extrusionOk="0">
                  <a:moveTo>
                    <a:pt x="125" y="1"/>
                  </a:moveTo>
                  <a:cubicBezTo>
                    <a:pt x="0" y="1"/>
                    <a:pt x="0" y="197"/>
                    <a:pt x="125" y="197"/>
                  </a:cubicBezTo>
                  <a:cubicBezTo>
                    <a:pt x="250" y="197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5733211" y="2097789"/>
              <a:ext cx="15523" cy="12690"/>
            </a:xfrm>
            <a:custGeom>
              <a:avLst/>
              <a:gdLst/>
              <a:ahLst/>
              <a:cxnLst/>
              <a:rect l="l" t="t" r="r" b="b"/>
              <a:pathLst>
                <a:path w="241" h="197" extrusionOk="0">
                  <a:moveTo>
                    <a:pt x="125" y="0"/>
                  </a:moveTo>
                  <a:cubicBezTo>
                    <a:pt x="0" y="0"/>
                    <a:pt x="0" y="196"/>
                    <a:pt x="125" y="196"/>
                  </a:cubicBezTo>
                  <a:cubicBezTo>
                    <a:pt x="241" y="196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5686640" y="2158660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7" y="1"/>
                  </a:moveTo>
                  <a:cubicBezTo>
                    <a:pt x="1" y="1"/>
                    <a:pt x="1" y="188"/>
                    <a:pt x="117" y="188"/>
                  </a:cubicBezTo>
                  <a:cubicBezTo>
                    <a:pt x="241" y="188"/>
                    <a:pt x="241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5634915" y="2170191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6" y="0"/>
                  </a:moveTo>
                  <a:cubicBezTo>
                    <a:pt x="1" y="0"/>
                    <a:pt x="1" y="196"/>
                    <a:pt x="126" y="196"/>
                  </a:cubicBezTo>
                  <a:cubicBezTo>
                    <a:pt x="250" y="196"/>
                    <a:pt x="250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5711955" y="2196021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5746996" y="2167872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5" y="0"/>
                  </a:moveTo>
                  <a:cubicBezTo>
                    <a:pt x="0" y="0"/>
                    <a:pt x="0" y="197"/>
                    <a:pt x="125" y="197"/>
                  </a:cubicBezTo>
                  <a:cubicBezTo>
                    <a:pt x="250" y="197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5821652" y="2135085"/>
              <a:ext cx="16168" cy="12755"/>
            </a:xfrm>
            <a:custGeom>
              <a:avLst/>
              <a:gdLst/>
              <a:ahLst/>
              <a:cxnLst/>
              <a:rect l="l" t="t" r="r" b="b"/>
              <a:pathLst>
                <a:path w="251" h="198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51" y="197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5859013" y="2128192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1" y="18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5819398" y="2200594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5842973" y="2240274"/>
              <a:ext cx="15523" cy="12690"/>
            </a:xfrm>
            <a:custGeom>
              <a:avLst/>
              <a:gdLst/>
              <a:ahLst/>
              <a:cxnLst/>
              <a:rect l="l" t="t" r="r" b="b"/>
              <a:pathLst>
                <a:path w="241" h="197" extrusionOk="0">
                  <a:moveTo>
                    <a:pt x="125" y="1"/>
                  </a:moveTo>
                  <a:cubicBezTo>
                    <a:pt x="0" y="1"/>
                    <a:pt x="0" y="197"/>
                    <a:pt x="125" y="197"/>
                  </a:cubicBezTo>
                  <a:cubicBezTo>
                    <a:pt x="241" y="197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5859013" y="2319568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51" y="197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5924522" y="2256957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51" y="188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5943524" y="2186810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5823971" y="2263850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50" y="188"/>
                    <a:pt x="250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5992350" y="2327040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1"/>
                  </a:moveTo>
                  <a:cubicBezTo>
                    <a:pt x="1" y="1"/>
                    <a:pt x="1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6046394" y="2364401"/>
              <a:ext cx="15523" cy="12110"/>
            </a:xfrm>
            <a:custGeom>
              <a:avLst/>
              <a:gdLst/>
              <a:ahLst/>
              <a:cxnLst/>
              <a:rect l="l" t="t" r="r" b="b"/>
              <a:pathLst>
                <a:path w="241" h="188" extrusionOk="0">
                  <a:moveTo>
                    <a:pt x="116" y="0"/>
                  </a:moveTo>
                  <a:cubicBezTo>
                    <a:pt x="0" y="0"/>
                    <a:pt x="0" y="188"/>
                    <a:pt x="116" y="188"/>
                  </a:cubicBezTo>
                  <a:cubicBezTo>
                    <a:pt x="241" y="188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6102112" y="2380504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6146365" y="2394869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6160729" y="2154087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6109005" y="2086258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6188878" y="2121300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6" y="1"/>
                  </a:moveTo>
                  <a:cubicBezTo>
                    <a:pt x="1" y="1"/>
                    <a:pt x="1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6277384" y="2128192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6326210" y="2151768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0" y="188"/>
                    <a:pt x="250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6294067" y="2324721"/>
              <a:ext cx="15523" cy="12175"/>
            </a:xfrm>
            <a:custGeom>
              <a:avLst/>
              <a:gdLst/>
              <a:ahLst/>
              <a:cxnLst/>
              <a:rect l="l" t="t" r="r" b="b"/>
              <a:pathLst>
                <a:path w="241" h="189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6321057" y="2362082"/>
              <a:ext cx="15008" cy="14430"/>
            </a:xfrm>
            <a:custGeom>
              <a:avLst/>
              <a:gdLst/>
              <a:ahLst/>
              <a:cxnLst/>
              <a:rect l="l" t="t" r="r" b="b"/>
              <a:pathLst>
                <a:path w="233" h="224" extrusionOk="0">
                  <a:moveTo>
                    <a:pt x="98" y="1"/>
                  </a:moveTo>
                  <a:cubicBezTo>
                    <a:pt x="90" y="1"/>
                    <a:pt x="72" y="1"/>
                    <a:pt x="63" y="10"/>
                  </a:cubicBezTo>
                  <a:cubicBezTo>
                    <a:pt x="54" y="10"/>
                    <a:pt x="36" y="19"/>
                    <a:pt x="27" y="28"/>
                  </a:cubicBezTo>
                  <a:cubicBezTo>
                    <a:pt x="27" y="28"/>
                    <a:pt x="18" y="36"/>
                    <a:pt x="18" y="45"/>
                  </a:cubicBezTo>
                  <a:cubicBezTo>
                    <a:pt x="9" y="63"/>
                    <a:pt x="0" y="72"/>
                    <a:pt x="0" y="90"/>
                  </a:cubicBezTo>
                  <a:cubicBezTo>
                    <a:pt x="0" y="99"/>
                    <a:pt x="9" y="108"/>
                    <a:pt x="9" y="117"/>
                  </a:cubicBezTo>
                  <a:cubicBezTo>
                    <a:pt x="9" y="135"/>
                    <a:pt x="18" y="152"/>
                    <a:pt x="27" y="161"/>
                  </a:cubicBezTo>
                  <a:cubicBezTo>
                    <a:pt x="45" y="170"/>
                    <a:pt x="54" y="188"/>
                    <a:pt x="72" y="197"/>
                  </a:cubicBezTo>
                  <a:cubicBezTo>
                    <a:pt x="72" y="206"/>
                    <a:pt x="90" y="215"/>
                    <a:pt x="98" y="215"/>
                  </a:cubicBezTo>
                  <a:cubicBezTo>
                    <a:pt x="107" y="224"/>
                    <a:pt x="125" y="224"/>
                    <a:pt x="134" y="224"/>
                  </a:cubicBezTo>
                  <a:cubicBezTo>
                    <a:pt x="152" y="224"/>
                    <a:pt x="161" y="224"/>
                    <a:pt x="170" y="215"/>
                  </a:cubicBezTo>
                  <a:cubicBezTo>
                    <a:pt x="179" y="215"/>
                    <a:pt x="197" y="206"/>
                    <a:pt x="206" y="197"/>
                  </a:cubicBezTo>
                  <a:cubicBezTo>
                    <a:pt x="206" y="188"/>
                    <a:pt x="214" y="179"/>
                    <a:pt x="214" y="179"/>
                  </a:cubicBezTo>
                  <a:cubicBezTo>
                    <a:pt x="223" y="161"/>
                    <a:pt x="232" y="144"/>
                    <a:pt x="232" y="126"/>
                  </a:cubicBezTo>
                  <a:cubicBezTo>
                    <a:pt x="232" y="117"/>
                    <a:pt x="223" y="108"/>
                    <a:pt x="223" y="108"/>
                  </a:cubicBezTo>
                  <a:cubicBezTo>
                    <a:pt x="223" y="90"/>
                    <a:pt x="214" y="72"/>
                    <a:pt x="206" y="63"/>
                  </a:cubicBezTo>
                  <a:cubicBezTo>
                    <a:pt x="188" y="45"/>
                    <a:pt x="179" y="36"/>
                    <a:pt x="170" y="28"/>
                  </a:cubicBezTo>
                  <a:cubicBezTo>
                    <a:pt x="161" y="19"/>
                    <a:pt x="143" y="10"/>
                    <a:pt x="134" y="10"/>
                  </a:cubicBezTo>
                  <a:cubicBezTo>
                    <a:pt x="125" y="1"/>
                    <a:pt x="107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6228558" y="2322467"/>
              <a:ext cx="15523" cy="12110"/>
            </a:xfrm>
            <a:custGeom>
              <a:avLst/>
              <a:gdLst/>
              <a:ahLst/>
              <a:cxnLst/>
              <a:rect l="l" t="t" r="r" b="b"/>
              <a:pathLst>
                <a:path w="241" h="188" extrusionOk="0">
                  <a:moveTo>
                    <a:pt x="116" y="0"/>
                  </a:moveTo>
                  <a:cubicBezTo>
                    <a:pt x="0" y="0"/>
                    <a:pt x="0" y="188"/>
                    <a:pt x="116" y="188"/>
                  </a:cubicBezTo>
                  <a:cubicBezTo>
                    <a:pt x="241" y="188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6286595" y="2244847"/>
              <a:ext cx="16103" cy="12755"/>
            </a:xfrm>
            <a:custGeom>
              <a:avLst/>
              <a:gdLst/>
              <a:ahLst/>
              <a:cxnLst/>
              <a:rect l="l" t="t" r="r" b="b"/>
              <a:pathLst>
                <a:path w="250" h="198" extrusionOk="0">
                  <a:moveTo>
                    <a:pt x="125" y="1"/>
                  </a:moveTo>
                  <a:cubicBezTo>
                    <a:pt x="0" y="1"/>
                    <a:pt x="0" y="197"/>
                    <a:pt x="125" y="197"/>
                  </a:cubicBezTo>
                  <a:cubicBezTo>
                    <a:pt x="250" y="197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6298641" y="2261531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6608924" y="2340825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1" y="18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6515846" y="2303465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7" y="1"/>
                  </a:moveTo>
                  <a:cubicBezTo>
                    <a:pt x="1" y="1"/>
                    <a:pt x="1" y="188"/>
                    <a:pt x="117" y="188"/>
                  </a:cubicBezTo>
                  <a:cubicBezTo>
                    <a:pt x="241" y="188"/>
                    <a:pt x="241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6541161" y="2406335"/>
              <a:ext cx="16103" cy="12175"/>
            </a:xfrm>
            <a:custGeom>
              <a:avLst/>
              <a:gdLst/>
              <a:ahLst/>
              <a:cxnLst/>
              <a:rect l="l" t="t" r="r" b="b"/>
              <a:pathLst>
                <a:path w="250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6629601" y="2317249"/>
              <a:ext cx="14428" cy="12755"/>
            </a:xfrm>
            <a:custGeom>
              <a:avLst/>
              <a:gdLst/>
              <a:ahLst/>
              <a:cxnLst/>
              <a:rect l="l" t="t" r="r" b="b"/>
              <a:pathLst>
                <a:path w="224" h="198" extrusionOk="0">
                  <a:moveTo>
                    <a:pt x="99" y="1"/>
                  </a:moveTo>
                  <a:cubicBezTo>
                    <a:pt x="81" y="1"/>
                    <a:pt x="72" y="10"/>
                    <a:pt x="54" y="10"/>
                  </a:cubicBezTo>
                  <a:cubicBezTo>
                    <a:pt x="46" y="19"/>
                    <a:pt x="37" y="28"/>
                    <a:pt x="28" y="37"/>
                  </a:cubicBezTo>
                  <a:cubicBezTo>
                    <a:pt x="19" y="46"/>
                    <a:pt x="10" y="54"/>
                    <a:pt x="10" y="63"/>
                  </a:cubicBezTo>
                  <a:cubicBezTo>
                    <a:pt x="1" y="72"/>
                    <a:pt x="1" y="90"/>
                    <a:pt x="1" y="99"/>
                  </a:cubicBezTo>
                  <a:cubicBezTo>
                    <a:pt x="1" y="108"/>
                    <a:pt x="1" y="117"/>
                    <a:pt x="1" y="126"/>
                  </a:cubicBezTo>
                  <a:cubicBezTo>
                    <a:pt x="10" y="144"/>
                    <a:pt x="19" y="153"/>
                    <a:pt x="28" y="170"/>
                  </a:cubicBezTo>
                  <a:cubicBezTo>
                    <a:pt x="37" y="170"/>
                    <a:pt x="37" y="179"/>
                    <a:pt x="46" y="179"/>
                  </a:cubicBezTo>
                  <a:cubicBezTo>
                    <a:pt x="63" y="188"/>
                    <a:pt x="81" y="197"/>
                    <a:pt x="99" y="197"/>
                  </a:cubicBezTo>
                  <a:lnTo>
                    <a:pt x="135" y="197"/>
                  </a:lnTo>
                  <a:cubicBezTo>
                    <a:pt x="144" y="197"/>
                    <a:pt x="153" y="188"/>
                    <a:pt x="170" y="188"/>
                  </a:cubicBezTo>
                  <a:cubicBezTo>
                    <a:pt x="179" y="179"/>
                    <a:pt x="188" y="179"/>
                    <a:pt x="197" y="170"/>
                  </a:cubicBezTo>
                  <a:cubicBezTo>
                    <a:pt x="206" y="162"/>
                    <a:pt x="215" y="153"/>
                    <a:pt x="215" y="135"/>
                  </a:cubicBezTo>
                  <a:cubicBezTo>
                    <a:pt x="224" y="126"/>
                    <a:pt x="224" y="117"/>
                    <a:pt x="224" y="99"/>
                  </a:cubicBezTo>
                  <a:cubicBezTo>
                    <a:pt x="224" y="90"/>
                    <a:pt x="224" y="81"/>
                    <a:pt x="224" y="72"/>
                  </a:cubicBezTo>
                  <a:cubicBezTo>
                    <a:pt x="215" y="54"/>
                    <a:pt x="206" y="46"/>
                    <a:pt x="197" y="37"/>
                  </a:cubicBezTo>
                  <a:cubicBezTo>
                    <a:pt x="188" y="28"/>
                    <a:pt x="188" y="19"/>
                    <a:pt x="179" y="19"/>
                  </a:cubicBezTo>
                  <a:cubicBezTo>
                    <a:pt x="162" y="10"/>
                    <a:pt x="15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6685964" y="2397123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6693436" y="2432229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0"/>
                  </a:moveTo>
                  <a:cubicBezTo>
                    <a:pt x="0" y="0"/>
                    <a:pt x="0" y="187"/>
                    <a:pt x="116" y="187"/>
                  </a:cubicBezTo>
                  <a:cubicBezTo>
                    <a:pt x="241" y="187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6506055" y="2186810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1" y="18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5943524" y="1952985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16" y="0"/>
                  </a:moveTo>
                  <a:cubicBezTo>
                    <a:pt x="0" y="0"/>
                    <a:pt x="0" y="196"/>
                    <a:pt x="116" y="196"/>
                  </a:cubicBezTo>
                  <a:cubicBezTo>
                    <a:pt x="241" y="196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5831443" y="1929989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7" y="0"/>
                  </a:moveTo>
                  <a:cubicBezTo>
                    <a:pt x="1" y="0"/>
                    <a:pt x="1" y="188"/>
                    <a:pt x="117" y="188"/>
                  </a:cubicBezTo>
                  <a:cubicBezTo>
                    <a:pt x="242" y="188"/>
                    <a:pt x="242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5695271" y="2039751"/>
              <a:ext cx="12110" cy="14430"/>
            </a:xfrm>
            <a:custGeom>
              <a:avLst/>
              <a:gdLst/>
              <a:ahLst/>
              <a:cxnLst/>
              <a:rect l="l" t="t" r="r" b="b"/>
              <a:pathLst>
                <a:path w="188" h="224" extrusionOk="0">
                  <a:moveTo>
                    <a:pt x="72" y="0"/>
                  </a:moveTo>
                  <a:cubicBezTo>
                    <a:pt x="54" y="9"/>
                    <a:pt x="36" y="9"/>
                    <a:pt x="27" y="27"/>
                  </a:cubicBezTo>
                  <a:cubicBezTo>
                    <a:pt x="18" y="36"/>
                    <a:pt x="18" y="36"/>
                    <a:pt x="9" y="45"/>
                  </a:cubicBezTo>
                  <a:cubicBezTo>
                    <a:pt x="0" y="63"/>
                    <a:pt x="0" y="71"/>
                    <a:pt x="0" y="89"/>
                  </a:cubicBezTo>
                  <a:lnTo>
                    <a:pt x="0" y="125"/>
                  </a:lnTo>
                  <a:cubicBezTo>
                    <a:pt x="0" y="143"/>
                    <a:pt x="0" y="152"/>
                    <a:pt x="9" y="170"/>
                  </a:cubicBezTo>
                  <a:cubicBezTo>
                    <a:pt x="9" y="179"/>
                    <a:pt x="18" y="187"/>
                    <a:pt x="27" y="196"/>
                  </a:cubicBezTo>
                  <a:cubicBezTo>
                    <a:pt x="36" y="205"/>
                    <a:pt x="45" y="214"/>
                    <a:pt x="54" y="214"/>
                  </a:cubicBezTo>
                  <a:cubicBezTo>
                    <a:pt x="72" y="223"/>
                    <a:pt x="81" y="223"/>
                    <a:pt x="98" y="223"/>
                  </a:cubicBezTo>
                  <a:lnTo>
                    <a:pt x="116" y="223"/>
                  </a:lnTo>
                  <a:cubicBezTo>
                    <a:pt x="134" y="214"/>
                    <a:pt x="152" y="205"/>
                    <a:pt x="161" y="196"/>
                  </a:cubicBezTo>
                  <a:lnTo>
                    <a:pt x="179" y="179"/>
                  </a:lnTo>
                  <a:cubicBezTo>
                    <a:pt x="188" y="161"/>
                    <a:pt x="188" y="143"/>
                    <a:pt x="188" y="125"/>
                  </a:cubicBezTo>
                  <a:lnTo>
                    <a:pt x="188" y="89"/>
                  </a:lnTo>
                  <a:cubicBezTo>
                    <a:pt x="188" y="80"/>
                    <a:pt x="188" y="71"/>
                    <a:pt x="179" y="54"/>
                  </a:cubicBezTo>
                  <a:cubicBezTo>
                    <a:pt x="179" y="45"/>
                    <a:pt x="170" y="36"/>
                    <a:pt x="161" y="27"/>
                  </a:cubicBezTo>
                  <a:cubicBezTo>
                    <a:pt x="152" y="18"/>
                    <a:pt x="143" y="9"/>
                    <a:pt x="134" y="9"/>
                  </a:cubicBezTo>
                  <a:cubicBezTo>
                    <a:pt x="116" y="0"/>
                    <a:pt x="107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5702743" y="2233381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5784356" y="2184555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281957" y="1974241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7"/>
                    <a:pt x="126" y="187"/>
                  </a:cubicBezTo>
                  <a:cubicBezTo>
                    <a:pt x="251" y="18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380254" y="1904094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41" y="188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441125" y="1880518"/>
              <a:ext cx="15588" cy="12755"/>
            </a:xfrm>
            <a:custGeom>
              <a:avLst/>
              <a:gdLst/>
              <a:ahLst/>
              <a:cxnLst/>
              <a:rect l="l" t="t" r="r" b="b"/>
              <a:pathLst>
                <a:path w="242" h="198" extrusionOk="0">
                  <a:moveTo>
                    <a:pt x="117" y="1"/>
                  </a:moveTo>
                  <a:cubicBezTo>
                    <a:pt x="1" y="1"/>
                    <a:pt x="1" y="197"/>
                    <a:pt x="117" y="197"/>
                  </a:cubicBezTo>
                  <a:cubicBezTo>
                    <a:pt x="242" y="197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19868" y="1829437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7"/>
                    <a:pt x="126" y="187"/>
                  </a:cubicBezTo>
                  <a:cubicBezTo>
                    <a:pt x="242" y="18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6496908" y="1805862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546314" y="1855268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0"/>
                  </a:moveTo>
                  <a:cubicBezTo>
                    <a:pt x="0" y="0"/>
                    <a:pt x="0" y="188"/>
                    <a:pt x="116" y="188"/>
                  </a:cubicBezTo>
                  <a:cubicBezTo>
                    <a:pt x="241" y="188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6601452" y="1875945"/>
              <a:ext cx="12174" cy="14687"/>
            </a:xfrm>
            <a:custGeom>
              <a:avLst/>
              <a:gdLst/>
              <a:ahLst/>
              <a:cxnLst/>
              <a:rect l="l" t="t" r="r" b="b"/>
              <a:pathLst>
                <a:path w="189" h="228" extrusionOk="0">
                  <a:moveTo>
                    <a:pt x="99" y="1"/>
                  </a:moveTo>
                  <a:cubicBezTo>
                    <a:pt x="90" y="1"/>
                    <a:pt x="81" y="1"/>
                    <a:pt x="72" y="10"/>
                  </a:cubicBezTo>
                  <a:cubicBezTo>
                    <a:pt x="54" y="10"/>
                    <a:pt x="45" y="18"/>
                    <a:pt x="28" y="27"/>
                  </a:cubicBezTo>
                  <a:cubicBezTo>
                    <a:pt x="28" y="36"/>
                    <a:pt x="19" y="45"/>
                    <a:pt x="19" y="45"/>
                  </a:cubicBezTo>
                  <a:cubicBezTo>
                    <a:pt x="10" y="63"/>
                    <a:pt x="1" y="81"/>
                    <a:pt x="1" y="99"/>
                  </a:cubicBezTo>
                  <a:lnTo>
                    <a:pt x="1" y="134"/>
                  </a:lnTo>
                  <a:cubicBezTo>
                    <a:pt x="1" y="143"/>
                    <a:pt x="1" y="161"/>
                    <a:pt x="10" y="170"/>
                  </a:cubicBezTo>
                  <a:cubicBezTo>
                    <a:pt x="10" y="179"/>
                    <a:pt x="19" y="188"/>
                    <a:pt x="28" y="197"/>
                  </a:cubicBezTo>
                  <a:cubicBezTo>
                    <a:pt x="37" y="206"/>
                    <a:pt x="45" y="215"/>
                    <a:pt x="63" y="224"/>
                  </a:cubicBezTo>
                  <a:cubicBezTo>
                    <a:pt x="69" y="224"/>
                    <a:pt x="75" y="228"/>
                    <a:pt x="84" y="228"/>
                  </a:cubicBezTo>
                  <a:cubicBezTo>
                    <a:pt x="88" y="228"/>
                    <a:pt x="93" y="227"/>
                    <a:pt x="99" y="224"/>
                  </a:cubicBezTo>
                  <a:lnTo>
                    <a:pt x="126" y="224"/>
                  </a:lnTo>
                  <a:cubicBezTo>
                    <a:pt x="135" y="224"/>
                    <a:pt x="152" y="215"/>
                    <a:pt x="161" y="197"/>
                  </a:cubicBezTo>
                  <a:cubicBezTo>
                    <a:pt x="170" y="197"/>
                    <a:pt x="170" y="188"/>
                    <a:pt x="179" y="179"/>
                  </a:cubicBezTo>
                  <a:cubicBezTo>
                    <a:pt x="188" y="170"/>
                    <a:pt x="188" y="152"/>
                    <a:pt x="188" y="134"/>
                  </a:cubicBezTo>
                  <a:lnTo>
                    <a:pt x="188" y="99"/>
                  </a:lnTo>
                  <a:cubicBezTo>
                    <a:pt x="188" y="81"/>
                    <a:pt x="188" y="72"/>
                    <a:pt x="188" y="63"/>
                  </a:cubicBezTo>
                  <a:cubicBezTo>
                    <a:pt x="179" y="45"/>
                    <a:pt x="170" y="36"/>
                    <a:pt x="161" y="27"/>
                  </a:cubicBezTo>
                  <a:cubicBezTo>
                    <a:pt x="152" y="18"/>
                    <a:pt x="144" y="10"/>
                    <a:pt x="135" y="10"/>
                  </a:cubicBezTo>
                  <a:cubicBezTo>
                    <a:pt x="126" y="1"/>
                    <a:pt x="10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648604" y="1792077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7"/>
                    <a:pt x="125" y="187"/>
                  </a:cubicBezTo>
                  <a:cubicBezTo>
                    <a:pt x="250" y="187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6336001" y="1892628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0"/>
                  </a:moveTo>
                  <a:cubicBezTo>
                    <a:pt x="0" y="0"/>
                    <a:pt x="0" y="188"/>
                    <a:pt x="116" y="188"/>
                  </a:cubicBezTo>
                  <a:cubicBezTo>
                    <a:pt x="241" y="188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361251" y="1808116"/>
              <a:ext cx="16168" cy="12755"/>
            </a:xfrm>
            <a:custGeom>
              <a:avLst/>
              <a:gdLst/>
              <a:ahLst/>
              <a:cxnLst/>
              <a:rect l="l" t="t" r="r" b="b"/>
              <a:pathLst>
                <a:path w="251" h="198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51" y="197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6288850" y="1787439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1" y="18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6305533" y="1862160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41" y="188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6595140" y="1770820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26" y="0"/>
                  </a:moveTo>
                  <a:cubicBezTo>
                    <a:pt x="1" y="0"/>
                    <a:pt x="1" y="196"/>
                    <a:pt x="126" y="196"/>
                  </a:cubicBezTo>
                  <a:cubicBezTo>
                    <a:pt x="242" y="196"/>
                    <a:pt x="242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6623289" y="1852369"/>
              <a:ext cx="15588" cy="12755"/>
            </a:xfrm>
            <a:custGeom>
              <a:avLst/>
              <a:gdLst/>
              <a:ahLst/>
              <a:cxnLst/>
              <a:rect l="l" t="t" r="r" b="b"/>
              <a:pathLst>
                <a:path w="242" h="198" extrusionOk="0">
                  <a:moveTo>
                    <a:pt x="117" y="1"/>
                  </a:moveTo>
                  <a:cubicBezTo>
                    <a:pt x="1" y="1"/>
                    <a:pt x="1" y="197"/>
                    <a:pt x="117" y="197"/>
                  </a:cubicBezTo>
                  <a:cubicBezTo>
                    <a:pt x="242" y="197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6525057" y="1803543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41" y="188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6548633" y="1969604"/>
              <a:ext cx="15523" cy="12175"/>
            </a:xfrm>
            <a:custGeom>
              <a:avLst/>
              <a:gdLst/>
              <a:ahLst/>
              <a:cxnLst/>
              <a:rect l="l" t="t" r="r" b="b"/>
              <a:pathLst>
                <a:path w="241" h="189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6508953" y="2044325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7" y="0"/>
                  </a:moveTo>
                  <a:cubicBezTo>
                    <a:pt x="1" y="0"/>
                    <a:pt x="1" y="188"/>
                    <a:pt x="117" y="188"/>
                  </a:cubicBezTo>
                  <a:cubicBezTo>
                    <a:pt x="241" y="188"/>
                    <a:pt x="241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6625608" y="1988026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16" y="0"/>
                  </a:moveTo>
                  <a:cubicBezTo>
                    <a:pt x="1" y="0"/>
                    <a:pt x="1" y="196"/>
                    <a:pt x="116" y="196"/>
                  </a:cubicBezTo>
                  <a:cubicBezTo>
                    <a:pt x="241" y="196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6597459" y="2037432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6691117" y="1925351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6" y="1"/>
                  </a:moveTo>
                  <a:cubicBezTo>
                    <a:pt x="1" y="1"/>
                    <a:pt x="1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6774985" y="1864479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42" y="188"/>
                    <a:pt x="242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6711794" y="1789758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50" y="188"/>
                    <a:pt x="250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6803198" y="1815009"/>
              <a:ext cx="15523" cy="12755"/>
            </a:xfrm>
            <a:custGeom>
              <a:avLst/>
              <a:gdLst/>
              <a:ahLst/>
              <a:cxnLst/>
              <a:rect l="l" t="t" r="r" b="b"/>
              <a:pathLst>
                <a:path w="241" h="198" extrusionOk="0">
                  <a:moveTo>
                    <a:pt x="116" y="1"/>
                  </a:moveTo>
                  <a:cubicBezTo>
                    <a:pt x="0" y="1"/>
                    <a:pt x="0" y="197"/>
                    <a:pt x="116" y="197"/>
                  </a:cubicBezTo>
                  <a:cubicBezTo>
                    <a:pt x="241" y="197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6943364" y="1834011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7" y="0"/>
                  </a:moveTo>
                  <a:cubicBezTo>
                    <a:pt x="1" y="0"/>
                    <a:pt x="1" y="188"/>
                    <a:pt x="117" y="188"/>
                  </a:cubicBezTo>
                  <a:cubicBezTo>
                    <a:pt x="242" y="188"/>
                    <a:pt x="242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6900850" y="1894947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7"/>
                    <a:pt x="126" y="187"/>
                  </a:cubicBezTo>
                  <a:cubicBezTo>
                    <a:pt x="250" y="187"/>
                    <a:pt x="250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6957148" y="1934562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42" y="188"/>
                    <a:pt x="242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003720" y="1932243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1" y="1"/>
                    <a:pt x="1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043399" y="1971923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006039" y="1852369"/>
              <a:ext cx="16168" cy="12755"/>
            </a:xfrm>
            <a:custGeom>
              <a:avLst/>
              <a:gdLst/>
              <a:ahLst/>
              <a:cxnLst/>
              <a:rect l="l" t="t" r="r" b="b"/>
              <a:pathLst>
                <a:path w="251" h="198" extrusionOk="0">
                  <a:moveTo>
                    <a:pt x="125" y="1"/>
                  </a:moveTo>
                  <a:cubicBezTo>
                    <a:pt x="0" y="1"/>
                    <a:pt x="0" y="197"/>
                    <a:pt x="125" y="197"/>
                  </a:cubicBezTo>
                  <a:cubicBezTo>
                    <a:pt x="250" y="197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6910641" y="1997753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6845132" y="2018494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7"/>
                    <a:pt x="125" y="187"/>
                  </a:cubicBezTo>
                  <a:cubicBezTo>
                    <a:pt x="241" y="187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6800879" y="2044325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0"/>
                  </a:moveTo>
                  <a:cubicBezTo>
                    <a:pt x="0" y="0"/>
                    <a:pt x="0" y="188"/>
                    <a:pt x="116" y="188"/>
                  </a:cubicBezTo>
                  <a:cubicBezTo>
                    <a:pt x="241" y="188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6768092" y="2065002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17" y="1"/>
                  </a:moveTo>
                  <a:cubicBezTo>
                    <a:pt x="1" y="1"/>
                    <a:pt x="1" y="197"/>
                    <a:pt x="117" y="197"/>
                  </a:cubicBezTo>
                  <a:cubicBezTo>
                    <a:pt x="242" y="197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6786515" y="2097789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5" y="0"/>
                  </a:moveTo>
                  <a:cubicBezTo>
                    <a:pt x="0" y="0"/>
                    <a:pt x="0" y="196"/>
                    <a:pt x="125" y="196"/>
                  </a:cubicBezTo>
                  <a:cubicBezTo>
                    <a:pt x="250" y="196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6735370" y="2037432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6627347" y="2097789"/>
              <a:ext cx="16683" cy="12690"/>
            </a:xfrm>
            <a:custGeom>
              <a:avLst/>
              <a:gdLst/>
              <a:ahLst/>
              <a:cxnLst/>
              <a:rect l="l" t="t" r="r" b="b"/>
              <a:pathLst>
                <a:path w="259" h="197" extrusionOk="0">
                  <a:moveTo>
                    <a:pt x="89" y="0"/>
                  </a:moveTo>
                  <a:cubicBezTo>
                    <a:pt x="81" y="0"/>
                    <a:pt x="72" y="9"/>
                    <a:pt x="54" y="9"/>
                  </a:cubicBezTo>
                  <a:cubicBezTo>
                    <a:pt x="45" y="18"/>
                    <a:pt x="36" y="18"/>
                    <a:pt x="27" y="27"/>
                  </a:cubicBezTo>
                  <a:cubicBezTo>
                    <a:pt x="18" y="36"/>
                    <a:pt x="9" y="54"/>
                    <a:pt x="9" y="63"/>
                  </a:cubicBezTo>
                  <a:cubicBezTo>
                    <a:pt x="0" y="71"/>
                    <a:pt x="0" y="80"/>
                    <a:pt x="0" y="98"/>
                  </a:cubicBezTo>
                  <a:cubicBezTo>
                    <a:pt x="0" y="107"/>
                    <a:pt x="0" y="116"/>
                    <a:pt x="0" y="125"/>
                  </a:cubicBezTo>
                  <a:cubicBezTo>
                    <a:pt x="9" y="143"/>
                    <a:pt x="18" y="152"/>
                    <a:pt x="27" y="161"/>
                  </a:cubicBezTo>
                  <a:cubicBezTo>
                    <a:pt x="36" y="170"/>
                    <a:pt x="36" y="179"/>
                    <a:pt x="45" y="179"/>
                  </a:cubicBezTo>
                  <a:cubicBezTo>
                    <a:pt x="63" y="187"/>
                    <a:pt x="81" y="196"/>
                    <a:pt x="89" y="196"/>
                  </a:cubicBezTo>
                  <a:lnTo>
                    <a:pt x="170" y="196"/>
                  </a:lnTo>
                  <a:cubicBezTo>
                    <a:pt x="179" y="196"/>
                    <a:pt x="188" y="187"/>
                    <a:pt x="205" y="187"/>
                  </a:cubicBezTo>
                  <a:cubicBezTo>
                    <a:pt x="214" y="179"/>
                    <a:pt x="223" y="179"/>
                    <a:pt x="232" y="161"/>
                  </a:cubicBezTo>
                  <a:cubicBezTo>
                    <a:pt x="241" y="161"/>
                    <a:pt x="250" y="143"/>
                    <a:pt x="250" y="134"/>
                  </a:cubicBezTo>
                  <a:cubicBezTo>
                    <a:pt x="259" y="125"/>
                    <a:pt x="259" y="107"/>
                    <a:pt x="259" y="98"/>
                  </a:cubicBezTo>
                  <a:cubicBezTo>
                    <a:pt x="259" y="89"/>
                    <a:pt x="259" y="80"/>
                    <a:pt x="259" y="71"/>
                  </a:cubicBezTo>
                  <a:cubicBezTo>
                    <a:pt x="250" y="54"/>
                    <a:pt x="241" y="45"/>
                    <a:pt x="232" y="27"/>
                  </a:cubicBezTo>
                  <a:cubicBezTo>
                    <a:pt x="223" y="27"/>
                    <a:pt x="223" y="18"/>
                    <a:pt x="214" y="18"/>
                  </a:cubicBezTo>
                  <a:cubicBezTo>
                    <a:pt x="197" y="9"/>
                    <a:pt x="188" y="0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6513527" y="2081685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7" y="0"/>
                  </a:moveTo>
                  <a:cubicBezTo>
                    <a:pt x="1" y="0"/>
                    <a:pt x="1" y="188"/>
                    <a:pt x="117" y="188"/>
                  </a:cubicBezTo>
                  <a:cubicBezTo>
                    <a:pt x="242" y="188"/>
                    <a:pt x="242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6435392" y="2101782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0" y="188"/>
                    <a:pt x="250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6371622" y="2021329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5" y="1"/>
                  </a:moveTo>
                  <a:cubicBezTo>
                    <a:pt x="0" y="1"/>
                    <a:pt x="0" y="197"/>
                    <a:pt x="125" y="197"/>
                  </a:cubicBezTo>
                  <a:cubicBezTo>
                    <a:pt x="250" y="197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6444603" y="1998333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6207237" y="2016175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51" y="188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6121050" y="1990281"/>
              <a:ext cx="15588" cy="12755"/>
            </a:xfrm>
            <a:custGeom>
              <a:avLst/>
              <a:gdLst/>
              <a:ahLst/>
              <a:cxnLst/>
              <a:rect l="l" t="t" r="r" b="b"/>
              <a:pathLst>
                <a:path w="242" h="198" extrusionOk="0">
                  <a:moveTo>
                    <a:pt x="117" y="1"/>
                  </a:moveTo>
                  <a:cubicBezTo>
                    <a:pt x="1" y="1"/>
                    <a:pt x="1" y="197"/>
                    <a:pt x="117" y="197"/>
                  </a:cubicBezTo>
                  <a:cubicBezTo>
                    <a:pt x="242" y="197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6146365" y="2215023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7"/>
                    <a:pt x="125" y="187"/>
                  </a:cubicBezTo>
                  <a:cubicBezTo>
                    <a:pt x="250" y="187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6111324" y="2294318"/>
              <a:ext cx="16103" cy="12110"/>
            </a:xfrm>
            <a:custGeom>
              <a:avLst/>
              <a:gdLst/>
              <a:ahLst/>
              <a:cxnLst/>
              <a:rect l="l" t="t" r="r" b="b"/>
              <a:pathLst>
                <a:path w="250" h="188" extrusionOk="0">
                  <a:moveTo>
                    <a:pt x="125" y="0"/>
                  </a:moveTo>
                  <a:cubicBezTo>
                    <a:pt x="0" y="0"/>
                    <a:pt x="0" y="187"/>
                    <a:pt x="125" y="187"/>
                  </a:cubicBezTo>
                  <a:cubicBezTo>
                    <a:pt x="250" y="187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6415295" y="2364401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41" y="188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6454910" y="2266104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42" y="188"/>
                    <a:pt x="242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6363570" y="2279953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5" y="0"/>
                  </a:moveTo>
                  <a:cubicBezTo>
                    <a:pt x="9" y="0"/>
                    <a:pt x="1" y="196"/>
                    <a:pt x="125" y="196"/>
                  </a:cubicBezTo>
                  <a:cubicBezTo>
                    <a:pt x="250" y="196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6957148" y="2174764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42" y="197"/>
                    <a:pt x="242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001401" y="2093151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6" y="1"/>
                  </a:moveTo>
                  <a:cubicBezTo>
                    <a:pt x="1" y="1"/>
                    <a:pt x="1" y="188"/>
                    <a:pt x="126" y="188"/>
                  </a:cubicBezTo>
                  <a:cubicBezTo>
                    <a:pt x="251" y="188"/>
                    <a:pt x="251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071548" y="2114408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095124" y="2182236"/>
              <a:ext cx="15523" cy="12110"/>
            </a:xfrm>
            <a:custGeom>
              <a:avLst/>
              <a:gdLst/>
              <a:ahLst/>
              <a:cxnLst/>
              <a:rect l="l" t="t" r="r" b="b"/>
              <a:pathLst>
                <a:path w="241" h="188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41" y="188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090486" y="2252319"/>
              <a:ext cx="15588" cy="12175"/>
            </a:xfrm>
            <a:custGeom>
              <a:avLst/>
              <a:gdLst/>
              <a:ahLst/>
              <a:cxnLst/>
              <a:rect l="l" t="t" r="r" b="b"/>
              <a:pathLst>
                <a:path w="242" h="189" extrusionOk="0">
                  <a:moveTo>
                    <a:pt x="117" y="1"/>
                  </a:moveTo>
                  <a:cubicBezTo>
                    <a:pt x="1" y="1"/>
                    <a:pt x="1" y="188"/>
                    <a:pt x="117" y="188"/>
                  </a:cubicBezTo>
                  <a:cubicBezTo>
                    <a:pt x="242" y="188"/>
                    <a:pt x="242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193356" y="2177663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0"/>
                  </a:moveTo>
                  <a:cubicBezTo>
                    <a:pt x="1" y="0"/>
                    <a:pt x="1" y="187"/>
                    <a:pt x="116" y="187"/>
                  </a:cubicBezTo>
                  <a:cubicBezTo>
                    <a:pt x="241" y="187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197929" y="2263850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7" y="0"/>
                  </a:moveTo>
                  <a:cubicBezTo>
                    <a:pt x="1" y="0"/>
                    <a:pt x="1" y="188"/>
                    <a:pt x="117" y="188"/>
                  </a:cubicBezTo>
                  <a:cubicBezTo>
                    <a:pt x="242" y="188"/>
                    <a:pt x="242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216352" y="2147195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5" y="0"/>
                  </a:moveTo>
                  <a:cubicBezTo>
                    <a:pt x="0" y="0"/>
                    <a:pt x="0" y="188"/>
                    <a:pt x="125" y="188"/>
                  </a:cubicBezTo>
                  <a:cubicBezTo>
                    <a:pt x="250" y="188"/>
                    <a:pt x="250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206561" y="2072474"/>
              <a:ext cx="12174" cy="14430"/>
            </a:xfrm>
            <a:custGeom>
              <a:avLst/>
              <a:gdLst/>
              <a:ahLst/>
              <a:cxnLst/>
              <a:rect l="l" t="t" r="r" b="b"/>
              <a:pathLst>
                <a:path w="189" h="224" extrusionOk="0">
                  <a:moveTo>
                    <a:pt x="72" y="1"/>
                  </a:moveTo>
                  <a:cubicBezTo>
                    <a:pt x="54" y="1"/>
                    <a:pt x="36" y="10"/>
                    <a:pt x="27" y="27"/>
                  </a:cubicBezTo>
                  <a:cubicBezTo>
                    <a:pt x="27" y="27"/>
                    <a:pt x="19" y="36"/>
                    <a:pt x="10" y="45"/>
                  </a:cubicBezTo>
                  <a:cubicBezTo>
                    <a:pt x="1" y="63"/>
                    <a:pt x="1" y="72"/>
                    <a:pt x="1" y="90"/>
                  </a:cubicBezTo>
                  <a:lnTo>
                    <a:pt x="1" y="125"/>
                  </a:lnTo>
                  <a:cubicBezTo>
                    <a:pt x="1" y="143"/>
                    <a:pt x="1" y="152"/>
                    <a:pt x="10" y="161"/>
                  </a:cubicBezTo>
                  <a:cubicBezTo>
                    <a:pt x="10" y="179"/>
                    <a:pt x="19" y="188"/>
                    <a:pt x="27" y="197"/>
                  </a:cubicBezTo>
                  <a:cubicBezTo>
                    <a:pt x="36" y="206"/>
                    <a:pt x="45" y="215"/>
                    <a:pt x="63" y="215"/>
                  </a:cubicBezTo>
                  <a:cubicBezTo>
                    <a:pt x="72" y="224"/>
                    <a:pt x="81" y="224"/>
                    <a:pt x="99" y="224"/>
                  </a:cubicBezTo>
                  <a:lnTo>
                    <a:pt x="117" y="224"/>
                  </a:lnTo>
                  <a:cubicBezTo>
                    <a:pt x="135" y="215"/>
                    <a:pt x="152" y="206"/>
                    <a:pt x="161" y="197"/>
                  </a:cubicBezTo>
                  <a:cubicBezTo>
                    <a:pt x="170" y="188"/>
                    <a:pt x="170" y="179"/>
                    <a:pt x="179" y="179"/>
                  </a:cubicBezTo>
                  <a:cubicBezTo>
                    <a:pt x="188" y="161"/>
                    <a:pt x="188" y="143"/>
                    <a:pt x="188" y="125"/>
                  </a:cubicBezTo>
                  <a:lnTo>
                    <a:pt x="188" y="90"/>
                  </a:lnTo>
                  <a:cubicBezTo>
                    <a:pt x="188" y="81"/>
                    <a:pt x="188" y="63"/>
                    <a:pt x="179" y="54"/>
                  </a:cubicBezTo>
                  <a:cubicBezTo>
                    <a:pt x="179" y="45"/>
                    <a:pt x="170" y="36"/>
                    <a:pt x="161" y="27"/>
                  </a:cubicBezTo>
                  <a:cubicBezTo>
                    <a:pt x="152" y="18"/>
                    <a:pt x="143" y="10"/>
                    <a:pt x="135" y="10"/>
                  </a:cubicBezTo>
                  <a:cubicBezTo>
                    <a:pt x="117" y="1"/>
                    <a:pt x="10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233035" y="1994919"/>
              <a:ext cx="15523" cy="12690"/>
            </a:xfrm>
            <a:custGeom>
              <a:avLst/>
              <a:gdLst/>
              <a:ahLst/>
              <a:cxnLst/>
              <a:rect l="l" t="t" r="r" b="b"/>
              <a:pathLst>
                <a:path w="241" h="197" extrusionOk="0">
                  <a:moveTo>
                    <a:pt x="116" y="0"/>
                  </a:moveTo>
                  <a:cubicBezTo>
                    <a:pt x="0" y="0"/>
                    <a:pt x="0" y="197"/>
                    <a:pt x="116" y="197"/>
                  </a:cubicBezTo>
                  <a:cubicBezTo>
                    <a:pt x="241" y="197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176673" y="1908732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7"/>
                    <a:pt x="126" y="187"/>
                  </a:cubicBezTo>
                  <a:cubicBezTo>
                    <a:pt x="251" y="187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123273" y="1974241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16" y="0"/>
                  </a:moveTo>
                  <a:cubicBezTo>
                    <a:pt x="0" y="0"/>
                    <a:pt x="0" y="187"/>
                    <a:pt x="116" y="187"/>
                  </a:cubicBezTo>
                  <a:cubicBezTo>
                    <a:pt x="241" y="187"/>
                    <a:pt x="241" y="0"/>
                    <a:pt x="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078441" y="1897202"/>
              <a:ext cx="16168" cy="12175"/>
            </a:xfrm>
            <a:custGeom>
              <a:avLst/>
              <a:gdLst/>
              <a:ahLst/>
              <a:cxnLst/>
              <a:rect l="l" t="t" r="r" b="b"/>
              <a:pathLst>
                <a:path w="25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057764" y="1862160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41" y="188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305437" y="1983388"/>
              <a:ext cx="15523" cy="12175"/>
            </a:xfrm>
            <a:custGeom>
              <a:avLst/>
              <a:gdLst/>
              <a:ahLst/>
              <a:cxnLst/>
              <a:rect l="l" t="t" r="r" b="b"/>
              <a:pathLst>
                <a:path w="241" h="189" extrusionOk="0">
                  <a:moveTo>
                    <a:pt x="116" y="1"/>
                  </a:moveTo>
                  <a:cubicBezTo>
                    <a:pt x="0" y="1"/>
                    <a:pt x="0" y="188"/>
                    <a:pt x="116" y="188"/>
                  </a:cubicBezTo>
                  <a:cubicBezTo>
                    <a:pt x="241" y="188"/>
                    <a:pt x="241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351944" y="2065002"/>
              <a:ext cx="15588" cy="12690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126" y="1"/>
                  </a:moveTo>
                  <a:cubicBezTo>
                    <a:pt x="1" y="1"/>
                    <a:pt x="1" y="197"/>
                    <a:pt x="126" y="197"/>
                  </a:cubicBezTo>
                  <a:cubicBezTo>
                    <a:pt x="242" y="197"/>
                    <a:pt x="242" y="1"/>
                    <a:pt x="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316903" y="2182236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1"/>
                  </a:moveTo>
                  <a:cubicBezTo>
                    <a:pt x="1" y="1"/>
                    <a:pt x="1" y="188"/>
                    <a:pt x="125" y="188"/>
                  </a:cubicBezTo>
                  <a:cubicBezTo>
                    <a:pt x="241" y="188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7382412" y="2177663"/>
              <a:ext cx="15588" cy="1211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25" y="0"/>
                  </a:moveTo>
                  <a:cubicBezTo>
                    <a:pt x="1" y="0"/>
                    <a:pt x="1" y="187"/>
                    <a:pt x="125" y="187"/>
                  </a:cubicBezTo>
                  <a:cubicBezTo>
                    <a:pt x="241" y="187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7095124" y="2070155"/>
              <a:ext cx="15523" cy="12175"/>
            </a:xfrm>
            <a:custGeom>
              <a:avLst/>
              <a:gdLst/>
              <a:ahLst/>
              <a:cxnLst/>
              <a:rect l="l" t="t" r="r" b="b"/>
              <a:pathLst>
                <a:path w="241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41" y="188"/>
                    <a:pt x="241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7001401" y="2044325"/>
              <a:ext cx="16168" cy="1211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26" y="0"/>
                  </a:moveTo>
                  <a:cubicBezTo>
                    <a:pt x="1" y="0"/>
                    <a:pt x="1" y="188"/>
                    <a:pt x="126" y="188"/>
                  </a:cubicBezTo>
                  <a:cubicBezTo>
                    <a:pt x="251" y="188"/>
                    <a:pt x="251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7216352" y="1955239"/>
              <a:ext cx="16168" cy="12690"/>
            </a:xfrm>
            <a:custGeom>
              <a:avLst/>
              <a:gdLst/>
              <a:ahLst/>
              <a:cxnLst/>
              <a:rect l="l" t="t" r="r" b="b"/>
              <a:pathLst>
                <a:path w="251" h="197" extrusionOk="0">
                  <a:moveTo>
                    <a:pt x="125" y="1"/>
                  </a:moveTo>
                  <a:cubicBezTo>
                    <a:pt x="0" y="1"/>
                    <a:pt x="0" y="197"/>
                    <a:pt x="125" y="197"/>
                  </a:cubicBezTo>
                  <a:cubicBezTo>
                    <a:pt x="250" y="197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409562" y="2041426"/>
              <a:ext cx="16103" cy="12175"/>
            </a:xfrm>
            <a:custGeom>
              <a:avLst/>
              <a:gdLst/>
              <a:ahLst/>
              <a:cxnLst/>
              <a:rect l="l" t="t" r="r" b="b"/>
              <a:pathLst>
                <a:path w="250" h="189" extrusionOk="0">
                  <a:moveTo>
                    <a:pt x="125" y="1"/>
                  </a:moveTo>
                  <a:cubicBezTo>
                    <a:pt x="0" y="1"/>
                    <a:pt x="0" y="188"/>
                    <a:pt x="125" y="188"/>
                  </a:cubicBezTo>
                  <a:cubicBezTo>
                    <a:pt x="250" y="188"/>
                    <a:pt x="250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373941" y="2067321"/>
              <a:ext cx="15523" cy="12690"/>
            </a:xfrm>
            <a:custGeom>
              <a:avLst/>
              <a:gdLst/>
              <a:ahLst/>
              <a:cxnLst/>
              <a:rect l="l" t="t" r="r" b="b"/>
              <a:pathLst>
                <a:path w="241" h="197" extrusionOk="0">
                  <a:moveTo>
                    <a:pt x="125" y="0"/>
                  </a:moveTo>
                  <a:cubicBezTo>
                    <a:pt x="0" y="0"/>
                    <a:pt x="0" y="197"/>
                    <a:pt x="125" y="197"/>
                  </a:cubicBezTo>
                  <a:cubicBezTo>
                    <a:pt x="241" y="197"/>
                    <a:pt x="241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41" name="Google Shape;38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13" y="630363"/>
            <a:ext cx="1160401" cy="11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2" name="Google Shape;3842;p38"/>
          <p:cNvSpPr txBox="1"/>
          <p:nvPr/>
        </p:nvSpPr>
        <p:spPr>
          <a:xfrm>
            <a:off x="831200" y="3387400"/>
            <a:ext cx="798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https://miro.com/app/board/uXjVN0BC9u8=/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39"/>
          <p:cNvSpPr txBox="1">
            <a:spLocks noGrp="1"/>
          </p:cNvSpPr>
          <p:nvPr>
            <p:ph type="title"/>
          </p:nvPr>
        </p:nvSpPr>
        <p:spPr>
          <a:xfrm>
            <a:off x="1969250" y="1591800"/>
            <a:ext cx="52053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Bai Jamjuree"/>
                <a:ea typeface="Bai Jamjuree"/>
                <a:cs typeface="Bai Jamjuree"/>
                <a:sym typeface="Bai Jamjuree"/>
              </a:rPr>
              <a:t>Database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Bai Jamjuree"/>
                <a:ea typeface="Bai Jamjuree"/>
                <a:cs typeface="Bai Jamjuree"/>
                <a:sym typeface="Bai Jamjuree"/>
              </a:rPr>
              <a:t>Diagram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3848" name="Google Shape;3848;p39"/>
          <p:cNvGrpSpPr/>
          <p:nvPr/>
        </p:nvGrpSpPr>
        <p:grpSpPr>
          <a:xfrm rot="1092943">
            <a:off x="1014278" y="966513"/>
            <a:ext cx="1064115" cy="986114"/>
            <a:chOff x="1262100" y="1165675"/>
            <a:chExt cx="1064100" cy="986100"/>
          </a:xfrm>
        </p:grpSpPr>
        <p:sp>
          <p:nvSpPr>
            <p:cNvPr id="3849" name="Google Shape;3849;p39"/>
            <p:cNvSpPr/>
            <p:nvPr/>
          </p:nvSpPr>
          <p:spPr>
            <a:xfrm>
              <a:off x="1262100" y="1484275"/>
              <a:ext cx="624950" cy="667500"/>
            </a:xfrm>
            <a:custGeom>
              <a:avLst/>
              <a:gdLst/>
              <a:ahLst/>
              <a:cxnLst/>
              <a:rect l="l" t="t" r="r" b="b"/>
              <a:pathLst>
                <a:path w="24998" h="26700" extrusionOk="0">
                  <a:moveTo>
                    <a:pt x="3132" y="1"/>
                  </a:moveTo>
                  <a:lnTo>
                    <a:pt x="188" y="12749"/>
                  </a:lnTo>
                  <a:cubicBezTo>
                    <a:pt x="1" y="13561"/>
                    <a:pt x="384" y="14408"/>
                    <a:pt x="1125" y="14792"/>
                  </a:cubicBezTo>
                  <a:lnTo>
                    <a:pt x="23624" y="26639"/>
                  </a:lnTo>
                  <a:cubicBezTo>
                    <a:pt x="23704" y="26679"/>
                    <a:pt x="23794" y="26699"/>
                    <a:pt x="23887" y="26699"/>
                  </a:cubicBezTo>
                  <a:cubicBezTo>
                    <a:pt x="23918" y="26699"/>
                    <a:pt x="23949" y="26697"/>
                    <a:pt x="23981" y="26693"/>
                  </a:cubicBezTo>
                  <a:lnTo>
                    <a:pt x="24998" y="26541"/>
                  </a:lnTo>
                  <a:lnTo>
                    <a:pt x="22723" y="9198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79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9"/>
            <p:cNvSpPr/>
            <p:nvPr/>
          </p:nvSpPr>
          <p:spPr>
            <a:xfrm>
              <a:off x="1262100" y="1484275"/>
              <a:ext cx="624950" cy="667500"/>
            </a:xfrm>
            <a:custGeom>
              <a:avLst/>
              <a:gdLst/>
              <a:ahLst/>
              <a:cxnLst/>
              <a:rect l="l" t="t" r="r" b="b"/>
              <a:pathLst>
                <a:path w="24998" h="26700" extrusionOk="0">
                  <a:moveTo>
                    <a:pt x="3132" y="1"/>
                  </a:moveTo>
                  <a:lnTo>
                    <a:pt x="188" y="12749"/>
                  </a:lnTo>
                  <a:cubicBezTo>
                    <a:pt x="1" y="13561"/>
                    <a:pt x="384" y="14408"/>
                    <a:pt x="1125" y="14792"/>
                  </a:cubicBezTo>
                  <a:lnTo>
                    <a:pt x="23624" y="26639"/>
                  </a:lnTo>
                  <a:cubicBezTo>
                    <a:pt x="23704" y="26679"/>
                    <a:pt x="23794" y="26699"/>
                    <a:pt x="23887" y="26699"/>
                  </a:cubicBezTo>
                  <a:cubicBezTo>
                    <a:pt x="23918" y="26699"/>
                    <a:pt x="23949" y="26697"/>
                    <a:pt x="23981" y="26693"/>
                  </a:cubicBezTo>
                  <a:lnTo>
                    <a:pt x="24998" y="26541"/>
                  </a:lnTo>
                  <a:lnTo>
                    <a:pt x="22723" y="9198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9"/>
            <p:cNvSpPr/>
            <p:nvPr/>
          </p:nvSpPr>
          <p:spPr>
            <a:xfrm>
              <a:off x="1830150" y="1372550"/>
              <a:ext cx="496050" cy="775250"/>
            </a:xfrm>
            <a:custGeom>
              <a:avLst/>
              <a:gdLst/>
              <a:ahLst/>
              <a:cxnLst/>
              <a:rect l="l" t="t" r="r" b="b"/>
              <a:pathLst>
                <a:path w="19842" h="31010" extrusionOk="0">
                  <a:moveTo>
                    <a:pt x="13240" y="1"/>
                  </a:moveTo>
                  <a:lnTo>
                    <a:pt x="1" y="13667"/>
                  </a:lnTo>
                  <a:lnTo>
                    <a:pt x="2276" y="31010"/>
                  </a:lnTo>
                  <a:lnTo>
                    <a:pt x="2285" y="31001"/>
                  </a:lnTo>
                  <a:cubicBezTo>
                    <a:pt x="3061" y="30876"/>
                    <a:pt x="3774" y="30484"/>
                    <a:pt x="4327" y="29922"/>
                  </a:cubicBezTo>
                  <a:lnTo>
                    <a:pt x="18887" y="15273"/>
                  </a:lnTo>
                  <a:cubicBezTo>
                    <a:pt x="19645" y="14506"/>
                    <a:pt x="19841" y="13337"/>
                    <a:pt x="19359" y="12365"/>
                  </a:cubicBezTo>
                  <a:lnTo>
                    <a:pt x="13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9"/>
            <p:cNvSpPr/>
            <p:nvPr/>
          </p:nvSpPr>
          <p:spPr>
            <a:xfrm>
              <a:off x="1337275" y="1165675"/>
              <a:ext cx="837700" cy="564825"/>
            </a:xfrm>
            <a:custGeom>
              <a:avLst/>
              <a:gdLst/>
              <a:ahLst/>
              <a:cxnLst/>
              <a:rect l="l" t="t" r="r" b="b"/>
              <a:pathLst>
                <a:path w="33508" h="22593" extrusionOk="0">
                  <a:moveTo>
                    <a:pt x="14944" y="1"/>
                  </a:moveTo>
                  <a:cubicBezTo>
                    <a:pt x="14658" y="1"/>
                    <a:pt x="14375" y="67"/>
                    <a:pt x="14122" y="202"/>
                  </a:cubicBezTo>
                  <a:cubicBezTo>
                    <a:pt x="8680" y="3066"/>
                    <a:pt x="3774" y="7410"/>
                    <a:pt x="250" y="12451"/>
                  </a:cubicBezTo>
                  <a:cubicBezTo>
                    <a:pt x="0" y="12807"/>
                    <a:pt x="63" y="13298"/>
                    <a:pt x="384" y="13601"/>
                  </a:cubicBezTo>
                  <a:cubicBezTo>
                    <a:pt x="5576" y="18410"/>
                    <a:pt x="12222" y="20854"/>
                    <a:pt x="19136" y="22540"/>
                  </a:cubicBezTo>
                  <a:cubicBezTo>
                    <a:pt x="19278" y="22575"/>
                    <a:pt x="19422" y="22592"/>
                    <a:pt x="19565" y="22592"/>
                  </a:cubicBezTo>
                  <a:cubicBezTo>
                    <a:pt x="19900" y="22592"/>
                    <a:pt x="20231" y="22498"/>
                    <a:pt x="20519" y="22317"/>
                  </a:cubicBezTo>
                  <a:cubicBezTo>
                    <a:pt x="25711" y="19034"/>
                    <a:pt x="29904" y="15305"/>
                    <a:pt x="33008" y="10113"/>
                  </a:cubicBezTo>
                  <a:cubicBezTo>
                    <a:pt x="33508" y="9293"/>
                    <a:pt x="33240" y="8213"/>
                    <a:pt x="32410" y="7722"/>
                  </a:cubicBezTo>
                  <a:cubicBezTo>
                    <a:pt x="27076" y="4573"/>
                    <a:pt x="21393" y="2004"/>
                    <a:pt x="15505" y="86"/>
                  </a:cubicBezTo>
                  <a:cubicBezTo>
                    <a:pt x="15321" y="30"/>
                    <a:pt x="15132" y="1"/>
                    <a:pt x="14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9"/>
            <p:cNvSpPr/>
            <p:nvPr/>
          </p:nvSpPr>
          <p:spPr>
            <a:xfrm>
              <a:off x="1968200" y="1369150"/>
              <a:ext cx="112000" cy="102725"/>
            </a:xfrm>
            <a:custGeom>
              <a:avLst/>
              <a:gdLst/>
              <a:ahLst/>
              <a:cxnLst/>
              <a:rect l="l" t="t" r="r" b="b"/>
              <a:pathLst>
                <a:path w="4480" h="4109" extrusionOk="0">
                  <a:moveTo>
                    <a:pt x="2524" y="1"/>
                  </a:moveTo>
                  <a:cubicBezTo>
                    <a:pt x="1891" y="1"/>
                    <a:pt x="1216" y="303"/>
                    <a:pt x="777" y="823"/>
                  </a:cubicBezTo>
                  <a:cubicBezTo>
                    <a:pt x="1" y="1751"/>
                    <a:pt x="90" y="3000"/>
                    <a:pt x="848" y="3705"/>
                  </a:cubicBezTo>
                  <a:cubicBezTo>
                    <a:pt x="1146" y="3981"/>
                    <a:pt x="1536" y="4108"/>
                    <a:pt x="1945" y="4108"/>
                  </a:cubicBezTo>
                  <a:cubicBezTo>
                    <a:pt x="2579" y="4108"/>
                    <a:pt x="3258" y="3803"/>
                    <a:pt x="3703" y="3277"/>
                  </a:cubicBezTo>
                  <a:cubicBezTo>
                    <a:pt x="4479" y="2358"/>
                    <a:pt x="4381" y="1109"/>
                    <a:pt x="3623" y="404"/>
                  </a:cubicBezTo>
                  <a:cubicBezTo>
                    <a:pt x="3325" y="127"/>
                    <a:pt x="2933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9"/>
            <p:cNvSpPr/>
            <p:nvPr/>
          </p:nvSpPr>
          <p:spPr>
            <a:xfrm>
              <a:off x="1982925" y="1417150"/>
              <a:ext cx="91250" cy="54725"/>
            </a:xfrm>
            <a:custGeom>
              <a:avLst/>
              <a:gdLst/>
              <a:ahLst/>
              <a:cxnLst/>
              <a:rect l="l" t="t" r="r" b="b"/>
              <a:pathLst>
                <a:path w="3650" h="2189" extrusionOk="0">
                  <a:moveTo>
                    <a:pt x="3649" y="1"/>
                  </a:moveTo>
                  <a:lnTo>
                    <a:pt x="3649" y="1"/>
                  </a:lnTo>
                  <a:cubicBezTo>
                    <a:pt x="3239" y="563"/>
                    <a:pt x="2632" y="1009"/>
                    <a:pt x="1972" y="1250"/>
                  </a:cubicBezTo>
                  <a:cubicBezTo>
                    <a:pt x="1499" y="1423"/>
                    <a:pt x="1005" y="1497"/>
                    <a:pt x="506" y="1497"/>
                  </a:cubicBezTo>
                  <a:cubicBezTo>
                    <a:pt x="338" y="1497"/>
                    <a:pt x="169" y="1488"/>
                    <a:pt x="1" y="1473"/>
                  </a:cubicBezTo>
                  <a:lnTo>
                    <a:pt x="1" y="1473"/>
                  </a:lnTo>
                  <a:cubicBezTo>
                    <a:pt x="72" y="1589"/>
                    <a:pt x="161" y="1687"/>
                    <a:pt x="259" y="1785"/>
                  </a:cubicBezTo>
                  <a:cubicBezTo>
                    <a:pt x="557" y="2061"/>
                    <a:pt x="947" y="2188"/>
                    <a:pt x="1356" y="2188"/>
                  </a:cubicBezTo>
                  <a:cubicBezTo>
                    <a:pt x="1990" y="2188"/>
                    <a:pt x="2669" y="1883"/>
                    <a:pt x="3114" y="1357"/>
                  </a:cubicBezTo>
                  <a:cubicBezTo>
                    <a:pt x="3462" y="946"/>
                    <a:pt x="3632" y="465"/>
                    <a:pt x="3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9"/>
            <p:cNvSpPr/>
            <p:nvPr/>
          </p:nvSpPr>
          <p:spPr>
            <a:xfrm>
              <a:off x="1747425" y="1406075"/>
              <a:ext cx="91225" cy="73175"/>
            </a:xfrm>
            <a:custGeom>
              <a:avLst/>
              <a:gdLst/>
              <a:ahLst/>
              <a:cxnLst/>
              <a:rect l="l" t="t" r="r" b="b"/>
              <a:pathLst>
                <a:path w="3649" h="2927" extrusionOk="0">
                  <a:moveTo>
                    <a:pt x="1724" y="0"/>
                  </a:moveTo>
                  <a:cubicBezTo>
                    <a:pt x="1036" y="0"/>
                    <a:pt x="446" y="415"/>
                    <a:pt x="250" y="1024"/>
                  </a:cubicBezTo>
                  <a:cubicBezTo>
                    <a:pt x="0" y="1764"/>
                    <a:pt x="607" y="2629"/>
                    <a:pt x="1436" y="2861"/>
                  </a:cubicBezTo>
                  <a:cubicBezTo>
                    <a:pt x="1598" y="2905"/>
                    <a:pt x="1757" y="2926"/>
                    <a:pt x="1912" y="2926"/>
                  </a:cubicBezTo>
                  <a:cubicBezTo>
                    <a:pt x="2603" y="2926"/>
                    <a:pt x="3195" y="2510"/>
                    <a:pt x="3399" y="1898"/>
                  </a:cubicBezTo>
                  <a:cubicBezTo>
                    <a:pt x="3649" y="1157"/>
                    <a:pt x="3033" y="292"/>
                    <a:pt x="2212" y="69"/>
                  </a:cubicBezTo>
                  <a:cubicBezTo>
                    <a:pt x="2047" y="22"/>
                    <a:pt x="1883" y="0"/>
                    <a:pt x="1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9"/>
            <p:cNvSpPr/>
            <p:nvPr/>
          </p:nvSpPr>
          <p:spPr>
            <a:xfrm>
              <a:off x="1762350" y="1435000"/>
              <a:ext cx="72075" cy="44250"/>
            </a:xfrm>
            <a:custGeom>
              <a:avLst/>
              <a:gdLst/>
              <a:ahLst/>
              <a:cxnLst/>
              <a:rect l="l" t="t" r="r" b="b"/>
              <a:pathLst>
                <a:path w="2883" h="1770" extrusionOk="0">
                  <a:moveTo>
                    <a:pt x="2784" y="0"/>
                  </a:moveTo>
                  <a:cubicBezTo>
                    <a:pt x="2401" y="411"/>
                    <a:pt x="1901" y="741"/>
                    <a:pt x="1366" y="937"/>
                  </a:cubicBezTo>
                  <a:cubicBezTo>
                    <a:pt x="929" y="1098"/>
                    <a:pt x="465" y="1169"/>
                    <a:pt x="1" y="1178"/>
                  </a:cubicBezTo>
                  <a:cubicBezTo>
                    <a:pt x="224" y="1419"/>
                    <a:pt x="509" y="1606"/>
                    <a:pt x="839" y="1704"/>
                  </a:cubicBezTo>
                  <a:cubicBezTo>
                    <a:pt x="1001" y="1748"/>
                    <a:pt x="1160" y="1769"/>
                    <a:pt x="1315" y="1769"/>
                  </a:cubicBezTo>
                  <a:cubicBezTo>
                    <a:pt x="2006" y="1769"/>
                    <a:pt x="2598" y="1353"/>
                    <a:pt x="2802" y="741"/>
                  </a:cubicBezTo>
                  <a:cubicBezTo>
                    <a:pt x="2882" y="500"/>
                    <a:pt x="2873" y="241"/>
                    <a:pt x="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9"/>
            <p:cNvSpPr/>
            <p:nvPr/>
          </p:nvSpPr>
          <p:spPr>
            <a:xfrm>
              <a:off x="1566975" y="1358825"/>
              <a:ext cx="89025" cy="74200"/>
            </a:xfrm>
            <a:custGeom>
              <a:avLst/>
              <a:gdLst/>
              <a:ahLst/>
              <a:cxnLst/>
              <a:rect l="l" t="t" r="r" b="b"/>
              <a:pathLst>
                <a:path w="3561" h="2968" extrusionOk="0">
                  <a:moveTo>
                    <a:pt x="1932" y="1"/>
                  </a:moveTo>
                  <a:cubicBezTo>
                    <a:pt x="1645" y="1"/>
                    <a:pt x="1351" y="69"/>
                    <a:pt x="1089" y="211"/>
                  </a:cubicBezTo>
                  <a:cubicBezTo>
                    <a:pt x="286" y="648"/>
                    <a:pt x="1" y="1549"/>
                    <a:pt x="340" y="2262"/>
                  </a:cubicBezTo>
                  <a:cubicBezTo>
                    <a:pt x="562" y="2724"/>
                    <a:pt x="1083" y="2968"/>
                    <a:pt x="1627" y="2968"/>
                  </a:cubicBezTo>
                  <a:cubicBezTo>
                    <a:pt x="1913" y="2968"/>
                    <a:pt x="2205" y="2900"/>
                    <a:pt x="2463" y="2762"/>
                  </a:cubicBezTo>
                  <a:cubicBezTo>
                    <a:pt x="3275" y="2325"/>
                    <a:pt x="3560" y="1424"/>
                    <a:pt x="3221" y="710"/>
                  </a:cubicBezTo>
                  <a:cubicBezTo>
                    <a:pt x="2999" y="248"/>
                    <a:pt x="2478" y="1"/>
                    <a:pt x="1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9"/>
            <p:cNvSpPr/>
            <p:nvPr/>
          </p:nvSpPr>
          <p:spPr>
            <a:xfrm>
              <a:off x="1574350" y="1375900"/>
              <a:ext cx="81650" cy="57125"/>
            </a:xfrm>
            <a:custGeom>
              <a:avLst/>
              <a:gdLst/>
              <a:ahLst/>
              <a:cxnLst/>
              <a:rect l="l" t="t" r="r" b="b"/>
              <a:pathLst>
                <a:path w="3266" h="2285" extrusionOk="0">
                  <a:moveTo>
                    <a:pt x="2909" y="0"/>
                  </a:moveTo>
                  <a:cubicBezTo>
                    <a:pt x="2498" y="553"/>
                    <a:pt x="1909" y="991"/>
                    <a:pt x="1258" y="1223"/>
                  </a:cubicBezTo>
                  <a:cubicBezTo>
                    <a:pt x="848" y="1365"/>
                    <a:pt x="429" y="1446"/>
                    <a:pt x="0" y="1463"/>
                  </a:cubicBezTo>
                  <a:cubicBezTo>
                    <a:pt x="9" y="1499"/>
                    <a:pt x="27" y="1544"/>
                    <a:pt x="45" y="1579"/>
                  </a:cubicBezTo>
                  <a:cubicBezTo>
                    <a:pt x="267" y="2041"/>
                    <a:pt x="788" y="2285"/>
                    <a:pt x="1332" y="2285"/>
                  </a:cubicBezTo>
                  <a:cubicBezTo>
                    <a:pt x="1618" y="2285"/>
                    <a:pt x="1910" y="2217"/>
                    <a:pt x="2168" y="2079"/>
                  </a:cubicBezTo>
                  <a:cubicBezTo>
                    <a:pt x="2980" y="1642"/>
                    <a:pt x="3265" y="741"/>
                    <a:pt x="2926" y="27"/>
                  </a:cubicBezTo>
                  <a:cubicBezTo>
                    <a:pt x="2918" y="18"/>
                    <a:pt x="2918" y="9"/>
                    <a:pt x="2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9"/>
            <p:cNvSpPr/>
            <p:nvPr/>
          </p:nvSpPr>
          <p:spPr>
            <a:xfrm>
              <a:off x="1593750" y="1509250"/>
              <a:ext cx="111750" cy="95525"/>
            </a:xfrm>
            <a:custGeom>
              <a:avLst/>
              <a:gdLst/>
              <a:ahLst/>
              <a:cxnLst/>
              <a:rect l="l" t="t" r="r" b="b"/>
              <a:pathLst>
                <a:path w="4470" h="3821" extrusionOk="0">
                  <a:moveTo>
                    <a:pt x="2219" y="0"/>
                  </a:moveTo>
                  <a:cubicBezTo>
                    <a:pt x="1043" y="0"/>
                    <a:pt x="159" y="834"/>
                    <a:pt x="81" y="1848"/>
                  </a:cubicBezTo>
                  <a:cubicBezTo>
                    <a:pt x="0" y="2874"/>
                    <a:pt x="1053" y="3784"/>
                    <a:pt x="2177" y="3819"/>
                  </a:cubicBezTo>
                  <a:cubicBezTo>
                    <a:pt x="2202" y="3820"/>
                    <a:pt x="2226" y="3820"/>
                    <a:pt x="2250" y="3820"/>
                  </a:cubicBezTo>
                  <a:cubicBezTo>
                    <a:pt x="3419" y="3820"/>
                    <a:pt x="4302" y="2986"/>
                    <a:pt x="4390" y="1973"/>
                  </a:cubicBezTo>
                  <a:cubicBezTo>
                    <a:pt x="4470" y="947"/>
                    <a:pt x="3417" y="37"/>
                    <a:pt x="2293" y="1"/>
                  </a:cubicBezTo>
                  <a:cubicBezTo>
                    <a:pt x="2268" y="0"/>
                    <a:pt x="2244" y="0"/>
                    <a:pt x="2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9"/>
            <p:cNvSpPr/>
            <p:nvPr/>
          </p:nvSpPr>
          <p:spPr>
            <a:xfrm>
              <a:off x="1607575" y="1545400"/>
              <a:ext cx="96150" cy="59375"/>
            </a:xfrm>
            <a:custGeom>
              <a:avLst/>
              <a:gdLst/>
              <a:ahLst/>
              <a:cxnLst/>
              <a:rect l="l" t="t" r="r" b="b"/>
              <a:pathLst>
                <a:path w="3846" h="2375" extrusionOk="0">
                  <a:moveTo>
                    <a:pt x="3774" y="0"/>
                  </a:moveTo>
                  <a:cubicBezTo>
                    <a:pt x="3364" y="643"/>
                    <a:pt x="2713" y="1151"/>
                    <a:pt x="1990" y="1419"/>
                  </a:cubicBezTo>
                  <a:cubicBezTo>
                    <a:pt x="1510" y="1588"/>
                    <a:pt x="999" y="1665"/>
                    <a:pt x="488" y="1665"/>
                  </a:cubicBezTo>
                  <a:cubicBezTo>
                    <a:pt x="325" y="1665"/>
                    <a:pt x="162" y="1657"/>
                    <a:pt x="1" y="1642"/>
                  </a:cubicBezTo>
                  <a:lnTo>
                    <a:pt x="1" y="1642"/>
                  </a:lnTo>
                  <a:cubicBezTo>
                    <a:pt x="402" y="2070"/>
                    <a:pt x="1000" y="2355"/>
                    <a:pt x="1624" y="2373"/>
                  </a:cubicBezTo>
                  <a:cubicBezTo>
                    <a:pt x="1649" y="2374"/>
                    <a:pt x="1673" y="2374"/>
                    <a:pt x="1697" y="2374"/>
                  </a:cubicBezTo>
                  <a:cubicBezTo>
                    <a:pt x="2866" y="2374"/>
                    <a:pt x="3749" y="1540"/>
                    <a:pt x="3837" y="527"/>
                  </a:cubicBezTo>
                  <a:cubicBezTo>
                    <a:pt x="3846" y="348"/>
                    <a:pt x="3828" y="170"/>
                    <a:pt x="3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9"/>
            <p:cNvSpPr/>
            <p:nvPr/>
          </p:nvSpPr>
          <p:spPr>
            <a:xfrm>
              <a:off x="1640150" y="1206700"/>
              <a:ext cx="115775" cy="96225"/>
            </a:xfrm>
            <a:custGeom>
              <a:avLst/>
              <a:gdLst/>
              <a:ahLst/>
              <a:cxnLst/>
              <a:rect l="l" t="t" r="r" b="b"/>
              <a:pathLst>
                <a:path w="4631" h="3849" extrusionOk="0">
                  <a:moveTo>
                    <a:pt x="2427" y="1"/>
                  </a:moveTo>
                  <a:cubicBezTo>
                    <a:pt x="2196" y="1"/>
                    <a:pt x="1963" y="34"/>
                    <a:pt x="1740" y="104"/>
                  </a:cubicBezTo>
                  <a:cubicBezTo>
                    <a:pt x="589" y="470"/>
                    <a:pt x="0" y="1567"/>
                    <a:pt x="259" y="2575"/>
                  </a:cubicBezTo>
                  <a:cubicBezTo>
                    <a:pt x="463" y="3366"/>
                    <a:pt x="1315" y="3849"/>
                    <a:pt x="2196" y="3849"/>
                  </a:cubicBezTo>
                  <a:cubicBezTo>
                    <a:pt x="2429" y="3849"/>
                    <a:pt x="2665" y="3815"/>
                    <a:pt x="2890" y="3744"/>
                  </a:cubicBezTo>
                  <a:cubicBezTo>
                    <a:pt x="4041" y="3387"/>
                    <a:pt x="4630" y="2281"/>
                    <a:pt x="4371" y="1282"/>
                  </a:cubicBezTo>
                  <a:cubicBezTo>
                    <a:pt x="4159" y="490"/>
                    <a:pt x="3308" y="1"/>
                    <a:pt x="2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9"/>
            <p:cNvSpPr/>
            <p:nvPr/>
          </p:nvSpPr>
          <p:spPr>
            <a:xfrm>
              <a:off x="1655750" y="1245875"/>
              <a:ext cx="97275" cy="57075"/>
            </a:xfrm>
            <a:custGeom>
              <a:avLst/>
              <a:gdLst/>
              <a:ahLst/>
              <a:cxnLst/>
              <a:rect l="l" t="t" r="r" b="b"/>
              <a:pathLst>
                <a:path w="3891" h="2283" extrusionOk="0">
                  <a:moveTo>
                    <a:pt x="3792" y="0"/>
                  </a:moveTo>
                  <a:cubicBezTo>
                    <a:pt x="3382" y="652"/>
                    <a:pt x="2730" y="1169"/>
                    <a:pt x="1990" y="1437"/>
                  </a:cubicBezTo>
                  <a:cubicBezTo>
                    <a:pt x="1510" y="1606"/>
                    <a:pt x="1004" y="1683"/>
                    <a:pt x="491" y="1683"/>
                  </a:cubicBezTo>
                  <a:cubicBezTo>
                    <a:pt x="328" y="1683"/>
                    <a:pt x="164" y="1675"/>
                    <a:pt x="1" y="1660"/>
                  </a:cubicBezTo>
                  <a:lnTo>
                    <a:pt x="1" y="1660"/>
                  </a:lnTo>
                  <a:cubicBezTo>
                    <a:pt x="381" y="2053"/>
                    <a:pt x="970" y="2283"/>
                    <a:pt x="1574" y="2283"/>
                  </a:cubicBezTo>
                  <a:cubicBezTo>
                    <a:pt x="1807" y="2283"/>
                    <a:pt x="2041" y="2249"/>
                    <a:pt x="2266" y="2177"/>
                  </a:cubicBezTo>
                  <a:cubicBezTo>
                    <a:pt x="3310" y="1847"/>
                    <a:pt x="3890" y="910"/>
                    <a:pt x="3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9"/>
            <p:cNvSpPr/>
            <p:nvPr/>
          </p:nvSpPr>
          <p:spPr>
            <a:xfrm>
              <a:off x="1812325" y="1546875"/>
              <a:ext cx="87225" cy="75700"/>
            </a:xfrm>
            <a:custGeom>
              <a:avLst/>
              <a:gdLst/>
              <a:ahLst/>
              <a:cxnLst/>
              <a:rect l="l" t="t" r="r" b="b"/>
              <a:pathLst>
                <a:path w="3489" h="3028" extrusionOk="0">
                  <a:moveTo>
                    <a:pt x="1952" y="0"/>
                  </a:moveTo>
                  <a:cubicBezTo>
                    <a:pt x="1575" y="0"/>
                    <a:pt x="1180" y="125"/>
                    <a:pt x="865" y="369"/>
                  </a:cubicBezTo>
                  <a:cubicBezTo>
                    <a:pt x="134" y="923"/>
                    <a:pt x="0" y="1868"/>
                    <a:pt x="446" y="2511"/>
                  </a:cubicBezTo>
                  <a:cubicBezTo>
                    <a:pt x="687" y="2857"/>
                    <a:pt x="1108" y="3027"/>
                    <a:pt x="1550" y="3027"/>
                  </a:cubicBezTo>
                  <a:cubicBezTo>
                    <a:pt x="1927" y="3027"/>
                    <a:pt x="2320" y="2904"/>
                    <a:pt x="2632" y="2662"/>
                  </a:cubicBezTo>
                  <a:cubicBezTo>
                    <a:pt x="3354" y="2100"/>
                    <a:pt x="3488" y="1163"/>
                    <a:pt x="3042" y="512"/>
                  </a:cubicBezTo>
                  <a:cubicBezTo>
                    <a:pt x="2803" y="168"/>
                    <a:pt x="2389" y="0"/>
                    <a:pt x="1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9"/>
            <p:cNvSpPr/>
            <p:nvPr/>
          </p:nvSpPr>
          <p:spPr>
            <a:xfrm>
              <a:off x="1823900" y="1581075"/>
              <a:ext cx="70950" cy="41450"/>
            </a:xfrm>
            <a:custGeom>
              <a:avLst/>
              <a:gdLst/>
              <a:ahLst/>
              <a:cxnLst/>
              <a:rect l="l" t="t" r="r" b="b"/>
              <a:pathLst>
                <a:path w="2838" h="1658" extrusionOk="0">
                  <a:moveTo>
                    <a:pt x="2838" y="1"/>
                  </a:moveTo>
                  <a:lnTo>
                    <a:pt x="2838" y="1"/>
                  </a:lnTo>
                  <a:cubicBezTo>
                    <a:pt x="2481" y="429"/>
                    <a:pt x="1999" y="759"/>
                    <a:pt x="1482" y="946"/>
                  </a:cubicBezTo>
                  <a:cubicBezTo>
                    <a:pt x="1061" y="1097"/>
                    <a:pt x="611" y="1163"/>
                    <a:pt x="165" y="1163"/>
                  </a:cubicBezTo>
                  <a:cubicBezTo>
                    <a:pt x="110" y="1163"/>
                    <a:pt x="55" y="1162"/>
                    <a:pt x="1" y="1160"/>
                  </a:cubicBezTo>
                  <a:lnTo>
                    <a:pt x="1" y="1160"/>
                  </a:lnTo>
                  <a:cubicBezTo>
                    <a:pt x="244" y="1495"/>
                    <a:pt x="657" y="1658"/>
                    <a:pt x="1090" y="1658"/>
                  </a:cubicBezTo>
                  <a:cubicBezTo>
                    <a:pt x="1466" y="1658"/>
                    <a:pt x="1858" y="1535"/>
                    <a:pt x="2169" y="1294"/>
                  </a:cubicBezTo>
                  <a:cubicBezTo>
                    <a:pt x="2615" y="955"/>
                    <a:pt x="2829" y="473"/>
                    <a:pt x="2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9"/>
            <p:cNvSpPr/>
            <p:nvPr/>
          </p:nvSpPr>
          <p:spPr>
            <a:xfrm>
              <a:off x="1866500" y="1298350"/>
              <a:ext cx="69175" cy="55425"/>
            </a:xfrm>
            <a:custGeom>
              <a:avLst/>
              <a:gdLst/>
              <a:ahLst/>
              <a:cxnLst/>
              <a:rect l="l" t="t" r="r" b="b"/>
              <a:pathLst>
                <a:path w="2767" h="2217" extrusionOk="0">
                  <a:moveTo>
                    <a:pt x="1312" y="0"/>
                  </a:moveTo>
                  <a:cubicBezTo>
                    <a:pt x="790" y="0"/>
                    <a:pt x="341" y="316"/>
                    <a:pt x="188" y="774"/>
                  </a:cubicBezTo>
                  <a:cubicBezTo>
                    <a:pt x="1" y="1336"/>
                    <a:pt x="465" y="1987"/>
                    <a:pt x="1089" y="2166"/>
                  </a:cubicBezTo>
                  <a:cubicBezTo>
                    <a:pt x="1213" y="2200"/>
                    <a:pt x="1336" y="2217"/>
                    <a:pt x="1454" y="2217"/>
                  </a:cubicBezTo>
                  <a:cubicBezTo>
                    <a:pt x="1975" y="2217"/>
                    <a:pt x="2419" y="1901"/>
                    <a:pt x="2579" y="1443"/>
                  </a:cubicBezTo>
                  <a:cubicBezTo>
                    <a:pt x="2766" y="872"/>
                    <a:pt x="2303" y="221"/>
                    <a:pt x="1678" y="51"/>
                  </a:cubicBezTo>
                  <a:cubicBezTo>
                    <a:pt x="1554" y="17"/>
                    <a:pt x="1431" y="0"/>
                    <a:pt x="1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9"/>
            <p:cNvSpPr/>
            <p:nvPr/>
          </p:nvSpPr>
          <p:spPr>
            <a:xfrm>
              <a:off x="1879450" y="1318350"/>
              <a:ext cx="53100" cy="35425"/>
            </a:xfrm>
            <a:custGeom>
              <a:avLst/>
              <a:gdLst/>
              <a:ahLst/>
              <a:cxnLst/>
              <a:rect l="l" t="t" r="r" b="b"/>
              <a:pathLst>
                <a:path w="2124" h="1417" extrusionOk="0">
                  <a:moveTo>
                    <a:pt x="2025" y="1"/>
                  </a:moveTo>
                  <a:cubicBezTo>
                    <a:pt x="1758" y="402"/>
                    <a:pt x="1356" y="714"/>
                    <a:pt x="901" y="875"/>
                  </a:cubicBezTo>
                  <a:cubicBezTo>
                    <a:pt x="607" y="982"/>
                    <a:pt x="304" y="1027"/>
                    <a:pt x="0" y="1036"/>
                  </a:cubicBezTo>
                  <a:cubicBezTo>
                    <a:pt x="161" y="1187"/>
                    <a:pt x="348" y="1303"/>
                    <a:pt x="571" y="1366"/>
                  </a:cubicBezTo>
                  <a:cubicBezTo>
                    <a:pt x="695" y="1400"/>
                    <a:pt x="818" y="1417"/>
                    <a:pt x="936" y="1417"/>
                  </a:cubicBezTo>
                  <a:cubicBezTo>
                    <a:pt x="1457" y="1417"/>
                    <a:pt x="1901" y="1101"/>
                    <a:pt x="2061" y="643"/>
                  </a:cubicBezTo>
                  <a:cubicBezTo>
                    <a:pt x="2124" y="429"/>
                    <a:pt x="2106" y="206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9"/>
            <p:cNvSpPr/>
            <p:nvPr/>
          </p:nvSpPr>
          <p:spPr>
            <a:xfrm>
              <a:off x="1409975" y="1441350"/>
              <a:ext cx="67825" cy="55350"/>
            </a:xfrm>
            <a:custGeom>
              <a:avLst/>
              <a:gdLst/>
              <a:ahLst/>
              <a:cxnLst/>
              <a:rect l="l" t="t" r="r" b="b"/>
              <a:pathLst>
                <a:path w="2713" h="2214" extrusionOk="0">
                  <a:moveTo>
                    <a:pt x="1312" y="0"/>
                  </a:moveTo>
                  <a:cubicBezTo>
                    <a:pt x="734" y="0"/>
                    <a:pt x="261" y="371"/>
                    <a:pt x="143" y="879"/>
                  </a:cubicBezTo>
                  <a:cubicBezTo>
                    <a:pt x="1" y="1459"/>
                    <a:pt x="518" y="2066"/>
                    <a:pt x="1160" y="2191"/>
                  </a:cubicBezTo>
                  <a:cubicBezTo>
                    <a:pt x="1244" y="2206"/>
                    <a:pt x="1327" y="2214"/>
                    <a:pt x="1407" y="2214"/>
                  </a:cubicBezTo>
                  <a:cubicBezTo>
                    <a:pt x="1979" y="2214"/>
                    <a:pt x="2454" y="1842"/>
                    <a:pt x="2579" y="1334"/>
                  </a:cubicBezTo>
                  <a:cubicBezTo>
                    <a:pt x="2713" y="754"/>
                    <a:pt x="2195" y="148"/>
                    <a:pt x="1562" y="23"/>
                  </a:cubicBezTo>
                  <a:cubicBezTo>
                    <a:pt x="1477" y="7"/>
                    <a:pt x="1393" y="0"/>
                    <a:pt x="1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9"/>
            <p:cNvSpPr/>
            <p:nvPr/>
          </p:nvSpPr>
          <p:spPr>
            <a:xfrm>
              <a:off x="1418675" y="1456625"/>
              <a:ext cx="57350" cy="40075"/>
            </a:xfrm>
            <a:custGeom>
              <a:avLst/>
              <a:gdLst/>
              <a:ahLst/>
              <a:cxnLst/>
              <a:rect l="l" t="t" r="r" b="b"/>
              <a:pathLst>
                <a:path w="2294" h="1603" extrusionOk="0">
                  <a:moveTo>
                    <a:pt x="2088" y="1"/>
                  </a:moveTo>
                  <a:cubicBezTo>
                    <a:pt x="1794" y="411"/>
                    <a:pt x="1356" y="732"/>
                    <a:pt x="884" y="911"/>
                  </a:cubicBezTo>
                  <a:cubicBezTo>
                    <a:pt x="598" y="1009"/>
                    <a:pt x="295" y="1062"/>
                    <a:pt x="0" y="1080"/>
                  </a:cubicBezTo>
                  <a:cubicBezTo>
                    <a:pt x="188" y="1330"/>
                    <a:pt x="482" y="1517"/>
                    <a:pt x="812" y="1580"/>
                  </a:cubicBezTo>
                  <a:cubicBezTo>
                    <a:pt x="896" y="1595"/>
                    <a:pt x="979" y="1603"/>
                    <a:pt x="1059" y="1603"/>
                  </a:cubicBezTo>
                  <a:cubicBezTo>
                    <a:pt x="1631" y="1603"/>
                    <a:pt x="2106" y="1231"/>
                    <a:pt x="2231" y="723"/>
                  </a:cubicBezTo>
                  <a:cubicBezTo>
                    <a:pt x="2293" y="474"/>
                    <a:pt x="2231" y="215"/>
                    <a:pt x="2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9"/>
            <p:cNvSpPr/>
            <p:nvPr/>
          </p:nvSpPr>
          <p:spPr>
            <a:xfrm>
              <a:off x="2142175" y="1497900"/>
              <a:ext cx="114425" cy="157225"/>
            </a:xfrm>
            <a:custGeom>
              <a:avLst/>
              <a:gdLst/>
              <a:ahLst/>
              <a:cxnLst/>
              <a:rect l="l" t="t" r="r" b="b"/>
              <a:pathLst>
                <a:path w="4577" h="6289" extrusionOk="0">
                  <a:moveTo>
                    <a:pt x="849" y="0"/>
                  </a:moveTo>
                  <a:cubicBezTo>
                    <a:pt x="763" y="0"/>
                    <a:pt x="681" y="14"/>
                    <a:pt x="607" y="45"/>
                  </a:cubicBezTo>
                  <a:cubicBezTo>
                    <a:pt x="402" y="143"/>
                    <a:pt x="295" y="357"/>
                    <a:pt x="241" y="580"/>
                  </a:cubicBezTo>
                  <a:cubicBezTo>
                    <a:pt x="0" y="1535"/>
                    <a:pt x="1124" y="3551"/>
                    <a:pt x="1579" y="4594"/>
                  </a:cubicBezTo>
                  <a:cubicBezTo>
                    <a:pt x="1884" y="5302"/>
                    <a:pt x="2723" y="6288"/>
                    <a:pt x="3402" y="6288"/>
                  </a:cubicBezTo>
                  <a:cubicBezTo>
                    <a:pt x="3656" y="6288"/>
                    <a:pt x="3887" y="6150"/>
                    <a:pt x="4059" y="5808"/>
                  </a:cubicBezTo>
                  <a:cubicBezTo>
                    <a:pt x="4577" y="4782"/>
                    <a:pt x="3283" y="2534"/>
                    <a:pt x="2596" y="1454"/>
                  </a:cubicBezTo>
                  <a:cubicBezTo>
                    <a:pt x="2302" y="999"/>
                    <a:pt x="1981" y="518"/>
                    <a:pt x="1508" y="214"/>
                  </a:cubicBezTo>
                  <a:cubicBezTo>
                    <a:pt x="1304" y="87"/>
                    <a:pt x="1064" y="0"/>
                    <a:pt x="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9"/>
            <p:cNvSpPr/>
            <p:nvPr/>
          </p:nvSpPr>
          <p:spPr>
            <a:xfrm>
              <a:off x="1476650" y="1271800"/>
              <a:ext cx="107525" cy="100875"/>
            </a:xfrm>
            <a:custGeom>
              <a:avLst/>
              <a:gdLst/>
              <a:ahLst/>
              <a:cxnLst/>
              <a:rect l="l" t="t" r="r" b="b"/>
              <a:pathLst>
                <a:path w="4301" h="4035" extrusionOk="0">
                  <a:moveTo>
                    <a:pt x="3789" y="0"/>
                  </a:moveTo>
                  <a:cubicBezTo>
                    <a:pt x="3749" y="0"/>
                    <a:pt x="3708" y="3"/>
                    <a:pt x="3667" y="7"/>
                  </a:cubicBezTo>
                  <a:cubicBezTo>
                    <a:pt x="2945" y="96"/>
                    <a:pt x="1839" y="1399"/>
                    <a:pt x="1232" y="1988"/>
                  </a:cubicBezTo>
                  <a:cubicBezTo>
                    <a:pt x="670" y="2541"/>
                    <a:pt x="1" y="3915"/>
                    <a:pt x="1045" y="4031"/>
                  </a:cubicBezTo>
                  <a:cubicBezTo>
                    <a:pt x="1069" y="4033"/>
                    <a:pt x="1094" y="4034"/>
                    <a:pt x="1119" y="4034"/>
                  </a:cubicBezTo>
                  <a:cubicBezTo>
                    <a:pt x="1963" y="4034"/>
                    <a:pt x="3131" y="2617"/>
                    <a:pt x="3685" y="1872"/>
                  </a:cubicBezTo>
                  <a:cubicBezTo>
                    <a:pt x="3917" y="1550"/>
                    <a:pt x="4167" y="1203"/>
                    <a:pt x="4256" y="792"/>
                  </a:cubicBezTo>
                  <a:cubicBezTo>
                    <a:pt x="4301" y="542"/>
                    <a:pt x="4283" y="275"/>
                    <a:pt x="4131" y="123"/>
                  </a:cubicBezTo>
                  <a:cubicBezTo>
                    <a:pt x="4043" y="28"/>
                    <a:pt x="3919" y="0"/>
                    <a:pt x="37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9"/>
            <p:cNvSpPr/>
            <p:nvPr/>
          </p:nvSpPr>
          <p:spPr>
            <a:xfrm>
              <a:off x="2226025" y="1667575"/>
              <a:ext cx="56225" cy="51800"/>
            </a:xfrm>
            <a:custGeom>
              <a:avLst/>
              <a:gdLst/>
              <a:ahLst/>
              <a:cxnLst/>
              <a:rect l="l" t="t" r="r" b="b"/>
              <a:pathLst>
                <a:path w="2249" h="2072" extrusionOk="0">
                  <a:moveTo>
                    <a:pt x="847" y="0"/>
                  </a:moveTo>
                  <a:cubicBezTo>
                    <a:pt x="716" y="0"/>
                    <a:pt x="588" y="31"/>
                    <a:pt x="473" y="100"/>
                  </a:cubicBezTo>
                  <a:cubicBezTo>
                    <a:pt x="357" y="171"/>
                    <a:pt x="268" y="270"/>
                    <a:pt x="197" y="395"/>
                  </a:cubicBezTo>
                  <a:cubicBezTo>
                    <a:pt x="1" y="734"/>
                    <a:pt x="1" y="1180"/>
                    <a:pt x="197" y="1527"/>
                  </a:cubicBezTo>
                  <a:cubicBezTo>
                    <a:pt x="398" y="1860"/>
                    <a:pt x="779" y="2072"/>
                    <a:pt x="1172" y="2072"/>
                  </a:cubicBezTo>
                  <a:cubicBezTo>
                    <a:pt x="1180" y="2072"/>
                    <a:pt x="1188" y="2072"/>
                    <a:pt x="1196" y="2072"/>
                  </a:cubicBezTo>
                  <a:cubicBezTo>
                    <a:pt x="2249" y="2036"/>
                    <a:pt x="2097" y="644"/>
                    <a:pt x="1437" y="189"/>
                  </a:cubicBezTo>
                  <a:cubicBezTo>
                    <a:pt x="1263" y="75"/>
                    <a:pt x="1052" y="0"/>
                    <a:pt x="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39"/>
          <p:cNvGrpSpPr/>
          <p:nvPr/>
        </p:nvGrpSpPr>
        <p:grpSpPr>
          <a:xfrm>
            <a:off x="7231450" y="3508500"/>
            <a:ext cx="1092200" cy="929150"/>
            <a:chOff x="0" y="1003750"/>
            <a:chExt cx="1092200" cy="929150"/>
          </a:xfrm>
        </p:grpSpPr>
        <p:sp>
          <p:nvSpPr>
            <p:cNvPr id="3873" name="Google Shape;3873;p39"/>
            <p:cNvSpPr/>
            <p:nvPr/>
          </p:nvSpPr>
          <p:spPr>
            <a:xfrm>
              <a:off x="0" y="1018625"/>
              <a:ext cx="1092200" cy="914275"/>
            </a:xfrm>
            <a:custGeom>
              <a:avLst/>
              <a:gdLst/>
              <a:ahLst/>
              <a:cxnLst/>
              <a:rect l="l" t="t" r="r" b="b"/>
              <a:pathLst>
                <a:path w="43688" h="36571" extrusionOk="0">
                  <a:moveTo>
                    <a:pt x="25407" y="0"/>
                  </a:moveTo>
                  <a:cubicBezTo>
                    <a:pt x="13259" y="0"/>
                    <a:pt x="1482" y="16184"/>
                    <a:pt x="491" y="19109"/>
                  </a:cubicBezTo>
                  <a:cubicBezTo>
                    <a:pt x="1" y="20554"/>
                    <a:pt x="643" y="22231"/>
                    <a:pt x="2106" y="23302"/>
                  </a:cubicBezTo>
                  <a:cubicBezTo>
                    <a:pt x="4541" y="25104"/>
                    <a:pt x="9341" y="28030"/>
                    <a:pt x="18155" y="31536"/>
                  </a:cubicBezTo>
                  <a:cubicBezTo>
                    <a:pt x="27156" y="35113"/>
                    <a:pt x="32589" y="36228"/>
                    <a:pt x="35524" y="36540"/>
                  </a:cubicBezTo>
                  <a:cubicBezTo>
                    <a:pt x="35704" y="36560"/>
                    <a:pt x="35881" y="36570"/>
                    <a:pt x="36056" y="36570"/>
                  </a:cubicBezTo>
                  <a:cubicBezTo>
                    <a:pt x="37593" y="36570"/>
                    <a:pt x="38917" y="35813"/>
                    <a:pt x="39485" y="34596"/>
                  </a:cubicBezTo>
                  <a:cubicBezTo>
                    <a:pt x="40904" y="31553"/>
                    <a:pt x="43687" y="6378"/>
                    <a:pt x="30314" y="954"/>
                  </a:cubicBezTo>
                  <a:cubicBezTo>
                    <a:pt x="28689" y="294"/>
                    <a:pt x="27045" y="0"/>
                    <a:pt x="25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9"/>
            <p:cNvSpPr/>
            <p:nvPr/>
          </p:nvSpPr>
          <p:spPr>
            <a:xfrm>
              <a:off x="225700" y="1018650"/>
              <a:ext cx="782400" cy="514400"/>
            </a:xfrm>
            <a:custGeom>
              <a:avLst/>
              <a:gdLst/>
              <a:ahLst/>
              <a:cxnLst/>
              <a:rect l="l" t="t" r="r" b="b"/>
              <a:pathLst>
                <a:path w="31296" h="20576" extrusionOk="0">
                  <a:moveTo>
                    <a:pt x="16379" y="1"/>
                  </a:moveTo>
                  <a:cubicBezTo>
                    <a:pt x="10418" y="1"/>
                    <a:pt x="4550" y="3895"/>
                    <a:pt x="1" y="8206"/>
                  </a:cubicBezTo>
                  <a:cubicBezTo>
                    <a:pt x="304" y="9384"/>
                    <a:pt x="750" y="10499"/>
                    <a:pt x="1571" y="11578"/>
                  </a:cubicBezTo>
                  <a:cubicBezTo>
                    <a:pt x="2748" y="13122"/>
                    <a:pt x="5202" y="14603"/>
                    <a:pt x="7084" y="15058"/>
                  </a:cubicBezTo>
                  <a:cubicBezTo>
                    <a:pt x="8155" y="15316"/>
                    <a:pt x="9296" y="15298"/>
                    <a:pt x="10358" y="15602"/>
                  </a:cubicBezTo>
                  <a:cubicBezTo>
                    <a:pt x="12294" y="16164"/>
                    <a:pt x="13748" y="17716"/>
                    <a:pt x="15318" y="18974"/>
                  </a:cubicBezTo>
                  <a:cubicBezTo>
                    <a:pt x="16569" y="19976"/>
                    <a:pt x="18000" y="20576"/>
                    <a:pt x="19527" y="20576"/>
                  </a:cubicBezTo>
                  <a:cubicBezTo>
                    <a:pt x="19917" y="20576"/>
                    <a:pt x="20314" y="20536"/>
                    <a:pt x="20715" y="20455"/>
                  </a:cubicBezTo>
                  <a:cubicBezTo>
                    <a:pt x="22526" y="20080"/>
                    <a:pt x="23276" y="18679"/>
                    <a:pt x="24739" y="18305"/>
                  </a:cubicBezTo>
                  <a:cubicBezTo>
                    <a:pt x="25043" y="18225"/>
                    <a:pt x="25351" y="18195"/>
                    <a:pt x="25661" y="18195"/>
                  </a:cubicBezTo>
                  <a:cubicBezTo>
                    <a:pt x="26707" y="18195"/>
                    <a:pt x="27784" y="18542"/>
                    <a:pt x="28838" y="18542"/>
                  </a:cubicBezTo>
                  <a:cubicBezTo>
                    <a:pt x="29088" y="18542"/>
                    <a:pt x="29336" y="18523"/>
                    <a:pt x="29583" y="18474"/>
                  </a:cubicBezTo>
                  <a:cubicBezTo>
                    <a:pt x="30225" y="18349"/>
                    <a:pt x="30787" y="18037"/>
                    <a:pt x="31296" y="17627"/>
                  </a:cubicBezTo>
                  <a:cubicBezTo>
                    <a:pt x="30359" y="10606"/>
                    <a:pt x="27656" y="3532"/>
                    <a:pt x="21286" y="953"/>
                  </a:cubicBezTo>
                  <a:cubicBezTo>
                    <a:pt x="19660" y="294"/>
                    <a:pt x="18016" y="1"/>
                    <a:pt x="16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9"/>
            <p:cNvSpPr/>
            <p:nvPr/>
          </p:nvSpPr>
          <p:spPr>
            <a:xfrm>
              <a:off x="0" y="1493875"/>
              <a:ext cx="1017475" cy="439025"/>
            </a:xfrm>
            <a:custGeom>
              <a:avLst/>
              <a:gdLst/>
              <a:ahLst/>
              <a:cxnLst/>
              <a:rect l="l" t="t" r="r" b="b"/>
              <a:pathLst>
                <a:path w="40699" h="17561" extrusionOk="0">
                  <a:moveTo>
                    <a:pt x="527" y="1"/>
                  </a:moveTo>
                  <a:cubicBezTo>
                    <a:pt x="509" y="36"/>
                    <a:pt x="500" y="63"/>
                    <a:pt x="491" y="99"/>
                  </a:cubicBezTo>
                  <a:cubicBezTo>
                    <a:pt x="1" y="1544"/>
                    <a:pt x="643" y="3221"/>
                    <a:pt x="2106" y="4300"/>
                  </a:cubicBezTo>
                  <a:cubicBezTo>
                    <a:pt x="4541" y="6094"/>
                    <a:pt x="9341" y="9020"/>
                    <a:pt x="18155" y="12526"/>
                  </a:cubicBezTo>
                  <a:cubicBezTo>
                    <a:pt x="27156" y="16103"/>
                    <a:pt x="32589" y="17218"/>
                    <a:pt x="35524" y="17530"/>
                  </a:cubicBezTo>
                  <a:cubicBezTo>
                    <a:pt x="35704" y="17550"/>
                    <a:pt x="35881" y="17560"/>
                    <a:pt x="36056" y="17560"/>
                  </a:cubicBezTo>
                  <a:cubicBezTo>
                    <a:pt x="37593" y="17560"/>
                    <a:pt x="38917" y="16803"/>
                    <a:pt x="39485" y="15586"/>
                  </a:cubicBezTo>
                  <a:cubicBezTo>
                    <a:pt x="39940" y="14613"/>
                    <a:pt x="40538" y="11348"/>
                    <a:pt x="40698" y="7200"/>
                  </a:cubicBezTo>
                  <a:lnTo>
                    <a:pt x="40698" y="7200"/>
                  </a:lnTo>
                  <a:cubicBezTo>
                    <a:pt x="37752" y="8671"/>
                    <a:pt x="34404" y="9282"/>
                    <a:pt x="30864" y="9282"/>
                  </a:cubicBezTo>
                  <a:cubicBezTo>
                    <a:pt x="20663" y="9282"/>
                    <a:pt x="8872" y="4206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9"/>
            <p:cNvSpPr/>
            <p:nvPr/>
          </p:nvSpPr>
          <p:spPr>
            <a:xfrm>
              <a:off x="878275" y="1295450"/>
              <a:ext cx="41950" cy="42725"/>
            </a:xfrm>
            <a:custGeom>
              <a:avLst/>
              <a:gdLst/>
              <a:ahLst/>
              <a:cxnLst/>
              <a:rect l="l" t="t" r="r" b="b"/>
              <a:pathLst>
                <a:path w="1678" h="1709" extrusionOk="0">
                  <a:moveTo>
                    <a:pt x="839" y="0"/>
                  </a:moveTo>
                  <a:cubicBezTo>
                    <a:pt x="733" y="0"/>
                    <a:pt x="627" y="20"/>
                    <a:pt x="527" y="60"/>
                  </a:cubicBezTo>
                  <a:cubicBezTo>
                    <a:pt x="465" y="96"/>
                    <a:pt x="411" y="132"/>
                    <a:pt x="349" y="167"/>
                  </a:cubicBezTo>
                  <a:cubicBezTo>
                    <a:pt x="233" y="265"/>
                    <a:pt x="143" y="373"/>
                    <a:pt x="81" y="515"/>
                  </a:cubicBezTo>
                  <a:cubicBezTo>
                    <a:pt x="81" y="533"/>
                    <a:pt x="72" y="551"/>
                    <a:pt x="63" y="569"/>
                  </a:cubicBezTo>
                  <a:cubicBezTo>
                    <a:pt x="19" y="676"/>
                    <a:pt x="1" y="783"/>
                    <a:pt x="10" y="890"/>
                  </a:cubicBezTo>
                  <a:cubicBezTo>
                    <a:pt x="1" y="997"/>
                    <a:pt x="19" y="1104"/>
                    <a:pt x="72" y="1202"/>
                  </a:cubicBezTo>
                  <a:cubicBezTo>
                    <a:pt x="108" y="1300"/>
                    <a:pt x="170" y="1390"/>
                    <a:pt x="251" y="1461"/>
                  </a:cubicBezTo>
                  <a:cubicBezTo>
                    <a:pt x="322" y="1541"/>
                    <a:pt x="411" y="1604"/>
                    <a:pt x="518" y="1648"/>
                  </a:cubicBezTo>
                  <a:cubicBezTo>
                    <a:pt x="590" y="1666"/>
                    <a:pt x="661" y="1684"/>
                    <a:pt x="732" y="1702"/>
                  </a:cubicBezTo>
                  <a:cubicBezTo>
                    <a:pt x="767" y="1706"/>
                    <a:pt x="802" y="1708"/>
                    <a:pt x="836" y="1708"/>
                  </a:cubicBezTo>
                  <a:cubicBezTo>
                    <a:pt x="944" y="1708"/>
                    <a:pt x="1050" y="1687"/>
                    <a:pt x="1152" y="1639"/>
                  </a:cubicBezTo>
                  <a:cubicBezTo>
                    <a:pt x="1214" y="1604"/>
                    <a:pt x="1276" y="1568"/>
                    <a:pt x="1330" y="1532"/>
                  </a:cubicBezTo>
                  <a:cubicBezTo>
                    <a:pt x="1455" y="1443"/>
                    <a:pt x="1535" y="1327"/>
                    <a:pt x="1598" y="1193"/>
                  </a:cubicBezTo>
                  <a:cubicBezTo>
                    <a:pt x="1607" y="1175"/>
                    <a:pt x="1607" y="1158"/>
                    <a:pt x="1615" y="1140"/>
                  </a:cubicBezTo>
                  <a:cubicBezTo>
                    <a:pt x="1660" y="1033"/>
                    <a:pt x="1678" y="926"/>
                    <a:pt x="1669" y="819"/>
                  </a:cubicBezTo>
                  <a:cubicBezTo>
                    <a:pt x="1678" y="703"/>
                    <a:pt x="1660" y="604"/>
                    <a:pt x="1615" y="506"/>
                  </a:cubicBezTo>
                  <a:cubicBezTo>
                    <a:pt x="1571" y="399"/>
                    <a:pt x="1508" y="319"/>
                    <a:pt x="1428" y="248"/>
                  </a:cubicBezTo>
                  <a:cubicBezTo>
                    <a:pt x="1357" y="158"/>
                    <a:pt x="1268" y="96"/>
                    <a:pt x="1160" y="60"/>
                  </a:cubicBezTo>
                  <a:lnTo>
                    <a:pt x="946" y="7"/>
                  </a:lnTo>
                  <a:cubicBezTo>
                    <a:pt x="911" y="2"/>
                    <a:pt x="875" y="0"/>
                    <a:pt x="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9"/>
            <p:cNvSpPr/>
            <p:nvPr/>
          </p:nvSpPr>
          <p:spPr>
            <a:xfrm>
              <a:off x="265625" y="1144475"/>
              <a:ext cx="56000" cy="56500"/>
            </a:xfrm>
            <a:custGeom>
              <a:avLst/>
              <a:gdLst/>
              <a:ahLst/>
              <a:cxnLst/>
              <a:rect l="l" t="t" r="r" b="b"/>
              <a:pathLst>
                <a:path w="2240" h="2260" extrusionOk="0">
                  <a:moveTo>
                    <a:pt x="1143" y="1"/>
                  </a:moveTo>
                  <a:cubicBezTo>
                    <a:pt x="991" y="1"/>
                    <a:pt x="848" y="29"/>
                    <a:pt x="705" y="87"/>
                  </a:cubicBezTo>
                  <a:cubicBezTo>
                    <a:pt x="616" y="131"/>
                    <a:pt x="536" y="185"/>
                    <a:pt x="456" y="229"/>
                  </a:cubicBezTo>
                  <a:cubicBezTo>
                    <a:pt x="304" y="354"/>
                    <a:pt x="188" y="506"/>
                    <a:pt x="108" y="684"/>
                  </a:cubicBezTo>
                  <a:cubicBezTo>
                    <a:pt x="99" y="702"/>
                    <a:pt x="99" y="720"/>
                    <a:pt x="90" y="738"/>
                  </a:cubicBezTo>
                  <a:cubicBezTo>
                    <a:pt x="27" y="881"/>
                    <a:pt x="1" y="1023"/>
                    <a:pt x="18" y="1175"/>
                  </a:cubicBezTo>
                  <a:cubicBezTo>
                    <a:pt x="10" y="1318"/>
                    <a:pt x="27" y="1451"/>
                    <a:pt x="90" y="1585"/>
                  </a:cubicBezTo>
                  <a:cubicBezTo>
                    <a:pt x="143" y="1719"/>
                    <a:pt x="224" y="1835"/>
                    <a:pt x="340" y="1933"/>
                  </a:cubicBezTo>
                  <a:cubicBezTo>
                    <a:pt x="429" y="2040"/>
                    <a:pt x="554" y="2129"/>
                    <a:pt x="696" y="2174"/>
                  </a:cubicBezTo>
                  <a:cubicBezTo>
                    <a:pt x="786" y="2201"/>
                    <a:pt x="884" y="2228"/>
                    <a:pt x="982" y="2254"/>
                  </a:cubicBezTo>
                  <a:cubicBezTo>
                    <a:pt x="1019" y="2258"/>
                    <a:pt x="1057" y="2260"/>
                    <a:pt x="1094" y="2260"/>
                  </a:cubicBezTo>
                  <a:cubicBezTo>
                    <a:pt x="1244" y="2260"/>
                    <a:pt x="1392" y="2231"/>
                    <a:pt x="1535" y="2174"/>
                  </a:cubicBezTo>
                  <a:cubicBezTo>
                    <a:pt x="1615" y="2121"/>
                    <a:pt x="1705" y="2076"/>
                    <a:pt x="1785" y="2031"/>
                  </a:cubicBezTo>
                  <a:cubicBezTo>
                    <a:pt x="1936" y="1906"/>
                    <a:pt x="2052" y="1755"/>
                    <a:pt x="2133" y="1567"/>
                  </a:cubicBezTo>
                  <a:cubicBezTo>
                    <a:pt x="2142" y="1550"/>
                    <a:pt x="2142" y="1532"/>
                    <a:pt x="2151" y="1514"/>
                  </a:cubicBezTo>
                  <a:cubicBezTo>
                    <a:pt x="2213" y="1380"/>
                    <a:pt x="2240" y="1237"/>
                    <a:pt x="2222" y="1086"/>
                  </a:cubicBezTo>
                  <a:cubicBezTo>
                    <a:pt x="2231" y="943"/>
                    <a:pt x="2204" y="809"/>
                    <a:pt x="2142" y="675"/>
                  </a:cubicBezTo>
                  <a:cubicBezTo>
                    <a:pt x="2097" y="533"/>
                    <a:pt x="2017" y="417"/>
                    <a:pt x="1901" y="327"/>
                  </a:cubicBezTo>
                  <a:cubicBezTo>
                    <a:pt x="1803" y="211"/>
                    <a:pt x="1687" y="131"/>
                    <a:pt x="1544" y="78"/>
                  </a:cubicBezTo>
                  <a:cubicBezTo>
                    <a:pt x="1446" y="60"/>
                    <a:pt x="1357" y="33"/>
                    <a:pt x="1258" y="6"/>
                  </a:cubicBezTo>
                  <a:cubicBezTo>
                    <a:pt x="1219" y="3"/>
                    <a:pt x="1181" y="1"/>
                    <a:pt x="1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9"/>
            <p:cNvSpPr/>
            <p:nvPr/>
          </p:nvSpPr>
          <p:spPr>
            <a:xfrm>
              <a:off x="783650" y="1094125"/>
              <a:ext cx="59500" cy="41700"/>
            </a:xfrm>
            <a:custGeom>
              <a:avLst/>
              <a:gdLst/>
              <a:ahLst/>
              <a:cxnLst/>
              <a:rect l="l" t="t" r="r" b="b"/>
              <a:pathLst>
                <a:path w="2380" h="1668" extrusionOk="0">
                  <a:moveTo>
                    <a:pt x="1179" y="0"/>
                  </a:moveTo>
                  <a:cubicBezTo>
                    <a:pt x="390" y="0"/>
                    <a:pt x="0" y="1245"/>
                    <a:pt x="877" y="1601"/>
                  </a:cubicBezTo>
                  <a:cubicBezTo>
                    <a:pt x="990" y="1647"/>
                    <a:pt x="1098" y="1667"/>
                    <a:pt x="1200" y="1667"/>
                  </a:cubicBezTo>
                  <a:cubicBezTo>
                    <a:pt x="1989" y="1667"/>
                    <a:pt x="2379" y="422"/>
                    <a:pt x="1502" y="67"/>
                  </a:cubicBezTo>
                  <a:cubicBezTo>
                    <a:pt x="1389" y="21"/>
                    <a:pt x="1281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9"/>
            <p:cNvSpPr/>
            <p:nvPr/>
          </p:nvSpPr>
          <p:spPr>
            <a:xfrm>
              <a:off x="591175" y="1182650"/>
              <a:ext cx="59500" cy="41700"/>
            </a:xfrm>
            <a:custGeom>
              <a:avLst/>
              <a:gdLst/>
              <a:ahLst/>
              <a:cxnLst/>
              <a:rect l="l" t="t" r="r" b="b"/>
              <a:pathLst>
                <a:path w="2380" h="1668" extrusionOk="0">
                  <a:moveTo>
                    <a:pt x="1180" y="1"/>
                  </a:moveTo>
                  <a:cubicBezTo>
                    <a:pt x="390" y="1"/>
                    <a:pt x="0" y="1246"/>
                    <a:pt x="878" y="1602"/>
                  </a:cubicBezTo>
                  <a:cubicBezTo>
                    <a:pt x="990" y="1647"/>
                    <a:pt x="1099" y="1668"/>
                    <a:pt x="1200" y="1668"/>
                  </a:cubicBezTo>
                  <a:cubicBezTo>
                    <a:pt x="1989" y="1668"/>
                    <a:pt x="2379" y="423"/>
                    <a:pt x="1502" y="67"/>
                  </a:cubicBezTo>
                  <a:cubicBezTo>
                    <a:pt x="1389" y="21"/>
                    <a:pt x="1281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9"/>
            <p:cNvSpPr/>
            <p:nvPr/>
          </p:nvSpPr>
          <p:spPr>
            <a:xfrm>
              <a:off x="437950" y="1275650"/>
              <a:ext cx="59350" cy="41650"/>
            </a:xfrm>
            <a:custGeom>
              <a:avLst/>
              <a:gdLst/>
              <a:ahLst/>
              <a:cxnLst/>
              <a:rect l="l" t="t" r="r" b="b"/>
              <a:pathLst>
                <a:path w="2374" h="1666" extrusionOk="0">
                  <a:moveTo>
                    <a:pt x="1180" y="1"/>
                  </a:moveTo>
                  <a:cubicBezTo>
                    <a:pt x="391" y="1"/>
                    <a:pt x="0" y="1246"/>
                    <a:pt x="878" y="1602"/>
                  </a:cubicBezTo>
                  <a:cubicBezTo>
                    <a:pt x="988" y="1646"/>
                    <a:pt x="1094" y="1666"/>
                    <a:pt x="1193" y="1666"/>
                  </a:cubicBezTo>
                  <a:cubicBezTo>
                    <a:pt x="1979" y="1666"/>
                    <a:pt x="2373" y="424"/>
                    <a:pt x="1502" y="67"/>
                  </a:cubicBezTo>
                  <a:cubicBezTo>
                    <a:pt x="1389" y="21"/>
                    <a:pt x="1281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9"/>
            <p:cNvSpPr/>
            <p:nvPr/>
          </p:nvSpPr>
          <p:spPr>
            <a:xfrm>
              <a:off x="700900" y="1240650"/>
              <a:ext cx="59350" cy="41650"/>
            </a:xfrm>
            <a:custGeom>
              <a:avLst/>
              <a:gdLst/>
              <a:ahLst/>
              <a:cxnLst/>
              <a:rect l="l" t="t" r="r" b="b"/>
              <a:pathLst>
                <a:path w="2374" h="1666" extrusionOk="0">
                  <a:moveTo>
                    <a:pt x="1180" y="0"/>
                  </a:moveTo>
                  <a:cubicBezTo>
                    <a:pt x="391" y="0"/>
                    <a:pt x="0" y="1245"/>
                    <a:pt x="878" y="1601"/>
                  </a:cubicBezTo>
                  <a:cubicBezTo>
                    <a:pt x="989" y="1645"/>
                    <a:pt x="1096" y="1665"/>
                    <a:pt x="1196" y="1665"/>
                  </a:cubicBezTo>
                  <a:cubicBezTo>
                    <a:pt x="1986" y="1665"/>
                    <a:pt x="2373" y="423"/>
                    <a:pt x="1502" y="67"/>
                  </a:cubicBezTo>
                  <a:cubicBezTo>
                    <a:pt x="1389" y="21"/>
                    <a:pt x="1281" y="0"/>
                    <a:pt x="1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9"/>
            <p:cNvSpPr/>
            <p:nvPr/>
          </p:nvSpPr>
          <p:spPr>
            <a:xfrm>
              <a:off x="797925" y="1202275"/>
              <a:ext cx="59325" cy="41650"/>
            </a:xfrm>
            <a:custGeom>
              <a:avLst/>
              <a:gdLst/>
              <a:ahLst/>
              <a:cxnLst/>
              <a:rect l="l" t="t" r="r" b="b"/>
              <a:pathLst>
                <a:path w="2373" h="1666" extrusionOk="0">
                  <a:moveTo>
                    <a:pt x="1179" y="1"/>
                  </a:moveTo>
                  <a:cubicBezTo>
                    <a:pt x="390" y="1"/>
                    <a:pt x="0" y="1246"/>
                    <a:pt x="877" y="1602"/>
                  </a:cubicBezTo>
                  <a:cubicBezTo>
                    <a:pt x="988" y="1646"/>
                    <a:pt x="1093" y="1666"/>
                    <a:pt x="1193" y="1666"/>
                  </a:cubicBezTo>
                  <a:cubicBezTo>
                    <a:pt x="1979" y="1666"/>
                    <a:pt x="2373" y="424"/>
                    <a:pt x="1502" y="67"/>
                  </a:cubicBezTo>
                  <a:cubicBezTo>
                    <a:pt x="1389" y="21"/>
                    <a:pt x="1281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9"/>
            <p:cNvSpPr/>
            <p:nvPr/>
          </p:nvSpPr>
          <p:spPr>
            <a:xfrm>
              <a:off x="350950" y="1198950"/>
              <a:ext cx="59350" cy="41625"/>
            </a:xfrm>
            <a:custGeom>
              <a:avLst/>
              <a:gdLst/>
              <a:ahLst/>
              <a:cxnLst/>
              <a:rect l="l" t="t" r="r" b="b"/>
              <a:pathLst>
                <a:path w="2374" h="1665" extrusionOk="0">
                  <a:moveTo>
                    <a:pt x="1174" y="0"/>
                  </a:moveTo>
                  <a:cubicBezTo>
                    <a:pt x="391" y="0"/>
                    <a:pt x="0" y="1245"/>
                    <a:pt x="870" y="1601"/>
                  </a:cubicBezTo>
                  <a:cubicBezTo>
                    <a:pt x="981" y="1645"/>
                    <a:pt x="1088" y="1665"/>
                    <a:pt x="1188" y="1665"/>
                  </a:cubicBezTo>
                  <a:cubicBezTo>
                    <a:pt x="1980" y="1665"/>
                    <a:pt x="2373" y="423"/>
                    <a:pt x="1494" y="66"/>
                  </a:cubicBezTo>
                  <a:cubicBezTo>
                    <a:pt x="1382" y="21"/>
                    <a:pt x="1275" y="0"/>
                    <a:pt x="1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9"/>
            <p:cNvSpPr/>
            <p:nvPr/>
          </p:nvSpPr>
          <p:spPr>
            <a:xfrm>
              <a:off x="599650" y="1049300"/>
              <a:ext cx="59300" cy="41700"/>
            </a:xfrm>
            <a:custGeom>
              <a:avLst/>
              <a:gdLst/>
              <a:ahLst/>
              <a:cxnLst/>
              <a:rect l="l" t="t" r="r" b="b"/>
              <a:pathLst>
                <a:path w="2372" h="1668" extrusionOk="0">
                  <a:moveTo>
                    <a:pt x="1180" y="0"/>
                  </a:moveTo>
                  <a:cubicBezTo>
                    <a:pt x="390" y="0"/>
                    <a:pt x="0" y="1245"/>
                    <a:pt x="878" y="1601"/>
                  </a:cubicBezTo>
                  <a:cubicBezTo>
                    <a:pt x="990" y="1647"/>
                    <a:pt x="1098" y="1667"/>
                    <a:pt x="1200" y="1667"/>
                  </a:cubicBezTo>
                  <a:cubicBezTo>
                    <a:pt x="1987" y="1667"/>
                    <a:pt x="2372" y="422"/>
                    <a:pt x="1502" y="66"/>
                  </a:cubicBezTo>
                  <a:cubicBezTo>
                    <a:pt x="1389" y="21"/>
                    <a:pt x="1281" y="0"/>
                    <a:pt x="1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9"/>
            <p:cNvSpPr/>
            <p:nvPr/>
          </p:nvSpPr>
          <p:spPr>
            <a:xfrm>
              <a:off x="811300" y="1385600"/>
              <a:ext cx="59350" cy="41650"/>
            </a:xfrm>
            <a:custGeom>
              <a:avLst/>
              <a:gdLst/>
              <a:ahLst/>
              <a:cxnLst/>
              <a:rect l="l" t="t" r="r" b="b"/>
              <a:pathLst>
                <a:path w="2374" h="1666" extrusionOk="0">
                  <a:moveTo>
                    <a:pt x="1180" y="1"/>
                  </a:moveTo>
                  <a:cubicBezTo>
                    <a:pt x="391" y="1"/>
                    <a:pt x="0" y="1246"/>
                    <a:pt x="878" y="1602"/>
                  </a:cubicBezTo>
                  <a:cubicBezTo>
                    <a:pt x="988" y="1646"/>
                    <a:pt x="1094" y="1666"/>
                    <a:pt x="1193" y="1666"/>
                  </a:cubicBezTo>
                  <a:cubicBezTo>
                    <a:pt x="1979" y="1666"/>
                    <a:pt x="2373" y="424"/>
                    <a:pt x="1502" y="67"/>
                  </a:cubicBezTo>
                  <a:cubicBezTo>
                    <a:pt x="1389" y="22"/>
                    <a:pt x="1281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9"/>
            <p:cNvSpPr/>
            <p:nvPr/>
          </p:nvSpPr>
          <p:spPr>
            <a:xfrm>
              <a:off x="418475" y="1048900"/>
              <a:ext cx="59350" cy="41650"/>
            </a:xfrm>
            <a:custGeom>
              <a:avLst/>
              <a:gdLst/>
              <a:ahLst/>
              <a:cxnLst/>
              <a:rect l="l" t="t" r="r" b="b"/>
              <a:pathLst>
                <a:path w="2374" h="1666" extrusionOk="0">
                  <a:moveTo>
                    <a:pt x="1178" y="1"/>
                  </a:moveTo>
                  <a:cubicBezTo>
                    <a:pt x="388" y="1"/>
                    <a:pt x="1" y="1243"/>
                    <a:pt x="872" y="1599"/>
                  </a:cubicBezTo>
                  <a:cubicBezTo>
                    <a:pt x="985" y="1645"/>
                    <a:pt x="1093" y="1665"/>
                    <a:pt x="1194" y="1665"/>
                  </a:cubicBezTo>
                  <a:cubicBezTo>
                    <a:pt x="1983" y="1665"/>
                    <a:pt x="2374" y="420"/>
                    <a:pt x="1496" y="65"/>
                  </a:cubicBezTo>
                  <a:cubicBezTo>
                    <a:pt x="1385" y="21"/>
                    <a:pt x="1279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9"/>
            <p:cNvSpPr/>
            <p:nvPr/>
          </p:nvSpPr>
          <p:spPr>
            <a:xfrm>
              <a:off x="530700" y="1111850"/>
              <a:ext cx="39500" cy="27650"/>
            </a:xfrm>
            <a:custGeom>
              <a:avLst/>
              <a:gdLst/>
              <a:ahLst/>
              <a:cxnLst/>
              <a:rect l="l" t="t" r="r" b="b"/>
              <a:pathLst>
                <a:path w="1580" h="1106" extrusionOk="0">
                  <a:moveTo>
                    <a:pt x="779" y="0"/>
                  </a:moveTo>
                  <a:cubicBezTo>
                    <a:pt x="255" y="0"/>
                    <a:pt x="0" y="824"/>
                    <a:pt x="585" y="1061"/>
                  </a:cubicBezTo>
                  <a:cubicBezTo>
                    <a:pt x="659" y="1092"/>
                    <a:pt x="731" y="1106"/>
                    <a:pt x="798" y="1106"/>
                  </a:cubicBezTo>
                  <a:cubicBezTo>
                    <a:pt x="1318" y="1106"/>
                    <a:pt x="1580" y="281"/>
                    <a:pt x="995" y="44"/>
                  </a:cubicBezTo>
                  <a:cubicBezTo>
                    <a:pt x="919" y="14"/>
                    <a:pt x="847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9"/>
            <p:cNvSpPr/>
            <p:nvPr/>
          </p:nvSpPr>
          <p:spPr>
            <a:xfrm>
              <a:off x="520875" y="1237625"/>
              <a:ext cx="39500" cy="27675"/>
            </a:xfrm>
            <a:custGeom>
              <a:avLst/>
              <a:gdLst/>
              <a:ahLst/>
              <a:cxnLst/>
              <a:rect l="l" t="t" r="r" b="b"/>
              <a:pathLst>
                <a:path w="1580" h="1107" extrusionOk="0">
                  <a:moveTo>
                    <a:pt x="781" y="1"/>
                  </a:moveTo>
                  <a:cubicBezTo>
                    <a:pt x="256" y="1"/>
                    <a:pt x="0" y="833"/>
                    <a:pt x="585" y="1062"/>
                  </a:cubicBezTo>
                  <a:cubicBezTo>
                    <a:pt x="660" y="1093"/>
                    <a:pt x="731" y="1106"/>
                    <a:pt x="798" y="1106"/>
                  </a:cubicBezTo>
                  <a:cubicBezTo>
                    <a:pt x="1318" y="1106"/>
                    <a:pt x="1580" y="282"/>
                    <a:pt x="995" y="45"/>
                  </a:cubicBezTo>
                  <a:cubicBezTo>
                    <a:pt x="920" y="14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9"/>
            <p:cNvSpPr/>
            <p:nvPr/>
          </p:nvSpPr>
          <p:spPr>
            <a:xfrm>
              <a:off x="339775" y="1287575"/>
              <a:ext cx="39550" cy="27675"/>
            </a:xfrm>
            <a:custGeom>
              <a:avLst/>
              <a:gdLst/>
              <a:ahLst/>
              <a:cxnLst/>
              <a:rect l="l" t="t" r="r" b="b"/>
              <a:pathLst>
                <a:path w="1582" h="1107" extrusionOk="0">
                  <a:moveTo>
                    <a:pt x="788" y="1"/>
                  </a:moveTo>
                  <a:cubicBezTo>
                    <a:pt x="262" y="1"/>
                    <a:pt x="1" y="825"/>
                    <a:pt x="585" y="1062"/>
                  </a:cubicBezTo>
                  <a:cubicBezTo>
                    <a:pt x="661" y="1093"/>
                    <a:pt x="733" y="1107"/>
                    <a:pt x="801" y="1107"/>
                  </a:cubicBezTo>
                  <a:cubicBezTo>
                    <a:pt x="1325" y="1107"/>
                    <a:pt x="1581" y="282"/>
                    <a:pt x="1004" y="45"/>
                  </a:cubicBezTo>
                  <a:cubicBezTo>
                    <a:pt x="929" y="15"/>
                    <a:pt x="856" y="1"/>
                    <a:pt x="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9"/>
            <p:cNvSpPr/>
            <p:nvPr/>
          </p:nvSpPr>
          <p:spPr>
            <a:xfrm>
              <a:off x="606750" y="1285125"/>
              <a:ext cx="39525" cy="27675"/>
            </a:xfrm>
            <a:custGeom>
              <a:avLst/>
              <a:gdLst/>
              <a:ahLst/>
              <a:cxnLst/>
              <a:rect l="l" t="t" r="r" b="b"/>
              <a:pathLst>
                <a:path w="1581" h="1107" extrusionOk="0">
                  <a:moveTo>
                    <a:pt x="788" y="1"/>
                  </a:moveTo>
                  <a:cubicBezTo>
                    <a:pt x="262" y="1"/>
                    <a:pt x="0" y="825"/>
                    <a:pt x="585" y="1062"/>
                  </a:cubicBezTo>
                  <a:cubicBezTo>
                    <a:pt x="660" y="1093"/>
                    <a:pt x="733" y="1107"/>
                    <a:pt x="801" y="1107"/>
                  </a:cubicBezTo>
                  <a:cubicBezTo>
                    <a:pt x="1325" y="1107"/>
                    <a:pt x="1581" y="282"/>
                    <a:pt x="1004" y="45"/>
                  </a:cubicBezTo>
                  <a:cubicBezTo>
                    <a:pt x="928" y="14"/>
                    <a:pt x="856" y="1"/>
                    <a:pt x="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9"/>
            <p:cNvSpPr/>
            <p:nvPr/>
          </p:nvSpPr>
          <p:spPr>
            <a:xfrm>
              <a:off x="707100" y="1430325"/>
              <a:ext cx="39550" cy="27875"/>
            </a:xfrm>
            <a:custGeom>
              <a:avLst/>
              <a:gdLst/>
              <a:ahLst/>
              <a:cxnLst/>
              <a:rect l="l" t="t" r="r" b="b"/>
              <a:pathLst>
                <a:path w="1582" h="1115" extrusionOk="0">
                  <a:moveTo>
                    <a:pt x="790" y="1"/>
                  </a:moveTo>
                  <a:cubicBezTo>
                    <a:pt x="263" y="1"/>
                    <a:pt x="0" y="833"/>
                    <a:pt x="585" y="1071"/>
                  </a:cubicBezTo>
                  <a:cubicBezTo>
                    <a:pt x="660" y="1101"/>
                    <a:pt x="732" y="1115"/>
                    <a:pt x="799" y="1115"/>
                  </a:cubicBezTo>
                  <a:cubicBezTo>
                    <a:pt x="1325" y="1115"/>
                    <a:pt x="1582" y="282"/>
                    <a:pt x="1004" y="45"/>
                  </a:cubicBezTo>
                  <a:cubicBezTo>
                    <a:pt x="929" y="14"/>
                    <a:pt x="857" y="1"/>
                    <a:pt x="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9"/>
            <p:cNvSpPr/>
            <p:nvPr/>
          </p:nvSpPr>
          <p:spPr>
            <a:xfrm>
              <a:off x="366075" y="1123875"/>
              <a:ext cx="39525" cy="27675"/>
            </a:xfrm>
            <a:custGeom>
              <a:avLst/>
              <a:gdLst/>
              <a:ahLst/>
              <a:cxnLst/>
              <a:rect l="l" t="t" r="r" b="b"/>
              <a:pathLst>
                <a:path w="1581" h="1107" extrusionOk="0">
                  <a:moveTo>
                    <a:pt x="780" y="1"/>
                  </a:moveTo>
                  <a:cubicBezTo>
                    <a:pt x="256" y="1"/>
                    <a:pt x="0" y="825"/>
                    <a:pt x="577" y="1062"/>
                  </a:cubicBezTo>
                  <a:cubicBezTo>
                    <a:pt x="653" y="1093"/>
                    <a:pt x="725" y="1107"/>
                    <a:pt x="793" y="1107"/>
                  </a:cubicBezTo>
                  <a:cubicBezTo>
                    <a:pt x="1319" y="1107"/>
                    <a:pt x="1581" y="282"/>
                    <a:pt x="996" y="45"/>
                  </a:cubicBezTo>
                  <a:cubicBezTo>
                    <a:pt x="921" y="15"/>
                    <a:pt x="848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9"/>
            <p:cNvSpPr/>
            <p:nvPr/>
          </p:nvSpPr>
          <p:spPr>
            <a:xfrm>
              <a:off x="683925" y="1119725"/>
              <a:ext cx="79100" cy="55450"/>
            </a:xfrm>
            <a:custGeom>
              <a:avLst/>
              <a:gdLst/>
              <a:ahLst/>
              <a:cxnLst/>
              <a:rect l="l" t="t" r="r" b="b"/>
              <a:pathLst>
                <a:path w="3164" h="2218" extrusionOk="0">
                  <a:moveTo>
                    <a:pt x="1571" y="0"/>
                  </a:moveTo>
                  <a:cubicBezTo>
                    <a:pt x="522" y="0"/>
                    <a:pt x="1" y="1654"/>
                    <a:pt x="1164" y="2129"/>
                  </a:cubicBezTo>
                  <a:cubicBezTo>
                    <a:pt x="1314" y="2190"/>
                    <a:pt x="1457" y="2218"/>
                    <a:pt x="1592" y="2218"/>
                  </a:cubicBezTo>
                  <a:cubicBezTo>
                    <a:pt x="2639" y="2218"/>
                    <a:pt x="3164" y="560"/>
                    <a:pt x="1994" y="86"/>
                  </a:cubicBezTo>
                  <a:cubicBezTo>
                    <a:pt x="1846" y="27"/>
                    <a:pt x="1704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9"/>
            <p:cNvSpPr/>
            <p:nvPr/>
          </p:nvSpPr>
          <p:spPr>
            <a:xfrm>
              <a:off x="601500" y="1371300"/>
              <a:ext cx="56000" cy="56500"/>
            </a:xfrm>
            <a:custGeom>
              <a:avLst/>
              <a:gdLst/>
              <a:ahLst/>
              <a:cxnLst/>
              <a:rect l="l" t="t" r="r" b="b"/>
              <a:pathLst>
                <a:path w="2240" h="2260" extrusionOk="0">
                  <a:moveTo>
                    <a:pt x="1146" y="1"/>
                  </a:moveTo>
                  <a:cubicBezTo>
                    <a:pt x="997" y="1"/>
                    <a:pt x="848" y="29"/>
                    <a:pt x="705" y="86"/>
                  </a:cubicBezTo>
                  <a:lnTo>
                    <a:pt x="456" y="229"/>
                  </a:lnTo>
                  <a:cubicBezTo>
                    <a:pt x="304" y="354"/>
                    <a:pt x="188" y="505"/>
                    <a:pt x="108" y="693"/>
                  </a:cubicBezTo>
                  <a:cubicBezTo>
                    <a:pt x="108" y="711"/>
                    <a:pt x="99" y="729"/>
                    <a:pt x="90" y="746"/>
                  </a:cubicBezTo>
                  <a:cubicBezTo>
                    <a:pt x="27" y="880"/>
                    <a:pt x="1" y="1023"/>
                    <a:pt x="19" y="1175"/>
                  </a:cubicBezTo>
                  <a:cubicBezTo>
                    <a:pt x="10" y="1317"/>
                    <a:pt x="36" y="1460"/>
                    <a:pt x="99" y="1585"/>
                  </a:cubicBezTo>
                  <a:cubicBezTo>
                    <a:pt x="143" y="1728"/>
                    <a:pt x="233" y="1844"/>
                    <a:pt x="340" y="1933"/>
                  </a:cubicBezTo>
                  <a:cubicBezTo>
                    <a:pt x="438" y="2049"/>
                    <a:pt x="554" y="2129"/>
                    <a:pt x="697" y="2183"/>
                  </a:cubicBezTo>
                  <a:cubicBezTo>
                    <a:pt x="795" y="2209"/>
                    <a:pt x="884" y="2227"/>
                    <a:pt x="982" y="2254"/>
                  </a:cubicBezTo>
                  <a:cubicBezTo>
                    <a:pt x="1021" y="2258"/>
                    <a:pt x="1060" y="2259"/>
                    <a:pt x="1098" y="2259"/>
                  </a:cubicBezTo>
                  <a:cubicBezTo>
                    <a:pt x="1250" y="2259"/>
                    <a:pt x="1394" y="2231"/>
                    <a:pt x="1544" y="2174"/>
                  </a:cubicBezTo>
                  <a:cubicBezTo>
                    <a:pt x="1624" y="2129"/>
                    <a:pt x="1705" y="2076"/>
                    <a:pt x="1785" y="2031"/>
                  </a:cubicBezTo>
                  <a:cubicBezTo>
                    <a:pt x="1937" y="1915"/>
                    <a:pt x="2053" y="1754"/>
                    <a:pt x="2133" y="1576"/>
                  </a:cubicBezTo>
                  <a:cubicBezTo>
                    <a:pt x="2142" y="1558"/>
                    <a:pt x="2151" y="1540"/>
                    <a:pt x="2151" y="1522"/>
                  </a:cubicBezTo>
                  <a:cubicBezTo>
                    <a:pt x="2213" y="1380"/>
                    <a:pt x="2240" y="1237"/>
                    <a:pt x="2222" y="1094"/>
                  </a:cubicBezTo>
                  <a:cubicBezTo>
                    <a:pt x="2240" y="943"/>
                    <a:pt x="2213" y="809"/>
                    <a:pt x="2151" y="675"/>
                  </a:cubicBezTo>
                  <a:cubicBezTo>
                    <a:pt x="2097" y="541"/>
                    <a:pt x="2017" y="425"/>
                    <a:pt x="1901" y="327"/>
                  </a:cubicBezTo>
                  <a:cubicBezTo>
                    <a:pt x="1812" y="220"/>
                    <a:pt x="1687" y="140"/>
                    <a:pt x="1544" y="86"/>
                  </a:cubicBezTo>
                  <a:cubicBezTo>
                    <a:pt x="1455" y="59"/>
                    <a:pt x="1357" y="33"/>
                    <a:pt x="1259" y="6"/>
                  </a:cubicBezTo>
                  <a:cubicBezTo>
                    <a:pt x="1221" y="2"/>
                    <a:pt x="1184" y="1"/>
                    <a:pt x="1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9"/>
            <p:cNvSpPr/>
            <p:nvPr/>
          </p:nvSpPr>
          <p:spPr>
            <a:xfrm>
              <a:off x="892525" y="1188800"/>
              <a:ext cx="79100" cy="55450"/>
            </a:xfrm>
            <a:custGeom>
              <a:avLst/>
              <a:gdLst/>
              <a:ahLst/>
              <a:cxnLst/>
              <a:rect l="l" t="t" r="r" b="b"/>
              <a:pathLst>
                <a:path w="3164" h="2218" extrusionOk="0">
                  <a:moveTo>
                    <a:pt x="1570" y="0"/>
                  </a:moveTo>
                  <a:cubicBezTo>
                    <a:pt x="518" y="0"/>
                    <a:pt x="1" y="1658"/>
                    <a:pt x="1170" y="2132"/>
                  </a:cubicBezTo>
                  <a:cubicBezTo>
                    <a:pt x="1318" y="2191"/>
                    <a:pt x="1459" y="2218"/>
                    <a:pt x="1592" y="2218"/>
                  </a:cubicBezTo>
                  <a:cubicBezTo>
                    <a:pt x="2641" y="2218"/>
                    <a:pt x="3164" y="556"/>
                    <a:pt x="2000" y="89"/>
                  </a:cubicBezTo>
                  <a:cubicBezTo>
                    <a:pt x="1849" y="28"/>
                    <a:pt x="1705" y="0"/>
                    <a:pt x="1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9"/>
            <p:cNvSpPr/>
            <p:nvPr/>
          </p:nvSpPr>
          <p:spPr>
            <a:xfrm>
              <a:off x="501925" y="1004875"/>
              <a:ext cx="79175" cy="55600"/>
            </a:xfrm>
            <a:custGeom>
              <a:avLst/>
              <a:gdLst/>
              <a:ahLst/>
              <a:cxnLst/>
              <a:rect l="l" t="t" r="r" b="b"/>
              <a:pathLst>
                <a:path w="3167" h="2224" extrusionOk="0">
                  <a:moveTo>
                    <a:pt x="1573" y="0"/>
                  </a:moveTo>
                  <a:cubicBezTo>
                    <a:pt x="523" y="0"/>
                    <a:pt x="1" y="1663"/>
                    <a:pt x="1165" y="2138"/>
                  </a:cubicBezTo>
                  <a:cubicBezTo>
                    <a:pt x="1313" y="2197"/>
                    <a:pt x="1455" y="2224"/>
                    <a:pt x="1589" y="2224"/>
                  </a:cubicBezTo>
                  <a:cubicBezTo>
                    <a:pt x="2644" y="2224"/>
                    <a:pt x="3166" y="561"/>
                    <a:pt x="1994" y="86"/>
                  </a:cubicBezTo>
                  <a:cubicBezTo>
                    <a:pt x="1847" y="27"/>
                    <a:pt x="1705" y="0"/>
                    <a:pt x="1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9"/>
            <p:cNvSpPr/>
            <p:nvPr/>
          </p:nvSpPr>
          <p:spPr>
            <a:xfrm>
              <a:off x="683925" y="1003750"/>
              <a:ext cx="79100" cy="55450"/>
            </a:xfrm>
            <a:custGeom>
              <a:avLst/>
              <a:gdLst/>
              <a:ahLst/>
              <a:cxnLst/>
              <a:rect l="l" t="t" r="r" b="b"/>
              <a:pathLst>
                <a:path w="3164" h="2218" extrusionOk="0">
                  <a:moveTo>
                    <a:pt x="1571" y="0"/>
                  </a:moveTo>
                  <a:cubicBezTo>
                    <a:pt x="522" y="0"/>
                    <a:pt x="1" y="1654"/>
                    <a:pt x="1164" y="2129"/>
                  </a:cubicBezTo>
                  <a:cubicBezTo>
                    <a:pt x="1315" y="2190"/>
                    <a:pt x="1459" y="2218"/>
                    <a:pt x="1595" y="2218"/>
                  </a:cubicBezTo>
                  <a:cubicBezTo>
                    <a:pt x="2646" y="2218"/>
                    <a:pt x="3164" y="561"/>
                    <a:pt x="1994" y="86"/>
                  </a:cubicBezTo>
                  <a:cubicBezTo>
                    <a:pt x="1846" y="27"/>
                    <a:pt x="1704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9"/>
            <p:cNvSpPr/>
            <p:nvPr/>
          </p:nvSpPr>
          <p:spPr>
            <a:xfrm>
              <a:off x="919975" y="1385800"/>
              <a:ext cx="57125" cy="55375"/>
            </a:xfrm>
            <a:custGeom>
              <a:avLst/>
              <a:gdLst/>
              <a:ahLst/>
              <a:cxnLst/>
              <a:rect l="l" t="t" r="r" b="b"/>
              <a:pathLst>
                <a:path w="2285" h="2215" extrusionOk="0">
                  <a:moveTo>
                    <a:pt x="1190" y="0"/>
                  </a:moveTo>
                  <a:cubicBezTo>
                    <a:pt x="1160" y="0"/>
                    <a:pt x="1129" y="2"/>
                    <a:pt x="1098" y="6"/>
                  </a:cubicBezTo>
                  <a:cubicBezTo>
                    <a:pt x="1076" y="4"/>
                    <a:pt x="1053" y="4"/>
                    <a:pt x="1031" y="4"/>
                  </a:cubicBezTo>
                  <a:cubicBezTo>
                    <a:pt x="913" y="4"/>
                    <a:pt x="801" y="25"/>
                    <a:pt x="688" y="77"/>
                  </a:cubicBezTo>
                  <a:cubicBezTo>
                    <a:pt x="554" y="131"/>
                    <a:pt x="438" y="211"/>
                    <a:pt x="340" y="327"/>
                  </a:cubicBezTo>
                  <a:cubicBezTo>
                    <a:pt x="233" y="416"/>
                    <a:pt x="144" y="541"/>
                    <a:pt x="99" y="684"/>
                  </a:cubicBezTo>
                  <a:cubicBezTo>
                    <a:pt x="72" y="782"/>
                    <a:pt x="46" y="871"/>
                    <a:pt x="19" y="969"/>
                  </a:cubicBezTo>
                  <a:cubicBezTo>
                    <a:pt x="1" y="1166"/>
                    <a:pt x="28" y="1344"/>
                    <a:pt x="99" y="1522"/>
                  </a:cubicBezTo>
                  <a:cubicBezTo>
                    <a:pt x="153" y="1603"/>
                    <a:pt x="197" y="1692"/>
                    <a:pt x="242" y="1772"/>
                  </a:cubicBezTo>
                  <a:cubicBezTo>
                    <a:pt x="367" y="1924"/>
                    <a:pt x="518" y="2040"/>
                    <a:pt x="706" y="2120"/>
                  </a:cubicBezTo>
                  <a:cubicBezTo>
                    <a:pt x="724" y="2129"/>
                    <a:pt x="741" y="2129"/>
                    <a:pt x="759" y="2138"/>
                  </a:cubicBezTo>
                  <a:cubicBezTo>
                    <a:pt x="866" y="2188"/>
                    <a:pt x="978" y="2215"/>
                    <a:pt x="1096" y="2215"/>
                  </a:cubicBezTo>
                  <a:cubicBezTo>
                    <a:pt x="1126" y="2215"/>
                    <a:pt x="1157" y="2213"/>
                    <a:pt x="1187" y="2209"/>
                  </a:cubicBezTo>
                  <a:cubicBezTo>
                    <a:pt x="1206" y="2210"/>
                    <a:pt x="1224" y="2211"/>
                    <a:pt x="1241" y="2211"/>
                  </a:cubicBezTo>
                  <a:cubicBezTo>
                    <a:pt x="1364" y="2211"/>
                    <a:pt x="1481" y="2185"/>
                    <a:pt x="1598" y="2138"/>
                  </a:cubicBezTo>
                  <a:cubicBezTo>
                    <a:pt x="1741" y="2084"/>
                    <a:pt x="1848" y="2004"/>
                    <a:pt x="1946" y="1888"/>
                  </a:cubicBezTo>
                  <a:cubicBezTo>
                    <a:pt x="2062" y="1799"/>
                    <a:pt x="2142" y="1674"/>
                    <a:pt x="2196" y="1531"/>
                  </a:cubicBezTo>
                  <a:cubicBezTo>
                    <a:pt x="2213" y="1433"/>
                    <a:pt x="2240" y="1344"/>
                    <a:pt x="2267" y="1246"/>
                  </a:cubicBezTo>
                  <a:cubicBezTo>
                    <a:pt x="2285" y="1050"/>
                    <a:pt x="2258" y="871"/>
                    <a:pt x="2187" y="693"/>
                  </a:cubicBezTo>
                  <a:cubicBezTo>
                    <a:pt x="2142" y="603"/>
                    <a:pt x="2088" y="523"/>
                    <a:pt x="2044" y="443"/>
                  </a:cubicBezTo>
                  <a:cubicBezTo>
                    <a:pt x="1919" y="291"/>
                    <a:pt x="1767" y="175"/>
                    <a:pt x="1589" y="95"/>
                  </a:cubicBezTo>
                  <a:cubicBezTo>
                    <a:pt x="1562" y="86"/>
                    <a:pt x="1544" y="86"/>
                    <a:pt x="1526" y="77"/>
                  </a:cubicBezTo>
                  <a:cubicBezTo>
                    <a:pt x="1420" y="27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9"/>
            <p:cNvSpPr/>
            <p:nvPr/>
          </p:nvSpPr>
          <p:spPr>
            <a:xfrm>
              <a:off x="445600" y="1161075"/>
              <a:ext cx="57350" cy="55425"/>
            </a:xfrm>
            <a:custGeom>
              <a:avLst/>
              <a:gdLst/>
              <a:ahLst/>
              <a:cxnLst/>
              <a:rect l="l" t="t" r="r" b="b"/>
              <a:pathLst>
                <a:path w="2294" h="2217" extrusionOk="0">
                  <a:moveTo>
                    <a:pt x="1175" y="0"/>
                  </a:moveTo>
                  <a:cubicBezTo>
                    <a:pt x="1152" y="0"/>
                    <a:pt x="1130" y="1"/>
                    <a:pt x="1107" y="2"/>
                  </a:cubicBezTo>
                  <a:cubicBezTo>
                    <a:pt x="1089" y="1"/>
                    <a:pt x="1071" y="1"/>
                    <a:pt x="1054" y="1"/>
                  </a:cubicBezTo>
                  <a:cubicBezTo>
                    <a:pt x="929" y="1"/>
                    <a:pt x="805" y="28"/>
                    <a:pt x="688" y="83"/>
                  </a:cubicBezTo>
                  <a:cubicBezTo>
                    <a:pt x="554" y="136"/>
                    <a:pt x="438" y="217"/>
                    <a:pt x="349" y="324"/>
                  </a:cubicBezTo>
                  <a:cubicBezTo>
                    <a:pt x="233" y="422"/>
                    <a:pt x="153" y="538"/>
                    <a:pt x="99" y="680"/>
                  </a:cubicBezTo>
                  <a:cubicBezTo>
                    <a:pt x="72" y="779"/>
                    <a:pt x="54" y="877"/>
                    <a:pt x="28" y="966"/>
                  </a:cubicBezTo>
                  <a:cubicBezTo>
                    <a:pt x="1" y="1162"/>
                    <a:pt x="28" y="1349"/>
                    <a:pt x="108" y="1528"/>
                  </a:cubicBezTo>
                  <a:lnTo>
                    <a:pt x="251" y="1769"/>
                  </a:lnTo>
                  <a:cubicBezTo>
                    <a:pt x="367" y="1929"/>
                    <a:pt x="518" y="2045"/>
                    <a:pt x="706" y="2117"/>
                  </a:cubicBezTo>
                  <a:cubicBezTo>
                    <a:pt x="724" y="2126"/>
                    <a:pt x="741" y="2135"/>
                    <a:pt x="759" y="2143"/>
                  </a:cubicBezTo>
                  <a:cubicBezTo>
                    <a:pt x="879" y="2196"/>
                    <a:pt x="999" y="2217"/>
                    <a:pt x="1120" y="2217"/>
                  </a:cubicBezTo>
                  <a:cubicBezTo>
                    <a:pt x="1142" y="2217"/>
                    <a:pt x="1165" y="2216"/>
                    <a:pt x="1187" y="2215"/>
                  </a:cubicBezTo>
                  <a:cubicBezTo>
                    <a:pt x="1205" y="2216"/>
                    <a:pt x="1223" y="2216"/>
                    <a:pt x="1241" y="2216"/>
                  </a:cubicBezTo>
                  <a:cubicBezTo>
                    <a:pt x="1366" y="2216"/>
                    <a:pt x="1490" y="2189"/>
                    <a:pt x="1607" y="2135"/>
                  </a:cubicBezTo>
                  <a:cubicBezTo>
                    <a:pt x="1741" y="2081"/>
                    <a:pt x="1856" y="2001"/>
                    <a:pt x="1946" y="1894"/>
                  </a:cubicBezTo>
                  <a:cubicBezTo>
                    <a:pt x="2062" y="1796"/>
                    <a:pt x="2142" y="1680"/>
                    <a:pt x="2195" y="1537"/>
                  </a:cubicBezTo>
                  <a:lnTo>
                    <a:pt x="2267" y="1251"/>
                  </a:lnTo>
                  <a:cubicBezTo>
                    <a:pt x="2294" y="1055"/>
                    <a:pt x="2267" y="868"/>
                    <a:pt x="2187" y="689"/>
                  </a:cubicBezTo>
                  <a:cubicBezTo>
                    <a:pt x="2142" y="609"/>
                    <a:pt x="2097" y="529"/>
                    <a:pt x="2053" y="448"/>
                  </a:cubicBezTo>
                  <a:cubicBezTo>
                    <a:pt x="1928" y="288"/>
                    <a:pt x="1776" y="172"/>
                    <a:pt x="1589" y="101"/>
                  </a:cubicBezTo>
                  <a:cubicBezTo>
                    <a:pt x="1571" y="92"/>
                    <a:pt x="1553" y="83"/>
                    <a:pt x="1535" y="74"/>
                  </a:cubicBezTo>
                  <a:cubicBezTo>
                    <a:pt x="1415" y="21"/>
                    <a:pt x="1295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9"/>
            <p:cNvSpPr/>
            <p:nvPr/>
          </p:nvSpPr>
          <p:spPr>
            <a:xfrm>
              <a:off x="690200" y="1339000"/>
              <a:ext cx="59300" cy="41700"/>
            </a:xfrm>
            <a:custGeom>
              <a:avLst/>
              <a:gdLst/>
              <a:ahLst/>
              <a:cxnLst/>
              <a:rect l="l" t="t" r="r" b="b"/>
              <a:pathLst>
                <a:path w="2372" h="1668" extrusionOk="0">
                  <a:moveTo>
                    <a:pt x="1180" y="0"/>
                  </a:moveTo>
                  <a:cubicBezTo>
                    <a:pt x="390" y="0"/>
                    <a:pt x="0" y="1246"/>
                    <a:pt x="878" y="1601"/>
                  </a:cubicBezTo>
                  <a:cubicBezTo>
                    <a:pt x="989" y="1647"/>
                    <a:pt x="1097" y="1668"/>
                    <a:pt x="1197" y="1668"/>
                  </a:cubicBezTo>
                  <a:cubicBezTo>
                    <a:pt x="1980" y="1668"/>
                    <a:pt x="2371" y="423"/>
                    <a:pt x="1502" y="67"/>
                  </a:cubicBezTo>
                  <a:cubicBezTo>
                    <a:pt x="1389" y="21"/>
                    <a:pt x="1281" y="0"/>
                    <a:pt x="1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9"/>
            <p:cNvSpPr/>
            <p:nvPr/>
          </p:nvSpPr>
          <p:spPr>
            <a:xfrm>
              <a:off x="518675" y="1316925"/>
              <a:ext cx="59350" cy="41650"/>
            </a:xfrm>
            <a:custGeom>
              <a:avLst/>
              <a:gdLst/>
              <a:ahLst/>
              <a:cxnLst/>
              <a:rect l="l" t="t" r="r" b="b"/>
              <a:pathLst>
                <a:path w="2374" h="1666" extrusionOk="0">
                  <a:moveTo>
                    <a:pt x="1180" y="0"/>
                  </a:moveTo>
                  <a:cubicBezTo>
                    <a:pt x="391" y="0"/>
                    <a:pt x="1" y="1245"/>
                    <a:pt x="878" y="1601"/>
                  </a:cubicBezTo>
                  <a:cubicBezTo>
                    <a:pt x="989" y="1645"/>
                    <a:pt x="1094" y="1665"/>
                    <a:pt x="1194" y="1665"/>
                  </a:cubicBezTo>
                  <a:cubicBezTo>
                    <a:pt x="1980" y="1665"/>
                    <a:pt x="2374" y="423"/>
                    <a:pt x="1503" y="67"/>
                  </a:cubicBezTo>
                  <a:cubicBezTo>
                    <a:pt x="1390" y="21"/>
                    <a:pt x="1282" y="0"/>
                    <a:pt x="1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9"/>
            <p:cNvSpPr/>
            <p:nvPr/>
          </p:nvSpPr>
          <p:spPr>
            <a:xfrm>
              <a:off x="970625" y="1324325"/>
              <a:ext cx="29450" cy="28025"/>
            </a:xfrm>
            <a:custGeom>
              <a:avLst/>
              <a:gdLst/>
              <a:ahLst/>
              <a:cxnLst/>
              <a:rect l="l" t="t" r="r" b="b"/>
              <a:pathLst>
                <a:path w="1178" h="1121" extrusionOk="0">
                  <a:moveTo>
                    <a:pt x="591" y="0"/>
                  </a:moveTo>
                  <a:cubicBezTo>
                    <a:pt x="578" y="0"/>
                    <a:pt x="566" y="1"/>
                    <a:pt x="553" y="3"/>
                  </a:cubicBezTo>
                  <a:cubicBezTo>
                    <a:pt x="482" y="3"/>
                    <a:pt x="410" y="12"/>
                    <a:pt x="348" y="38"/>
                  </a:cubicBezTo>
                  <a:cubicBezTo>
                    <a:pt x="277" y="65"/>
                    <a:pt x="223" y="110"/>
                    <a:pt x="178" y="163"/>
                  </a:cubicBezTo>
                  <a:cubicBezTo>
                    <a:pt x="116" y="208"/>
                    <a:pt x="80" y="270"/>
                    <a:pt x="54" y="342"/>
                  </a:cubicBezTo>
                  <a:cubicBezTo>
                    <a:pt x="36" y="395"/>
                    <a:pt x="27" y="440"/>
                    <a:pt x="18" y="484"/>
                  </a:cubicBezTo>
                  <a:cubicBezTo>
                    <a:pt x="0" y="582"/>
                    <a:pt x="18" y="672"/>
                    <a:pt x="54" y="761"/>
                  </a:cubicBezTo>
                  <a:lnTo>
                    <a:pt x="125" y="886"/>
                  </a:lnTo>
                  <a:cubicBezTo>
                    <a:pt x="187" y="966"/>
                    <a:pt x="259" y="1020"/>
                    <a:pt x="357" y="1064"/>
                  </a:cubicBezTo>
                  <a:cubicBezTo>
                    <a:pt x="375" y="1064"/>
                    <a:pt x="393" y="1073"/>
                    <a:pt x="410" y="1082"/>
                  </a:cubicBezTo>
                  <a:cubicBezTo>
                    <a:pt x="465" y="1109"/>
                    <a:pt x="519" y="1121"/>
                    <a:pt x="574" y="1121"/>
                  </a:cubicBezTo>
                  <a:cubicBezTo>
                    <a:pt x="591" y="1121"/>
                    <a:pt x="608" y="1120"/>
                    <a:pt x="625" y="1118"/>
                  </a:cubicBezTo>
                  <a:cubicBezTo>
                    <a:pt x="637" y="1119"/>
                    <a:pt x="650" y="1120"/>
                    <a:pt x="662" y="1120"/>
                  </a:cubicBezTo>
                  <a:cubicBezTo>
                    <a:pt x="721" y="1120"/>
                    <a:pt x="778" y="1104"/>
                    <a:pt x="830" y="1082"/>
                  </a:cubicBezTo>
                  <a:cubicBezTo>
                    <a:pt x="901" y="1055"/>
                    <a:pt x="955" y="1011"/>
                    <a:pt x="999" y="957"/>
                  </a:cubicBezTo>
                  <a:cubicBezTo>
                    <a:pt x="1062" y="913"/>
                    <a:pt x="1097" y="850"/>
                    <a:pt x="1124" y="779"/>
                  </a:cubicBezTo>
                  <a:cubicBezTo>
                    <a:pt x="1142" y="734"/>
                    <a:pt x="1151" y="681"/>
                    <a:pt x="1160" y="636"/>
                  </a:cubicBezTo>
                  <a:cubicBezTo>
                    <a:pt x="1178" y="538"/>
                    <a:pt x="1160" y="449"/>
                    <a:pt x="1124" y="359"/>
                  </a:cubicBezTo>
                  <a:cubicBezTo>
                    <a:pt x="1097" y="315"/>
                    <a:pt x="1079" y="279"/>
                    <a:pt x="1053" y="235"/>
                  </a:cubicBezTo>
                  <a:cubicBezTo>
                    <a:pt x="990" y="154"/>
                    <a:pt x="919" y="101"/>
                    <a:pt x="821" y="65"/>
                  </a:cubicBezTo>
                  <a:cubicBezTo>
                    <a:pt x="803" y="56"/>
                    <a:pt x="785" y="47"/>
                    <a:pt x="767" y="38"/>
                  </a:cubicBezTo>
                  <a:cubicBezTo>
                    <a:pt x="709" y="16"/>
                    <a:pt x="650" y="0"/>
                    <a:pt x="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9"/>
            <p:cNvSpPr/>
            <p:nvPr/>
          </p:nvSpPr>
          <p:spPr>
            <a:xfrm>
              <a:off x="797100" y="1316300"/>
              <a:ext cx="28350" cy="28925"/>
            </a:xfrm>
            <a:custGeom>
              <a:avLst/>
              <a:gdLst/>
              <a:ahLst/>
              <a:cxnLst/>
              <a:rect l="l" t="t" r="r" b="b"/>
              <a:pathLst>
                <a:path w="1134" h="1157" extrusionOk="0">
                  <a:moveTo>
                    <a:pt x="593" y="0"/>
                  </a:moveTo>
                  <a:cubicBezTo>
                    <a:pt x="514" y="0"/>
                    <a:pt x="440" y="17"/>
                    <a:pt x="366" y="47"/>
                  </a:cubicBezTo>
                  <a:lnTo>
                    <a:pt x="241" y="118"/>
                  </a:lnTo>
                  <a:cubicBezTo>
                    <a:pt x="161" y="181"/>
                    <a:pt x="108" y="252"/>
                    <a:pt x="63" y="341"/>
                  </a:cubicBezTo>
                  <a:cubicBezTo>
                    <a:pt x="63" y="359"/>
                    <a:pt x="54" y="386"/>
                    <a:pt x="45" y="404"/>
                  </a:cubicBezTo>
                  <a:cubicBezTo>
                    <a:pt x="9" y="466"/>
                    <a:pt x="0" y="538"/>
                    <a:pt x="9" y="618"/>
                  </a:cubicBezTo>
                  <a:cubicBezTo>
                    <a:pt x="0" y="689"/>
                    <a:pt x="18" y="752"/>
                    <a:pt x="45" y="823"/>
                  </a:cubicBezTo>
                  <a:cubicBezTo>
                    <a:pt x="72" y="886"/>
                    <a:pt x="116" y="948"/>
                    <a:pt x="170" y="993"/>
                  </a:cubicBezTo>
                  <a:cubicBezTo>
                    <a:pt x="215" y="1046"/>
                    <a:pt x="277" y="1091"/>
                    <a:pt x="348" y="1118"/>
                  </a:cubicBezTo>
                  <a:cubicBezTo>
                    <a:pt x="393" y="1126"/>
                    <a:pt x="447" y="1144"/>
                    <a:pt x="491" y="1153"/>
                  </a:cubicBezTo>
                  <a:cubicBezTo>
                    <a:pt x="514" y="1155"/>
                    <a:pt x="537" y="1156"/>
                    <a:pt x="559" y="1156"/>
                  </a:cubicBezTo>
                  <a:cubicBezTo>
                    <a:pt x="631" y="1156"/>
                    <a:pt x="700" y="1145"/>
                    <a:pt x="768" y="1118"/>
                  </a:cubicBezTo>
                  <a:cubicBezTo>
                    <a:pt x="812" y="1091"/>
                    <a:pt x="848" y="1064"/>
                    <a:pt x="893" y="1046"/>
                  </a:cubicBezTo>
                  <a:cubicBezTo>
                    <a:pt x="973" y="984"/>
                    <a:pt x="1026" y="903"/>
                    <a:pt x="1062" y="814"/>
                  </a:cubicBezTo>
                  <a:cubicBezTo>
                    <a:pt x="1071" y="796"/>
                    <a:pt x="1080" y="779"/>
                    <a:pt x="1089" y="761"/>
                  </a:cubicBezTo>
                  <a:cubicBezTo>
                    <a:pt x="1116" y="689"/>
                    <a:pt x="1133" y="618"/>
                    <a:pt x="1125" y="547"/>
                  </a:cubicBezTo>
                  <a:cubicBezTo>
                    <a:pt x="1125" y="475"/>
                    <a:pt x="1116" y="404"/>
                    <a:pt x="1089" y="341"/>
                  </a:cubicBezTo>
                  <a:cubicBezTo>
                    <a:pt x="1062" y="270"/>
                    <a:pt x="1017" y="217"/>
                    <a:pt x="964" y="163"/>
                  </a:cubicBezTo>
                  <a:cubicBezTo>
                    <a:pt x="919" y="109"/>
                    <a:pt x="857" y="65"/>
                    <a:pt x="786" y="38"/>
                  </a:cubicBezTo>
                  <a:cubicBezTo>
                    <a:pt x="732" y="29"/>
                    <a:pt x="687" y="20"/>
                    <a:pt x="643" y="2"/>
                  </a:cubicBezTo>
                  <a:cubicBezTo>
                    <a:pt x="626" y="1"/>
                    <a:pt x="609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4" name="Google Shape;39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450" y="595800"/>
            <a:ext cx="1273975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Google Shape;39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850" y="3499063"/>
            <a:ext cx="948026" cy="9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0" name="Google Shape;39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063" y="171351"/>
            <a:ext cx="5927874" cy="4800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al Chocolate Day by Slidesgo">
  <a:themeElements>
    <a:clrScheme name="Simple Light">
      <a:dk1>
        <a:srgbClr val="794B2A"/>
      </a:dk1>
      <a:lt1>
        <a:srgbClr val="FFF4E8"/>
      </a:lt1>
      <a:dk2>
        <a:srgbClr val="A46534"/>
      </a:dk2>
      <a:lt2>
        <a:srgbClr val="F9E6D7"/>
      </a:lt2>
      <a:accent1>
        <a:srgbClr val="8D5229"/>
      </a:accent1>
      <a:accent2>
        <a:srgbClr val="6F4324"/>
      </a:accent2>
      <a:accent3>
        <a:srgbClr val="EC9F25"/>
      </a:accent3>
      <a:accent4>
        <a:srgbClr val="828C32"/>
      </a:accent4>
      <a:accent5>
        <a:srgbClr val="9CA356"/>
      </a:accent5>
      <a:accent6>
        <a:srgbClr val="F4C887"/>
      </a:accent6>
      <a:hlink>
        <a:srgbClr val="794B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On-screen Show (16:9)</PresentationFormat>
  <Paragraphs>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Lilita One</vt:lpstr>
      <vt:lpstr>Anaheim</vt:lpstr>
      <vt:lpstr>PT Sans</vt:lpstr>
      <vt:lpstr>Nunito Light</vt:lpstr>
      <vt:lpstr>Bai Jamjuree</vt:lpstr>
      <vt:lpstr>Open Sans</vt:lpstr>
      <vt:lpstr>Courier New</vt:lpstr>
      <vt:lpstr>Bebas Neue</vt:lpstr>
      <vt:lpstr>Arial</vt:lpstr>
      <vt:lpstr>Global Chocolate Day by Slidesgo</vt:lpstr>
      <vt:lpstr>Banana Choco</vt:lpstr>
      <vt:lpstr>Objective</vt:lpstr>
      <vt:lpstr>Feature</vt:lpstr>
      <vt:lpstr>Feature</vt:lpstr>
      <vt:lpstr> 7</vt:lpstr>
      <vt:lpstr>Repository</vt:lpstr>
      <vt:lpstr>Site map and diagram</vt:lpstr>
      <vt:lpstr>Database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Library ทั้งหมดที่ใช้</vt:lpstr>
      <vt:lpstr>ปัญหาที่พบ และการแก้ไข</vt:lpstr>
      <vt:lpstr>การทำงานร่วมกันผ่าน git repo</vt:lpstr>
      <vt:lpstr>กลุ่มของพวกเรา ขอจบการนำเสนอ ขอบคุณที่รับชมและรับฟัง ครับ/ค่ะ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Choco</dc:title>
  <cp:lastModifiedBy>AUTTAKORN CAMSOI</cp:lastModifiedBy>
  <cp:revision>1</cp:revision>
  <dcterms:modified xsi:type="dcterms:W3CDTF">2024-03-05T16:20:31Z</dcterms:modified>
</cp:coreProperties>
</file>