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1372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66"/>
    <p:restoredTop sz="94636"/>
  </p:normalViewPr>
  <p:slideViewPr>
    <p:cSldViewPr snapToGrid="0" snapToObjects="1">
      <p:cViewPr>
        <p:scale>
          <a:sx n="57" d="100"/>
          <a:sy n="57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296" y="1708486"/>
            <a:ext cx="5216684" cy="3634458"/>
          </a:xfrm>
        </p:spPr>
        <p:txBody>
          <a:bodyPr anchor="b"/>
          <a:lstStyle>
            <a:lvl1pPr algn="ctr">
              <a:defRPr sz="4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160" y="5483102"/>
            <a:ext cx="4602956" cy="2520438"/>
          </a:xfrm>
        </p:spPr>
        <p:txBody>
          <a:bodyPr/>
          <a:lstStyle>
            <a:lvl1pPr marL="0" indent="0" algn="ctr">
              <a:buNone/>
              <a:defRPr sz="1611"/>
            </a:lvl1pPr>
            <a:lvl2pPr marL="306873" indent="0" algn="ctr">
              <a:buNone/>
              <a:defRPr sz="1342"/>
            </a:lvl2pPr>
            <a:lvl3pPr marL="613745" indent="0" algn="ctr">
              <a:buNone/>
              <a:defRPr sz="1208"/>
            </a:lvl3pPr>
            <a:lvl4pPr marL="920618" indent="0" algn="ctr">
              <a:buNone/>
              <a:defRPr sz="1074"/>
            </a:lvl4pPr>
            <a:lvl5pPr marL="1227491" indent="0" algn="ctr">
              <a:buNone/>
              <a:defRPr sz="1074"/>
            </a:lvl5pPr>
            <a:lvl6pPr marL="1534363" indent="0" algn="ctr">
              <a:buNone/>
              <a:defRPr sz="1074"/>
            </a:lvl6pPr>
            <a:lvl7pPr marL="1841236" indent="0" algn="ctr">
              <a:buNone/>
              <a:defRPr sz="1074"/>
            </a:lvl7pPr>
            <a:lvl8pPr marL="2148108" indent="0" algn="ctr">
              <a:buNone/>
              <a:defRPr sz="1074"/>
            </a:lvl8pPr>
            <a:lvl9pPr marL="2454981" indent="0" algn="ctr">
              <a:buNone/>
              <a:defRPr sz="10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63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153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91988" y="555803"/>
            <a:ext cx="1323350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939" y="555803"/>
            <a:ext cx="3893333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41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316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2" y="2602603"/>
            <a:ext cx="5293400" cy="4342500"/>
          </a:xfrm>
        </p:spPr>
        <p:txBody>
          <a:bodyPr anchor="b"/>
          <a:lstStyle>
            <a:lvl1pPr>
              <a:defRPr sz="4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742" y="6986185"/>
            <a:ext cx="5293400" cy="2283618"/>
          </a:xfrm>
        </p:spPr>
        <p:txBody>
          <a:bodyPr/>
          <a:lstStyle>
            <a:lvl1pPr marL="0" indent="0">
              <a:buNone/>
              <a:defRPr sz="1611">
                <a:solidFill>
                  <a:schemeClr val="tx1"/>
                </a:solidFill>
              </a:defRPr>
            </a:lvl1pPr>
            <a:lvl2pPr marL="306873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2pPr>
            <a:lvl3pPr marL="613745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3pPr>
            <a:lvl4pPr marL="920618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4pPr>
            <a:lvl5pPr marL="1227491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5pPr>
            <a:lvl6pPr marL="1534363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6pPr>
            <a:lvl7pPr marL="1841236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7pPr>
            <a:lvl8pPr marL="2148108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8pPr>
            <a:lvl9pPr marL="2454981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939" y="2779007"/>
            <a:ext cx="260834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6995" y="2779007"/>
            <a:ext cx="260834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40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37" y="555805"/>
            <a:ext cx="5293400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738" y="2559104"/>
            <a:ext cx="2596355" cy="1254177"/>
          </a:xfrm>
        </p:spPr>
        <p:txBody>
          <a:bodyPr anchor="b"/>
          <a:lstStyle>
            <a:lvl1pPr marL="0" indent="0">
              <a:buNone/>
              <a:defRPr sz="1611" b="1"/>
            </a:lvl1pPr>
            <a:lvl2pPr marL="306873" indent="0">
              <a:buNone/>
              <a:defRPr sz="1342" b="1"/>
            </a:lvl2pPr>
            <a:lvl3pPr marL="613745" indent="0">
              <a:buNone/>
              <a:defRPr sz="1208" b="1"/>
            </a:lvl3pPr>
            <a:lvl4pPr marL="920618" indent="0">
              <a:buNone/>
              <a:defRPr sz="1074" b="1"/>
            </a:lvl4pPr>
            <a:lvl5pPr marL="1227491" indent="0">
              <a:buNone/>
              <a:defRPr sz="1074" b="1"/>
            </a:lvl5pPr>
            <a:lvl6pPr marL="1534363" indent="0">
              <a:buNone/>
              <a:defRPr sz="1074" b="1"/>
            </a:lvl6pPr>
            <a:lvl7pPr marL="1841236" indent="0">
              <a:buNone/>
              <a:defRPr sz="1074" b="1"/>
            </a:lvl7pPr>
            <a:lvl8pPr marL="2148108" indent="0">
              <a:buNone/>
              <a:defRPr sz="1074" b="1"/>
            </a:lvl8pPr>
            <a:lvl9pPr marL="2454981" indent="0">
              <a:buNone/>
              <a:defRPr sz="10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738" y="3813281"/>
            <a:ext cx="2596355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6997" y="2559104"/>
            <a:ext cx="2609141" cy="1254177"/>
          </a:xfrm>
        </p:spPr>
        <p:txBody>
          <a:bodyPr anchor="b"/>
          <a:lstStyle>
            <a:lvl1pPr marL="0" indent="0">
              <a:buNone/>
              <a:defRPr sz="1611" b="1"/>
            </a:lvl1pPr>
            <a:lvl2pPr marL="306873" indent="0">
              <a:buNone/>
              <a:defRPr sz="1342" b="1"/>
            </a:lvl2pPr>
            <a:lvl3pPr marL="613745" indent="0">
              <a:buNone/>
              <a:defRPr sz="1208" b="1"/>
            </a:lvl3pPr>
            <a:lvl4pPr marL="920618" indent="0">
              <a:buNone/>
              <a:defRPr sz="1074" b="1"/>
            </a:lvl4pPr>
            <a:lvl5pPr marL="1227491" indent="0">
              <a:buNone/>
              <a:defRPr sz="1074" b="1"/>
            </a:lvl5pPr>
            <a:lvl6pPr marL="1534363" indent="0">
              <a:buNone/>
              <a:defRPr sz="1074" b="1"/>
            </a:lvl6pPr>
            <a:lvl7pPr marL="1841236" indent="0">
              <a:buNone/>
              <a:defRPr sz="1074" b="1"/>
            </a:lvl7pPr>
            <a:lvl8pPr marL="2148108" indent="0">
              <a:buNone/>
              <a:defRPr sz="1074" b="1"/>
            </a:lvl8pPr>
            <a:lvl9pPr marL="2454981" indent="0">
              <a:buNone/>
              <a:defRPr sz="10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6997" y="3813281"/>
            <a:ext cx="2609141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70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94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598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37" y="695960"/>
            <a:ext cx="1979431" cy="2435860"/>
          </a:xfrm>
        </p:spPr>
        <p:txBody>
          <a:bodyPr anchor="b"/>
          <a:lstStyle>
            <a:lvl1pPr>
              <a:defRPr sz="2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142" y="1503083"/>
            <a:ext cx="3106995" cy="7418740"/>
          </a:xfrm>
        </p:spPr>
        <p:txBody>
          <a:bodyPr/>
          <a:lstStyle>
            <a:lvl1pPr>
              <a:defRPr sz="2148"/>
            </a:lvl1pPr>
            <a:lvl2pPr>
              <a:defRPr sz="1879"/>
            </a:lvl2pPr>
            <a:lvl3pPr>
              <a:defRPr sz="1611"/>
            </a:lvl3pPr>
            <a:lvl4pPr>
              <a:defRPr sz="1342"/>
            </a:lvl4pPr>
            <a:lvl5pPr>
              <a:defRPr sz="1342"/>
            </a:lvl5pPr>
            <a:lvl6pPr>
              <a:defRPr sz="1342"/>
            </a:lvl6pPr>
            <a:lvl7pPr>
              <a:defRPr sz="1342"/>
            </a:lvl7pPr>
            <a:lvl8pPr>
              <a:defRPr sz="1342"/>
            </a:lvl8pPr>
            <a:lvl9pPr>
              <a:defRPr sz="13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737" y="3131820"/>
            <a:ext cx="1979431" cy="5802084"/>
          </a:xfrm>
        </p:spPr>
        <p:txBody>
          <a:bodyPr/>
          <a:lstStyle>
            <a:lvl1pPr marL="0" indent="0">
              <a:buNone/>
              <a:defRPr sz="1074"/>
            </a:lvl1pPr>
            <a:lvl2pPr marL="306873" indent="0">
              <a:buNone/>
              <a:defRPr sz="940"/>
            </a:lvl2pPr>
            <a:lvl3pPr marL="613745" indent="0">
              <a:buNone/>
              <a:defRPr sz="805"/>
            </a:lvl3pPr>
            <a:lvl4pPr marL="920618" indent="0">
              <a:buNone/>
              <a:defRPr sz="671"/>
            </a:lvl4pPr>
            <a:lvl5pPr marL="1227491" indent="0">
              <a:buNone/>
              <a:defRPr sz="671"/>
            </a:lvl5pPr>
            <a:lvl6pPr marL="1534363" indent="0">
              <a:buNone/>
              <a:defRPr sz="671"/>
            </a:lvl6pPr>
            <a:lvl7pPr marL="1841236" indent="0">
              <a:buNone/>
              <a:defRPr sz="671"/>
            </a:lvl7pPr>
            <a:lvl8pPr marL="2148108" indent="0">
              <a:buNone/>
              <a:defRPr sz="671"/>
            </a:lvl8pPr>
            <a:lvl9pPr marL="2454981" indent="0">
              <a:buNone/>
              <a:defRPr sz="6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687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37" y="695960"/>
            <a:ext cx="1979431" cy="2435860"/>
          </a:xfrm>
        </p:spPr>
        <p:txBody>
          <a:bodyPr anchor="b"/>
          <a:lstStyle>
            <a:lvl1pPr>
              <a:defRPr sz="2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9142" y="1503083"/>
            <a:ext cx="3106995" cy="7418740"/>
          </a:xfrm>
        </p:spPr>
        <p:txBody>
          <a:bodyPr anchor="t"/>
          <a:lstStyle>
            <a:lvl1pPr marL="0" indent="0">
              <a:buNone/>
              <a:defRPr sz="2148"/>
            </a:lvl1pPr>
            <a:lvl2pPr marL="306873" indent="0">
              <a:buNone/>
              <a:defRPr sz="1879"/>
            </a:lvl2pPr>
            <a:lvl3pPr marL="613745" indent="0">
              <a:buNone/>
              <a:defRPr sz="1611"/>
            </a:lvl3pPr>
            <a:lvl4pPr marL="920618" indent="0">
              <a:buNone/>
              <a:defRPr sz="1342"/>
            </a:lvl4pPr>
            <a:lvl5pPr marL="1227491" indent="0">
              <a:buNone/>
              <a:defRPr sz="1342"/>
            </a:lvl5pPr>
            <a:lvl6pPr marL="1534363" indent="0">
              <a:buNone/>
              <a:defRPr sz="1342"/>
            </a:lvl6pPr>
            <a:lvl7pPr marL="1841236" indent="0">
              <a:buNone/>
              <a:defRPr sz="1342"/>
            </a:lvl7pPr>
            <a:lvl8pPr marL="2148108" indent="0">
              <a:buNone/>
              <a:defRPr sz="1342"/>
            </a:lvl8pPr>
            <a:lvl9pPr marL="2454981" indent="0">
              <a:buNone/>
              <a:defRPr sz="13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737" y="3131820"/>
            <a:ext cx="1979431" cy="5802084"/>
          </a:xfrm>
        </p:spPr>
        <p:txBody>
          <a:bodyPr/>
          <a:lstStyle>
            <a:lvl1pPr marL="0" indent="0">
              <a:buNone/>
              <a:defRPr sz="1074"/>
            </a:lvl1pPr>
            <a:lvl2pPr marL="306873" indent="0">
              <a:buNone/>
              <a:defRPr sz="940"/>
            </a:lvl2pPr>
            <a:lvl3pPr marL="613745" indent="0">
              <a:buNone/>
              <a:defRPr sz="805"/>
            </a:lvl3pPr>
            <a:lvl4pPr marL="920618" indent="0">
              <a:buNone/>
              <a:defRPr sz="671"/>
            </a:lvl4pPr>
            <a:lvl5pPr marL="1227491" indent="0">
              <a:buNone/>
              <a:defRPr sz="671"/>
            </a:lvl5pPr>
            <a:lvl6pPr marL="1534363" indent="0">
              <a:buNone/>
              <a:defRPr sz="671"/>
            </a:lvl6pPr>
            <a:lvl7pPr marL="1841236" indent="0">
              <a:buNone/>
              <a:defRPr sz="671"/>
            </a:lvl7pPr>
            <a:lvl8pPr marL="2148108" indent="0">
              <a:buNone/>
              <a:defRPr sz="671"/>
            </a:lvl8pPr>
            <a:lvl9pPr marL="2454981" indent="0">
              <a:buNone/>
              <a:defRPr sz="6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830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939" y="555805"/>
            <a:ext cx="529340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39" y="2779007"/>
            <a:ext cx="529340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939" y="9675782"/>
            <a:ext cx="138088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99038-1A72-884D-8A8A-DCD1FA5942DC}" type="datetimeFigureOut">
              <a:rPr lang="en-TW" smtClean="0"/>
              <a:t>2021/3/12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2974" y="9675782"/>
            <a:ext cx="207133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452" y="9675782"/>
            <a:ext cx="138088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FDF5-CCD0-DC4E-8CA4-322618B42B3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465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3745" rtl="0" eaLnBrk="1" latinLnBrk="0" hangingPunct="1">
        <a:lnSpc>
          <a:spcPct val="90000"/>
        </a:lnSpc>
        <a:spcBef>
          <a:spcPct val="0"/>
        </a:spcBef>
        <a:buNone/>
        <a:defRPr sz="2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436" indent="-153436" algn="l" defTabSz="613745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1879" kern="1200">
          <a:solidFill>
            <a:schemeClr val="tx1"/>
          </a:solidFill>
          <a:latin typeface="+mn-lt"/>
          <a:ea typeface="+mn-ea"/>
          <a:cs typeface="+mn-cs"/>
        </a:defRPr>
      </a:lvl1pPr>
      <a:lvl2pPr marL="460309" indent="-153436" algn="l" defTabSz="61374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767182" indent="-153436" algn="l" defTabSz="61374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74054" indent="-153436" algn="l" defTabSz="61374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4pPr>
      <a:lvl5pPr marL="1380927" indent="-153436" algn="l" defTabSz="61374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5pPr>
      <a:lvl6pPr marL="1687800" indent="-153436" algn="l" defTabSz="61374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6pPr>
      <a:lvl7pPr marL="1994672" indent="-153436" algn="l" defTabSz="61374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7pPr>
      <a:lvl8pPr marL="2301545" indent="-153436" algn="l" defTabSz="61374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8pPr>
      <a:lvl9pPr marL="2608417" indent="-153436" algn="l" defTabSz="61374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1pPr>
      <a:lvl2pPr marL="306873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2pPr>
      <a:lvl3pPr marL="613745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3pPr>
      <a:lvl4pPr marL="920618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4pPr>
      <a:lvl5pPr marL="1227491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5pPr>
      <a:lvl6pPr marL="1534363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6pPr>
      <a:lvl7pPr marL="1841236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7pPr>
      <a:lvl8pPr marL="2148108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8pPr>
      <a:lvl9pPr marL="2454981" algn="l" defTabSz="613745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BC6F407-9C6E-9347-B37B-9D3BDB9318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780035" y="4212098"/>
            <a:ext cx="5994700" cy="1535562"/>
          </a:xfrm>
          <a:prstGeom prst="bentConnector3">
            <a:avLst>
              <a:gd name="adj1" fmla="val 100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3441B8-CB8B-7643-B103-CD110AC684CF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985100" y="8472227"/>
            <a:ext cx="1" cy="43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EBF3F55-FC6A-E44A-BE6A-8F2BADAD61CE}"/>
              </a:ext>
            </a:extLst>
          </p:cNvPr>
          <p:cNvSpPr/>
          <p:nvPr/>
        </p:nvSpPr>
        <p:spPr>
          <a:xfrm>
            <a:off x="836360" y="2220612"/>
            <a:ext cx="2297479" cy="659996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790" dirty="0"/>
              <a:t>輸入</a:t>
            </a:r>
            <a:r>
              <a:rPr lang="en-US" altLang="zh-TW" sz="1790" dirty="0"/>
              <a:t>n</a:t>
            </a:r>
            <a:r>
              <a:rPr lang="en-TW" sz="1790" dirty="0"/>
              <a:t>值</a:t>
            </a:r>
          </a:p>
          <a:p>
            <a:pPr algn="ctr"/>
            <a:r>
              <a:rPr lang="en-TW" sz="1790" dirty="0"/>
              <a:t>（數列長度）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7B7DA3A7-C4F8-4C49-BD14-5545A757B966}"/>
              </a:ext>
            </a:extLst>
          </p:cNvPr>
          <p:cNvSpPr/>
          <p:nvPr/>
        </p:nvSpPr>
        <p:spPr>
          <a:xfrm>
            <a:off x="757596" y="953205"/>
            <a:ext cx="2455009" cy="791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148" dirty="0"/>
              <a:t>程式開始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3B3732-F389-F445-BAE4-35F7E8487390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1985100" y="1744443"/>
            <a:ext cx="1" cy="47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35694-4F54-E745-8DC5-ADA8011D0CC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49535" y="7977231"/>
            <a:ext cx="38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9135B7-BD7A-9A43-88CC-59EEDC698745}"/>
              </a:ext>
            </a:extLst>
          </p:cNvPr>
          <p:cNvSpPr txBox="1"/>
          <p:nvPr/>
        </p:nvSpPr>
        <p:spPr>
          <a:xfrm>
            <a:off x="504609" y="7659106"/>
            <a:ext cx="391454" cy="340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11" dirty="0">
                <a:solidFill>
                  <a:srgbClr val="0070C0"/>
                </a:solidFill>
              </a:rPr>
              <a:t>是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B7320B-3801-304A-B3C1-B919BE84AF16}"/>
              </a:ext>
            </a:extLst>
          </p:cNvPr>
          <p:cNvGrpSpPr/>
          <p:nvPr/>
        </p:nvGrpSpPr>
        <p:grpSpPr>
          <a:xfrm>
            <a:off x="647291" y="3380533"/>
            <a:ext cx="2675612" cy="6315672"/>
            <a:chOff x="635289" y="2663974"/>
            <a:chExt cx="2989820" cy="705734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1FD4A9-0F96-CD4B-8A3C-768F05A44986}"/>
                </a:ext>
              </a:extLst>
            </p:cNvPr>
            <p:cNvGrpSpPr/>
            <p:nvPr/>
          </p:nvGrpSpPr>
          <p:grpSpPr>
            <a:xfrm>
              <a:off x="758545" y="3713177"/>
              <a:ext cx="2743311" cy="6008144"/>
              <a:chOff x="846561" y="2340013"/>
              <a:chExt cx="2743311" cy="6008144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F400CD9F-6D00-9742-9C33-3A43AE7C79FF}"/>
                  </a:ext>
                </a:extLst>
              </p:cNvPr>
              <p:cNvSpPr/>
              <p:nvPr/>
            </p:nvSpPr>
            <p:spPr>
              <a:xfrm>
                <a:off x="934575" y="2872103"/>
                <a:ext cx="2567281" cy="737502"/>
              </a:xfrm>
              <a:prstGeom prst="parallelogram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1790" dirty="0"/>
                  <a:t>輸入數列</a:t>
                </a:r>
              </a:p>
              <a:p>
                <a:pPr algn="ctr"/>
                <a:r>
                  <a:rPr lang="en-TW" sz="1790" dirty="0"/>
                  <a:t>（</a:t>
                </a:r>
                <a:r>
                  <a:rPr lang="en-US" altLang="zh-TW" sz="1790" dirty="0"/>
                  <a:t>n</a:t>
                </a:r>
                <a:r>
                  <a:rPr lang="en-TW" sz="1790" dirty="0"/>
                  <a:t>個數）</a:t>
                </a:r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40806E13-0B18-5A4B-9F66-C360F3DF75D8}"/>
                  </a:ext>
                </a:extLst>
              </p:cNvPr>
              <p:cNvSpPr/>
              <p:nvPr/>
            </p:nvSpPr>
            <p:spPr>
              <a:xfrm>
                <a:off x="934575" y="4284377"/>
                <a:ext cx="2567281" cy="110625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1790" dirty="0"/>
                  <a:t>從數列的最後一個數開始輸出</a:t>
                </a:r>
              </a:p>
            </p:txBody>
          </p:sp>
          <p:sp>
            <p:nvSpPr>
              <p:cNvPr id="14" name="Decision 13">
                <a:extLst>
                  <a:ext uri="{FF2B5EF4-FFF2-40B4-BE49-F238E27FC236}">
                    <a16:creationId xmlns:a16="http://schemas.microsoft.com/office/drawing/2014/main" id="{16B3A86E-2C1A-1149-AD3E-209E592261B1}"/>
                  </a:ext>
                </a:extLst>
              </p:cNvPr>
              <p:cNvSpPr/>
              <p:nvPr/>
            </p:nvSpPr>
            <p:spPr>
              <a:xfrm>
                <a:off x="934575" y="5874190"/>
                <a:ext cx="2567281" cy="110625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1790" dirty="0"/>
                  <a:t>是否繼續</a:t>
                </a:r>
              </a:p>
              <a:p>
                <a:pPr algn="ctr"/>
                <a:r>
                  <a:rPr lang="en-TW" sz="1790" dirty="0"/>
                  <a:t>使用程式</a:t>
                </a:r>
              </a:p>
            </p:txBody>
          </p:sp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416F8633-824E-1C46-A356-72B9C5FFCEFC}"/>
                  </a:ext>
                </a:extLst>
              </p:cNvPr>
              <p:cNvSpPr/>
              <p:nvPr/>
            </p:nvSpPr>
            <p:spPr>
              <a:xfrm>
                <a:off x="846561" y="7464003"/>
                <a:ext cx="2743311" cy="884154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2148" dirty="0"/>
                  <a:t>程式結束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2905DD9-0264-CD42-98D4-91B332E425A4}"/>
                  </a:ext>
                </a:extLst>
              </p:cNvPr>
              <p:cNvCxnSpPr>
                <a:stCxn id="9" idx="4"/>
                <a:endCxn id="11" idx="0"/>
              </p:cNvCxnSpPr>
              <p:nvPr/>
            </p:nvCxnSpPr>
            <p:spPr>
              <a:xfrm>
                <a:off x="2218216" y="2340013"/>
                <a:ext cx="0" cy="5320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E84298B-DA96-364B-ABC8-8C4292FA8C28}"/>
                  </a:ext>
                </a:extLst>
              </p:cNvPr>
              <p:cNvCxnSpPr>
                <a:stCxn id="11" idx="4"/>
                <a:endCxn id="12" idx="0"/>
              </p:cNvCxnSpPr>
              <p:nvPr/>
            </p:nvCxnSpPr>
            <p:spPr>
              <a:xfrm>
                <a:off x="2218216" y="3609605"/>
                <a:ext cx="0" cy="674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68536BD-B3A8-7744-A198-25BEA7FE530E}"/>
                  </a:ext>
                </a:extLst>
              </p:cNvPr>
              <p:cNvCxnSpPr>
                <a:stCxn id="12" idx="4"/>
                <a:endCxn id="14" idx="0"/>
              </p:cNvCxnSpPr>
              <p:nvPr/>
            </p:nvCxnSpPr>
            <p:spPr>
              <a:xfrm>
                <a:off x="2218216" y="5390630"/>
                <a:ext cx="0" cy="483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4E5823-7D8E-8049-8E92-5FC1C9CDD69D}"/>
                  </a:ext>
                </a:extLst>
              </p:cNvPr>
              <p:cNvSpPr txBox="1"/>
              <p:nvPr/>
            </p:nvSpPr>
            <p:spPr>
              <a:xfrm>
                <a:off x="2218215" y="6987611"/>
                <a:ext cx="437424" cy="380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611" dirty="0">
                    <a:solidFill>
                      <a:srgbClr val="FF0000"/>
                    </a:solidFill>
                  </a:rPr>
                  <a:t>否</a:t>
                </a:r>
              </a:p>
            </p:txBody>
          </p:sp>
        </p:grpSp>
        <p:sp>
          <p:nvSpPr>
            <p:cNvPr id="20" name="Decision 19">
              <a:extLst>
                <a:ext uri="{FF2B5EF4-FFF2-40B4-BE49-F238E27FC236}">
                  <a16:creationId xmlns:a16="http://schemas.microsoft.com/office/drawing/2014/main" id="{232E7244-FEB4-CC4D-8E48-6A10DDE17E91}"/>
                </a:ext>
              </a:extLst>
            </p:cNvPr>
            <p:cNvSpPr/>
            <p:nvPr/>
          </p:nvSpPr>
          <p:spPr>
            <a:xfrm>
              <a:off x="635289" y="2663974"/>
              <a:ext cx="2989820" cy="110625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790" dirty="0"/>
                <a:t>0</a:t>
              </a:r>
              <a:r>
                <a:rPr lang="zh-TW" altLang="en-US" sz="1790" dirty="0"/>
                <a:t> </a:t>
              </a:r>
              <a:r>
                <a:rPr lang="en-US" altLang="zh-TW" sz="1790" dirty="0"/>
                <a:t>&lt;</a:t>
              </a:r>
              <a:r>
                <a:rPr lang="zh-TW" altLang="en-US" sz="1790" dirty="0"/>
                <a:t> </a:t>
              </a:r>
              <a:r>
                <a:rPr lang="en-US" altLang="zh-TW" sz="1790" dirty="0"/>
                <a:t>n</a:t>
              </a:r>
              <a:r>
                <a:rPr lang="zh-TW" altLang="en-US" sz="1790" dirty="0"/>
                <a:t> </a:t>
              </a:r>
              <a:r>
                <a:rPr lang="en-US" altLang="zh-TW" sz="1790" dirty="0"/>
                <a:t>&lt;</a:t>
              </a:r>
              <a:r>
                <a:rPr lang="zh-TW" altLang="en-US" sz="1790" dirty="0"/>
                <a:t> </a:t>
              </a:r>
              <a:r>
                <a:rPr lang="en-US" altLang="zh-TW" sz="1790" dirty="0"/>
                <a:t>1000</a:t>
              </a:r>
              <a:endParaRPr lang="en-TW" sz="1790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238C87-0A88-2F49-B60F-7D0E6902EB62}"/>
              </a:ext>
            </a:extLst>
          </p:cNvPr>
          <p:cNvCxnSpPr/>
          <p:nvPr/>
        </p:nvCxnSpPr>
        <p:spPr>
          <a:xfrm>
            <a:off x="1967504" y="2904364"/>
            <a:ext cx="0" cy="47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E6AC27-0A18-424B-9F4B-536AA657D341}"/>
              </a:ext>
            </a:extLst>
          </p:cNvPr>
          <p:cNvSpPr txBox="1"/>
          <p:nvPr/>
        </p:nvSpPr>
        <p:spPr>
          <a:xfrm>
            <a:off x="1985097" y="4405570"/>
            <a:ext cx="391454" cy="340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11" dirty="0">
                <a:solidFill>
                  <a:srgbClr val="0070C0"/>
                </a:solidFill>
              </a:rPr>
              <a:t>是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A2BDE0-2E66-A64A-AE1E-77A60C817813}"/>
              </a:ext>
            </a:extLst>
          </p:cNvPr>
          <p:cNvCxnSpPr>
            <a:stCxn id="20" idx="3"/>
          </p:cNvCxnSpPr>
          <p:nvPr/>
        </p:nvCxnSpPr>
        <p:spPr>
          <a:xfrm>
            <a:off x="3322903" y="3875529"/>
            <a:ext cx="395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7F0E552-76F1-E74A-805E-D79257229EEB}"/>
              </a:ext>
            </a:extLst>
          </p:cNvPr>
          <p:cNvCxnSpPr/>
          <p:nvPr/>
        </p:nvCxnSpPr>
        <p:spPr>
          <a:xfrm rot="16200000" flipV="1">
            <a:off x="1905176" y="2062449"/>
            <a:ext cx="1893003" cy="1733158"/>
          </a:xfrm>
          <a:prstGeom prst="bentConnector3">
            <a:avLst>
              <a:gd name="adj1" fmla="val 100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3EDC2F-D310-684F-91D0-3266583986F5}"/>
              </a:ext>
            </a:extLst>
          </p:cNvPr>
          <p:cNvSpPr txBox="1"/>
          <p:nvPr/>
        </p:nvSpPr>
        <p:spPr>
          <a:xfrm>
            <a:off x="3330801" y="3545014"/>
            <a:ext cx="391454" cy="340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11" dirty="0">
                <a:solidFill>
                  <a:srgbClr val="FF0000"/>
                </a:solidFill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18155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Jan</dc:creator>
  <cp:lastModifiedBy>Jacqueline Jan</cp:lastModifiedBy>
  <cp:revision>4</cp:revision>
  <dcterms:created xsi:type="dcterms:W3CDTF">2021-03-11T15:21:22Z</dcterms:created>
  <dcterms:modified xsi:type="dcterms:W3CDTF">2021-03-12T03:21:44Z</dcterms:modified>
</cp:coreProperties>
</file>