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1" r:id="rId3"/>
  </p:sldMasterIdLst>
  <p:notesMasterIdLst>
    <p:notesMasterId r:id="rId18"/>
  </p:notesMasterIdLst>
  <p:handoutMasterIdLst>
    <p:handoutMasterId r:id="rId19"/>
  </p:handoutMasterIdLst>
  <p:sldIdLst>
    <p:sldId id="302" r:id="rId4"/>
    <p:sldId id="259" r:id="rId5"/>
    <p:sldId id="274" r:id="rId6"/>
    <p:sldId id="260" r:id="rId7"/>
    <p:sldId id="279" r:id="rId8"/>
    <p:sldId id="262" r:id="rId9"/>
    <p:sldId id="300" r:id="rId10"/>
    <p:sldId id="267" r:id="rId11"/>
    <p:sldId id="268" r:id="rId12"/>
    <p:sldId id="290" r:id="rId13"/>
    <p:sldId id="291" r:id="rId14"/>
    <p:sldId id="293" r:id="rId15"/>
    <p:sldId id="289"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CFF"/>
    <a:srgbClr val="E5E6E0"/>
    <a:srgbClr val="E1DBCF"/>
    <a:srgbClr val="D0C7B4"/>
    <a:srgbClr val="A29C97"/>
    <a:srgbClr val="857453"/>
    <a:srgbClr val="B7A98D"/>
    <a:srgbClr val="FFFFFF"/>
    <a:srgbClr val="E5E6E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4660"/>
  </p:normalViewPr>
  <p:slideViewPr>
    <p:cSldViewPr snapToGrid="0">
      <p:cViewPr>
        <p:scale>
          <a:sx n="62" d="100"/>
          <a:sy n="62" d="100"/>
        </p:scale>
        <p:origin x="1832" y="976"/>
      </p:cViewPr>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6C354D-8127-4B24-ABBE-FD72C9BEDCD4}" type="datetimeFigureOut">
              <a:rPr lang="en-US" smtClean="0"/>
              <a:t>11/22/20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2256F-E9CB-4ADA-809A-C7D849374818}" type="slidenum">
              <a:rPr lang="en-US" smtClean="0"/>
              <a:t>‹#›</a:t>
            </a:fld>
            <a:endParaRPr lang="en-US"/>
          </a:p>
        </p:txBody>
      </p:sp>
    </p:spTree>
    <p:extLst>
      <p:ext uri="{BB962C8B-B14F-4D97-AF65-F5344CB8AC3E}">
        <p14:creationId xmlns:p14="http://schemas.microsoft.com/office/powerpoint/2010/main" val="9388414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20F98-DC0C-427E-83E6-9AF00EDBC744}" type="datetimeFigureOut">
              <a:rPr lang="en-US" smtClean="0"/>
              <a:t>11/22/20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20D12-07AE-46CF-9F74-D8E226F8BD2D}" type="slidenum">
              <a:rPr lang="en-US" smtClean="0"/>
              <a:t>‹#›</a:t>
            </a:fld>
            <a:endParaRPr lang="en-US"/>
          </a:p>
        </p:txBody>
      </p:sp>
    </p:spTree>
    <p:extLst>
      <p:ext uri="{BB962C8B-B14F-4D97-AF65-F5344CB8AC3E}">
        <p14:creationId xmlns:p14="http://schemas.microsoft.com/office/powerpoint/2010/main" val="208287303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2</a:t>
            </a:fld>
            <a:endParaRPr lang="en-US"/>
          </a:p>
        </p:txBody>
      </p:sp>
    </p:spTree>
    <p:extLst>
      <p:ext uri="{BB962C8B-B14F-4D97-AF65-F5344CB8AC3E}">
        <p14:creationId xmlns:p14="http://schemas.microsoft.com/office/powerpoint/2010/main" val="210321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4</a:t>
            </a:fld>
            <a:endParaRPr lang="en-US"/>
          </a:p>
        </p:txBody>
      </p:sp>
    </p:spTree>
    <p:extLst>
      <p:ext uri="{BB962C8B-B14F-4D97-AF65-F5344CB8AC3E}">
        <p14:creationId xmlns:p14="http://schemas.microsoft.com/office/powerpoint/2010/main" val="398088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5</a:t>
            </a:fld>
            <a:endParaRPr lang="en-US"/>
          </a:p>
        </p:txBody>
      </p:sp>
    </p:spTree>
    <p:extLst>
      <p:ext uri="{BB962C8B-B14F-4D97-AF65-F5344CB8AC3E}">
        <p14:creationId xmlns:p14="http://schemas.microsoft.com/office/powerpoint/2010/main" val="2057084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6</a:t>
            </a:fld>
            <a:endParaRPr lang="en-US"/>
          </a:p>
        </p:txBody>
      </p:sp>
    </p:spTree>
    <p:extLst>
      <p:ext uri="{BB962C8B-B14F-4D97-AF65-F5344CB8AC3E}">
        <p14:creationId xmlns:p14="http://schemas.microsoft.com/office/powerpoint/2010/main" val="33234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8</a:t>
            </a:fld>
            <a:endParaRPr lang="en-US"/>
          </a:p>
        </p:txBody>
      </p:sp>
    </p:spTree>
    <p:extLst>
      <p:ext uri="{BB962C8B-B14F-4D97-AF65-F5344CB8AC3E}">
        <p14:creationId xmlns:p14="http://schemas.microsoft.com/office/powerpoint/2010/main" val="58604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2520D12-07AE-46CF-9F74-D8E226F8BD2D}" type="slidenum">
              <a:rPr lang="en-US" smtClean="0"/>
              <a:t>9</a:t>
            </a:fld>
            <a:endParaRPr lang="en-US"/>
          </a:p>
        </p:txBody>
      </p:sp>
    </p:spTree>
    <p:extLst>
      <p:ext uri="{BB962C8B-B14F-4D97-AF65-F5344CB8AC3E}">
        <p14:creationId xmlns:p14="http://schemas.microsoft.com/office/powerpoint/2010/main" val="167314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2" name="Picture Placeholder 11"/>
          <p:cNvSpPr>
            <a:spLocks noGrp="1"/>
          </p:cNvSpPr>
          <p:nvPr>
            <p:ph type="pic" sz="quarter" idx="12"/>
          </p:nvPr>
        </p:nvSpPr>
        <p:spPr>
          <a:xfrm>
            <a:off x="6848475" y="1924049"/>
            <a:ext cx="4657725" cy="2876550"/>
          </a:xfrm>
          <a:custGeom>
            <a:avLst/>
            <a:gdLst>
              <a:gd name="connsiteX0" fmla="*/ 0 w 4657725"/>
              <a:gd name="connsiteY0" fmla="*/ 0 h 2876550"/>
              <a:gd name="connsiteX1" fmla="*/ 4657725 w 4657725"/>
              <a:gd name="connsiteY1" fmla="*/ 0 h 2876550"/>
              <a:gd name="connsiteX2" fmla="*/ 4657725 w 4657725"/>
              <a:gd name="connsiteY2" fmla="*/ 2876550 h 2876550"/>
              <a:gd name="connsiteX3" fmla="*/ 0 w 4657725"/>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4657725" h="2876550">
                <a:moveTo>
                  <a:pt x="0" y="0"/>
                </a:moveTo>
                <a:lnTo>
                  <a:pt x="4657725" y="0"/>
                </a:lnTo>
                <a:lnTo>
                  <a:pt x="4657725" y="2876550"/>
                </a:lnTo>
                <a:lnTo>
                  <a:pt x="0" y="2876550"/>
                </a:lnTo>
                <a:close/>
              </a:path>
            </a:pathLst>
          </a:custGeom>
        </p:spPr>
        <p:txBody>
          <a:bodyPr wrap="square">
            <a:noAutofit/>
          </a:bodyPr>
          <a:lstStyle/>
          <a:p>
            <a:endParaRPr lang="en-US"/>
          </a:p>
        </p:txBody>
      </p:sp>
      <p:sp>
        <p:nvSpPr>
          <p:cNvPr id="16" name="Picture Placeholder 15"/>
          <p:cNvSpPr>
            <a:spLocks noGrp="1"/>
          </p:cNvSpPr>
          <p:nvPr>
            <p:ph type="pic" sz="quarter" idx="13"/>
          </p:nvPr>
        </p:nvSpPr>
        <p:spPr>
          <a:xfrm>
            <a:off x="6176963" y="3514726"/>
            <a:ext cx="1081087" cy="2281238"/>
          </a:xfrm>
          <a:custGeom>
            <a:avLst/>
            <a:gdLst>
              <a:gd name="connsiteX0" fmla="*/ 180185 w 1081087"/>
              <a:gd name="connsiteY0" fmla="*/ 0 h 2281238"/>
              <a:gd name="connsiteX1" fmla="*/ 900902 w 1081087"/>
              <a:gd name="connsiteY1" fmla="*/ 0 h 2281238"/>
              <a:gd name="connsiteX2" fmla="*/ 1081087 w 1081087"/>
              <a:gd name="connsiteY2" fmla="*/ 180185 h 2281238"/>
              <a:gd name="connsiteX3" fmla="*/ 1081087 w 1081087"/>
              <a:gd name="connsiteY3" fmla="*/ 2101053 h 2281238"/>
              <a:gd name="connsiteX4" fmla="*/ 900902 w 1081087"/>
              <a:gd name="connsiteY4" fmla="*/ 2281238 h 2281238"/>
              <a:gd name="connsiteX5" fmla="*/ 180185 w 1081087"/>
              <a:gd name="connsiteY5" fmla="*/ 2281238 h 2281238"/>
              <a:gd name="connsiteX6" fmla="*/ 0 w 1081087"/>
              <a:gd name="connsiteY6" fmla="*/ 2101053 h 2281238"/>
              <a:gd name="connsiteX7" fmla="*/ 0 w 1081087"/>
              <a:gd name="connsiteY7" fmla="*/ 180185 h 2281238"/>
              <a:gd name="connsiteX8" fmla="*/ 180185 w 1081087"/>
              <a:gd name="connsiteY8" fmla="*/ 0 h 2281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1087" h="2281238">
                <a:moveTo>
                  <a:pt x="180185" y="0"/>
                </a:moveTo>
                <a:lnTo>
                  <a:pt x="900902" y="0"/>
                </a:lnTo>
                <a:cubicBezTo>
                  <a:pt x="1000415" y="0"/>
                  <a:pt x="1081087" y="80672"/>
                  <a:pt x="1081087" y="180185"/>
                </a:cubicBezTo>
                <a:lnTo>
                  <a:pt x="1081087" y="2101053"/>
                </a:lnTo>
                <a:cubicBezTo>
                  <a:pt x="1081087" y="2200566"/>
                  <a:pt x="1000415" y="2281238"/>
                  <a:pt x="900902" y="2281238"/>
                </a:cubicBezTo>
                <a:lnTo>
                  <a:pt x="180185" y="2281238"/>
                </a:lnTo>
                <a:cubicBezTo>
                  <a:pt x="80672" y="2281238"/>
                  <a:pt x="0" y="2200566"/>
                  <a:pt x="0" y="2101053"/>
                </a:cubicBezTo>
                <a:lnTo>
                  <a:pt x="0" y="180185"/>
                </a:lnTo>
                <a:cubicBezTo>
                  <a:pt x="0" y="80672"/>
                  <a:pt x="80672" y="0"/>
                  <a:pt x="18018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88702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13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3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7" name="Picture Placeholder 16"/>
          <p:cNvSpPr>
            <a:spLocks noGrp="1"/>
          </p:cNvSpPr>
          <p:nvPr>
            <p:ph type="pic" sz="quarter" idx="12"/>
          </p:nvPr>
        </p:nvSpPr>
        <p:spPr>
          <a:xfrm>
            <a:off x="8458201" y="1181735"/>
            <a:ext cx="2114550" cy="3390265"/>
          </a:xfrm>
          <a:custGeom>
            <a:avLst/>
            <a:gdLst>
              <a:gd name="connsiteX0" fmla="*/ 0 w 2114550"/>
              <a:gd name="connsiteY0" fmla="*/ 0 h 4438650"/>
              <a:gd name="connsiteX1" fmla="*/ 2114550 w 2114550"/>
              <a:gd name="connsiteY1" fmla="*/ 0 h 4438650"/>
              <a:gd name="connsiteX2" fmla="*/ 2114550 w 2114550"/>
              <a:gd name="connsiteY2" fmla="*/ 4438650 h 4438650"/>
              <a:gd name="connsiteX3" fmla="*/ 0 w 2114550"/>
              <a:gd name="connsiteY3" fmla="*/ 4438650 h 4438650"/>
            </a:gdLst>
            <a:ahLst/>
            <a:cxnLst>
              <a:cxn ang="0">
                <a:pos x="connsiteX0" y="connsiteY0"/>
              </a:cxn>
              <a:cxn ang="0">
                <a:pos x="connsiteX1" y="connsiteY1"/>
              </a:cxn>
              <a:cxn ang="0">
                <a:pos x="connsiteX2" y="connsiteY2"/>
              </a:cxn>
              <a:cxn ang="0">
                <a:pos x="connsiteX3" y="connsiteY3"/>
              </a:cxn>
            </a:cxnLst>
            <a:rect l="l" t="t" r="r" b="b"/>
            <a:pathLst>
              <a:path w="2114550" h="4438650">
                <a:moveTo>
                  <a:pt x="0" y="0"/>
                </a:moveTo>
                <a:lnTo>
                  <a:pt x="2114550" y="0"/>
                </a:lnTo>
                <a:lnTo>
                  <a:pt x="2114550" y="4438650"/>
                </a:lnTo>
                <a:lnTo>
                  <a:pt x="0" y="4438650"/>
                </a:lnTo>
                <a:close/>
              </a:path>
            </a:pathLst>
          </a:custGeom>
        </p:spPr>
        <p:txBody>
          <a:bodyPr wrap="square">
            <a:noAutofit/>
          </a:bodyPr>
          <a:lstStyle/>
          <a:p>
            <a:endParaRPr lang="en-US" dirty="0"/>
          </a:p>
        </p:txBody>
      </p:sp>
      <p:sp>
        <p:nvSpPr>
          <p:cNvPr id="13" name="Picture Placeholder 12"/>
          <p:cNvSpPr>
            <a:spLocks noGrp="1"/>
          </p:cNvSpPr>
          <p:nvPr>
            <p:ph type="pic" sz="quarter" idx="13"/>
          </p:nvPr>
        </p:nvSpPr>
        <p:spPr>
          <a:xfrm>
            <a:off x="6273404" y="1181735"/>
            <a:ext cx="2081212" cy="3390265"/>
          </a:xfrm>
          <a:custGeom>
            <a:avLst/>
            <a:gdLst>
              <a:gd name="connsiteX0" fmla="*/ 0 w 2081212"/>
              <a:gd name="connsiteY0" fmla="*/ 0 h 4438650"/>
              <a:gd name="connsiteX1" fmla="*/ 2081212 w 2081212"/>
              <a:gd name="connsiteY1" fmla="*/ 0 h 4438650"/>
              <a:gd name="connsiteX2" fmla="*/ 2081212 w 2081212"/>
              <a:gd name="connsiteY2" fmla="*/ 4438650 h 4438650"/>
              <a:gd name="connsiteX3" fmla="*/ 0 w 2081212"/>
              <a:gd name="connsiteY3" fmla="*/ 4438650 h 4438650"/>
            </a:gdLst>
            <a:ahLst/>
            <a:cxnLst>
              <a:cxn ang="0">
                <a:pos x="connsiteX0" y="connsiteY0"/>
              </a:cxn>
              <a:cxn ang="0">
                <a:pos x="connsiteX1" y="connsiteY1"/>
              </a:cxn>
              <a:cxn ang="0">
                <a:pos x="connsiteX2" y="connsiteY2"/>
              </a:cxn>
              <a:cxn ang="0">
                <a:pos x="connsiteX3" y="connsiteY3"/>
              </a:cxn>
            </a:cxnLst>
            <a:rect l="l" t="t" r="r" b="b"/>
            <a:pathLst>
              <a:path w="2081212" h="4438650">
                <a:moveTo>
                  <a:pt x="0" y="0"/>
                </a:moveTo>
                <a:lnTo>
                  <a:pt x="2081212" y="0"/>
                </a:lnTo>
                <a:lnTo>
                  <a:pt x="2081212" y="4438650"/>
                </a:lnTo>
                <a:lnTo>
                  <a:pt x="0" y="4438650"/>
                </a:lnTo>
                <a:close/>
              </a:path>
            </a:pathLst>
          </a:custGeom>
        </p:spPr>
        <p:txBody>
          <a:bodyPr wrap="square">
            <a:noAutofit/>
          </a:bodyPr>
          <a:lstStyle/>
          <a:p>
            <a:endParaRPr lang="en-US"/>
          </a:p>
        </p:txBody>
      </p:sp>
      <p:sp>
        <p:nvSpPr>
          <p:cNvPr id="16" name="Picture Placeholder 15"/>
          <p:cNvSpPr>
            <a:spLocks noGrp="1"/>
          </p:cNvSpPr>
          <p:nvPr>
            <p:ph type="pic" sz="quarter" idx="14"/>
          </p:nvPr>
        </p:nvSpPr>
        <p:spPr>
          <a:xfrm>
            <a:off x="4086225" y="1181735"/>
            <a:ext cx="2083594" cy="3390265"/>
          </a:xfrm>
          <a:custGeom>
            <a:avLst/>
            <a:gdLst>
              <a:gd name="connsiteX0" fmla="*/ 0 w 2083594"/>
              <a:gd name="connsiteY0" fmla="*/ 0 h 4438650"/>
              <a:gd name="connsiteX1" fmla="*/ 2083594 w 2083594"/>
              <a:gd name="connsiteY1" fmla="*/ 0 h 4438650"/>
              <a:gd name="connsiteX2" fmla="*/ 2083594 w 2083594"/>
              <a:gd name="connsiteY2" fmla="*/ 4438650 h 4438650"/>
              <a:gd name="connsiteX3" fmla="*/ 0 w 2083594"/>
              <a:gd name="connsiteY3" fmla="*/ 4438650 h 4438650"/>
            </a:gdLst>
            <a:ahLst/>
            <a:cxnLst>
              <a:cxn ang="0">
                <a:pos x="connsiteX0" y="connsiteY0"/>
              </a:cxn>
              <a:cxn ang="0">
                <a:pos x="connsiteX1" y="connsiteY1"/>
              </a:cxn>
              <a:cxn ang="0">
                <a:pos x="connsiteX2" y="connsiteY2"/>
              </a:cxn>
              <a:cxn ang="0">
                <a:pos x="connsiteX3" y="connsiteY3"/>
              </a:cxn>
            </a:cxnLst>
            <a:rect l="l" t="t" r="r" b="b"/>
            <a:pathLst>
              <a:path w="2083594" h="4438650">
                <a:moveTo>
                  <a:pt x="0" y="0"/>
                </a:moveTo>
                <a:lnTo>
                  <a:pt x="2083594" y="0"/>
                </a:lnTo>
                <a:lnTo>
                  <a:pt x="2083594" y="4438650"/>
                </a:lnTo>
                <a:lnTo>
                  <a:pt x="0" y="4438650"/>
                </a:lnTo>
                <a:close/>
              </a:path>
            </a:pathLst>
          </a:custGeom>
        </p:spPr>
        <p:txBody>
          <a:bodyPr wrap="square">
            <a:noAutofit/>
          </a:bodyPr>
          <a:lstStyle/>
          <a:p>
            <a:endParaRPr lang="en-US"/>
          </a:p>
        </p:txBody>
      </p:sp>
    </p:spTree>
    <p:extLst>
      <p:ext uri="{BB962C8B-B14F-4D97-AF65-F5344CB8AC3E}">
        <p14:creationId xmlns:p14="http://schemas.microsoft.com/office/powerpoint/2010/main" val="36340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60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00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nodePh="1">
                                  <p:stCondLst>
                                    <p:cond delay="1400"/>
                                  </p:stCondLst>
                                  <p:endCondLst>
                                    <p:cond evt="begin" delay="0">
                                      <p:tn val="15"/>
                                    </p:cond>
                                  </p:end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8" name="Rectangle 17"/>
          <p:cNvSpPr/>
          <p:nvPr userDrawn="1"/>
        </p:nvSpPr>
        <p:spPr>
          <a:xfrm>
            <a:off x="0" y="1"/>
            <a:ext cx="69233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cxnSp>
        <p:nvCxnSpPr>
          <p:cNvPr id="19" name="Straight Connector 18"/>
          <p:cNvCxnSpPr/>
          <p:nvPr userDrawn="1"/>
        </p:nvCxnSpPr>
        <p:spPr>
          <a:xfrm>
            <a:off x="547688" y="619125"/>
            <a:ext cx="1109662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Picture Placeholder 11"/>
          <p:cNvSpPr>
            <a:spLocks noGrp="1"/>
          </p:cNvSpPr>
          <p:nvPr>
            <p:ph type="pic" sz="quarter" idx="12"/>
          </p:nvPr>
        </p:nvSpPr>
        <p:spPr>
          <a:xfrm>
            <a:off x="1261949" y="3352800"/>
            <a:ext cx="4209142" cy="3505200"/>
          </a:xfrm>
          <a:custGeom>
            <a:avLst/>
            <a:gdLst>
              <a:gd name="connsiteX0" fmla="*/ 0 w 4209142"/>
              <a:gd name="connsiteY0" fmla="*/ 0 h 3505200"/>
              <a:gd name="connsiteX1" fmla="*/ 4209142 w 4209142"/>
              <a:gd name="connsiteY1" fmla="*/ 0 h 3505200"/>
              <a:gd name="connsiteX2" fmla="*/ 4209142 w 4209142"/>
              <a:gd name="connsiteY2" fmla="*/ 3505200 h 3505200"/>
              <a:gd name="connsiteX3" fmla="*/ 0 w 4209142"/>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09142" h="3505200">
                <a:moveTo>
                  <a:pt x="0" y="0"/>
                </a:moveTo>
                <a:lnTo>
                  <a:pt x="4209142" y="0"/>
                </a:lnTo>
                <a:lnTo>
                  <a:pt x="4209142" y="3505200"/>
                </a:lnTo>
                <a:lnTo>
                  <a:pt x="0" y="3505200"/>
                </a:lnTo>
                <a:close/>
              </a:path>
            </a:pathLst>
          </a:custGeom>
        </p:spPr>
        <p:txBody>
          <a:bodyPr wrap="square">
            <a:noAutofit/>
          </a:bodyPr>
          <a:lstStyle/>
          <a:p>
            <a:endParaRPr lang="en-US"/>
          </a:p>
        </p:txBody>
      </p:sp>
    </p:spTree>
    <p:extLst>
      <p:ext uri="{BB962C8B-B14F-4D97-AF65-F5344CB8AC3E}">
        <p14:creationId xmlns:p14="http://schemas.microsoft.com/office/powerpoint/2010/main" val="264397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1"/>
          </p:nvPr>
        </p:nvSpPr>
        <p:spPr/>
        <p:txBody>
          <a:bodyPr/>
          <a:lstStyle/>
          <a:p>
            <a:r>
              <a:rPr lang="en-US"/>
              <a:t>slide</a:t>
            </a:r>
            <a:fld id="{F41A558C-6B67-4258-AF3F-C8808FADFE3F}" type="slidenum">
              <a:rPr lang="en-US" smtClean="0"/>
              <a:pPr/>
              <a:t>‹#›</a:t>
            </a:fld>
            <a:endParaRPr lang="en-US" dirty="0"/>
          </a:p>
        </p:txBody>
      </p:sp>
      <p:sp>
        <p:nvSpPr>
          <p:cNvPr id="9" name="Picture Placeholder 8"/>
          <p:cNvSpPr>
            <a:spLocks noGrp="1"/>
          </p:cNvSpPr>
          <p:nvPr>
            <p:ph type="pic" sz="quarter" idx="12"/>
          </p:nvPr>
        </p:nvSpPr>
        <p:spPr>
          <a:xfrm>
            <a:off x="6045200" y="1511300"/>
            <a:ext cx="4889500" cy="3822700"/>
          </a:xfrm>
          <a:custGeom>
            <a:avLst/>
            <a:gdLst>
              <a:gd name="connsiteX0" fmla="*/ 0 w 4889500"/>
              <a:gd name="connsiteY0" fmla="*/ 0 h 3822700"/>
              <a:gd name="connsiteX1" fmla="*/ 4889500 w 4889500"/>
              <a:gd name="connsiteY1" fmla="*/ 0 h 3822700"/>
              <a:gd name="connsiteX2" fmla="*/ 4889500 w 4889500"/>
              <a:gd name="connsiteY2" fmla="*/ 3822700 h 3822700"/>
              <a:gd name="connsiteX3" fmla="*/ 0 w 4889500"/>
              <a:gd name="connsiteY3" fmla="*/ 3822700 h 3822700"/>
            </a:gdLst>
            <a:ahLst/>
            <a:cxnLst>
              <a:cxn ang="0">
                <a:pos x="connsiteX0" y="connsiteY0"/>
              </a:cxn>
              <a:cxn ang="0">
                <a:pos x="connsiteX1" y="connsiteY1"/>
              </a:cxn>
              <a:cxn ang="0">
                <a:pos x="connsiteX2" y="connsiteY2"/>
              </a:cxn>
              <a:cxn ang="0">
                <a:pos x="connsiteX3" y="connsiteY3"/>
              </a:cxn>
            </a:cxnLst>
            <a:rect l="l" t="t" r="r" b="b"/>
            <a:pathLst>
              <a:path w="4889500" h="3822700">
                <a:moveTo>
                  <a:pt x="0" y="0"/>
                </a:moveTo>
                <a:lnTo>
                  <a:pt x="4889500" y="0"/>
                </a:lnTo>
                <a:lnTo>
                  <a:pt x="4889500" y="3822700"/>
                </a:lnTo>
                <a:lnTo>
                  <a:pt x="0" y="3822700"/>
                </a:lnTo>
                <a:close/>
              </a:path>
            </a:pathLst>
          </a:custGeom>
        </p:spPr>
        <p:txBody>
          <a:bodyPr wrap="square">
            <a:noAutofit/>
          </a:bodyPr>
          <a:lstStyle/>
          <a:p>
            <a:endParaRPr lang="en-US"/>
          </a:p>
        </p:txBody>
      </p:sp>
    </p:spTree>
    <p:extLst>
      <p:ext uri="{BB962C8B-B14F-4D97-AF65-F5344CB8AC3E}">
        <p14:creationId xmlns:p14="http://schemas.microsoft.com/office/powerpoint/2010/main" val="41660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7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64900" y="6159501"/>
            <a:ext cx="422274" cy="365125"/>
          </a:xfrm>
        </p:spPr>
        <p:txBody>
          <a:bodyPr/>
          <a:lstStyle>
            <a:lvl1pPr>
              <a:defRPr>
                <a:solidFill>
                  <a:schemeClr val="bg2">
                    <a:lumMod val="25000"/>
                  </a:schemeClr>
                </a:solidFill>
              </a:defRPr>
            </a:lvl1pPr>
          </a:lstStyle>
          <a:p>
            <a:fld id="{A0AB19BD-B8A8-444A-A835-2326B181F724}" type="slidenum">
              <a:rPr lang="en-US" smtClean="0"/>
              <a:pPr/>
              <a:t>‹#›</a:t>
            </a:fld>
            <a:endParaRPr lang="en-US" dirty="0"/>
          </a:p>
        </p:txBody>
      </p:sp>
      <p:sp>
        <p:nvSpPr>
          <p:cNvPr id="7" name="Slide Number Placeholder 5"/>
          <p:cNvSpPr txBox="1">
            <a:spLocks/>
          </p:cNvSpPr>
          <p:nvPr userDrawn="1"/>
        </p:nvSpPr>
        <p:spPr>
          <a:xfrm>
            <a:off x="10579100" y="6159501"/>
            <a:ext cx="53657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E1DBC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2">
                    <a:lumMod val="25000"/>
                  </a:schemeClr>
                </a:solidFill>
              </a:rPr>
              <a:t>Slide</a:t>
            </a:r>
          </a:p>
        </p:txBody>
      </p:sp>
    </p:spTree>
    <p:extLst>
      <p:ext uri="{BB962C8B-B14F-4D97-AF65-F5344CB8AC3E}">
        <p14:creationId xmlns:p14="http://schemas.microsoft.com/office/powerpoint/2010/main" val="370808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www.website.com</a:t>
            </a:r>
          </a:p>
        </p:txBody>
      </p:sp>
      <p:sp>
        <p:nvSpPr>
          <p:cNvPr id="5" name="Slide Number Placeholder 4"/>
          <p:cNvSpPr>
            <a:spLocks noGrp="1"/>
          </p:cNvSpPr>
          <p:nvPr>
            <p:ph type="sldNum" sz="quarter" idx="12"/>
          </p:nvPr>
        </p:nvSpPr>
        <p:spPr>
          <a:xfrm>
            <a:off x="10528300" y="6159501"/>
            <a:ext cx="1158874" cy="365125"/>
          </a:xfrm>
        </p:spPr>
        <p:txBody>
          <a:bodyPr/>
          <a:lstStyle/>
          <a:p>
            <a:fld id="{A0AB19BD-B8A8-444A-A835-2326B181F724}" type="slidenum">
              <a:rPr lang="en-US" smtClean="0"/>
              <a:t>‹#›</a:t>
            </a:fld>
            <a:endParaRPr lang="en-US"/>
          </a:p>
        </p:txBody>
      </p:sp>
    </p:spTree>
    <p:extLst>
      <p:ext uri="{BB962C8B-B14F-4D97-AF65-F5344CB8AC3E}">
        <p14:creationId xmlns:p14="http://schemas.microsoft.com/office/powerpoint/2010/main" val="314740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898060C-D8BE-4081-9D58-76BF7151A258}"/>
              </a:ext>
            </a:extLst>
          </p:cNvPr>
          <p:cNvSpPr>
            <a:spLocks noGrp="1"/>
          </p:cNvSpPr>
          <p:nvPr>
            <p:ph type="pic" sz="quarter" idx="10"/>
          </p:nvPr>
        </p:nvSpPr>
        <p:spPr>
          <a:xfrm>
            <a:off x="4140654" y="1562102"/>
            <a:ext cx="3904344" cy="4267198"/>
          </a:xfrm>
          <a:custGeom>
            <a:avLst/>
            <a:gdLst>
              <a:gd name="connsiteX0" fmla="*/ 1952172 w 3904344"/>
              <a:gd name="connsiteY0" fmla="*/ 0 h 4267198"/>
              <a:gd name="connsiteX1" fmla="*/ 3904344 w 3904344"/>
              <a:gd name="connsiteY1" fmla="*/ 2133599 h 4267198"/>
              <a:gd name="connsiteX2" fmla="*/ 3904343 w 3904344"/>
              <a:gd name="connsiteY2" fmla="*/ 4267198 h 4267198"/>
              <a:gd name="connsiteX3" fmla="*/ 0 w 3904344"/>
              <a:gd name="connsiteY3" fmla="*/ 4267198 h 4267198"/>
              <a:gd name="connsiteX4" fmla="*/ 0 w 3904344"/>
              <a:gd name="connsiteY4" fmla="*/ 2133599 h 4267198"/>
              <a:gd name="connsiteX5" fmla="*/ 1952172 w 3904344"/>
              <a:gd name="connsiteY5" fmla="*/ 0 h 426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4344" h="4267198">
                <a:moveTo>
                  <a:pt x="1952172" y="0"/>
                </a:moveTo>
                <a:cubicBezTo>
                  <a:pt x="3030327" y="0"/>
                  <a:pt x="3904344" y="955245"/>
                  <a:pt x="3904344" y="2133599"/>
                </a:cubicBezTo>
                <a:lnTo>
                  <a:pt x="3904343" y="4267198"/>
                </a:lnTo>
                <a:lnTo>
                  <a:pt x="0" y="4267198"/>
                </a:lnTo>
                <a:lnTo>
                  <a:pt x="0" y="2133599"/>
                </a:lnTo>
                <a:cubicBezTo>
                  <a:pt x="0" y="955245"/>
                  <a:pt x="874017" y="0"/>
                  <a:pt x="1952172" y="0"/>
                </a:cubicBezTo>
                <a:close/>
              </a:path>
            </a:pathLst>
          </a:custGeom>
        </p:spPr>
        <p:txBody>
          <a:bodyPr wrap="square">
            <a:noAutofit/>
          </a:bodyPr>
          <a:lstStyle/>
          <a:p>
            <a:endParaRPr lang="id-ID"/>
          </a:p>
        </p:txBody>
      </p:sp>
    </p:spTree>
    <p:extLst>
      <p:ext uri="{BB962C8B-B14F-4D97-AF65-F5344CB8AC3E}">
        <p14:creationId xmlns:p14="http://schemas.microsoft.com/office/powerpoint/2010/main" val="2611752168"/>
      </p:ext>
    </p:extLst>
  </p:cSld>
  <p:clrMapOvr>
    <a:masterClrMapping/>
  </p:clrMapOvr>
  <p:extLst>
    <p:ext uri="{DCECCB84-F9BA-43D5-87BE-67443E8EF086}">
      <p15:sldGuideLst xmlns:p15="http://schemas.microsoft.com/office/powerpoint/2012/main">
        <p15:guide id="1" orient="horz" pos="154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4076700" y="0"/>
            <a:ext cx="5422900" cy="6858000"/>
          </a:xfrm>
          <a:custGeom>
            <a:avLst/>
            <a:gdLst>
              <a:gd name="connsiteX0" fmla="*/ 0 w 5422900"/>
              <a:gd name="connsiteY0" fmla="*/ 0 h 6858000"/>
              <a:gd name="connsiteX1" fmla="*/ 5422900 w 5422900"/>
              <a:gd name="connsiteY1" fmla="*/ 0 h 6858000"/>
              <a:gd name="connsiteX2" fmla="*/ 5422900 w 5422900"/>
              <a:gd name="connsiteY2" fmla="*/ 6858000 h 6858000"/>
              <a:gd name="connsiteX3" fmla="*/ 0 w 5422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2900" h="6858000">
                <a:moveTo>
                  <a:pt x="0" y="0"/>
                </a:moveTo>
                <a:lnTo>
                  <a:pt x="5422900" y="0"/>
                </a:lnTo>
                <a:lnTo>
                  <a:pt x="54229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167262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7569199" y="2844799"/>
            <a:ext cx="1466850" cy="3098800"/>
          </a:xfrm>
          <a:custGeom>
            <a:avLst/>
            <a:gdLst>
              <a:gd name="connsiteX0" fmla="*/ 244480 w 1466850"/>
              <a:gd name="connsiteY0" fmla="*/ 0 h 3098800"/>
              <a:gd name="connsiteX1" fmla="*/ 1222370 w 1466850"/>
              <a:gd name="connsiteY1" fmla="*/ 0 h 3098800"/>
              <a:gd name="connsiteX2" fmla="*/ 1466850 w 1466850"/>
              <a:gd name="connsiteY2" fmla="*/ 244480 h 3098800"/>
              <a:gd name="connsiteX3" fmla="*/ 1466850 w 1466850"/>
              <a:gd name="connsiteY3" fmla="*/ 1206500 h 3098800"/>
              <a:gd name="connsiteX4" fmla="*/ 1466850 w 1466850"/>
              <a:gd name="connsiteY4" fmla="*/ 2233613 h 3098800"/>
              <a:gd name="connsiteX5" fmla="*/ 1466850 w 1466850"/>
              <a:gd name="connsiteY5" fmla="*/ 2854320 h 3098800"/>
              <a:gd name="connsiteX6" fmla="*/ 1222370 w 1466850"/>
              <a:gd name="connsiteY6" fmla="*/ 3098800 h 3098800"/>
              <a:gd name="connsiteX7" fmla="*/ 244480 w 1466850"/>
              <a:gd name="connsiteY7" fmla="*/ 3098800 h 3098800"/>
              <a:gd name="connsiteX8" fmla="*/ 0 w 1466850"/>
              <a:gd name="connsiteY8" fmla="*/ 2854320 h 3098800"/>
              <a:gd name="connsiteX9" fmla="*/ 0 w 1466850"/>
              <a:gd name="connsiteY9" fmla="*/ 244480 h 3098800"/>
              <a:gd name="connsiteX10" fmla="*/ 244480 w 1466850"/>
              <a:gd name="connsiteY10" fmla="*/ 0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6850" h="3098800">
                <a:moveTo>
                  <a:pt x="244480" y="0"/>
                </a:moveTo>
                <a:lnTo>
                  <a:pt x="1222370" y="0"/>
                </a:lnTo>
                <a:cubicBezTo>
                  <a:pt x="1357393" y="0"/>
                  <a:pt x="1466850" y="109457"/>
                  <a:pt x="1466850" y="244480"/>
                </a:cubicBezTo>
                <a:lnTo>
                  <a:pt x="1466850" y="1206500"/>
                </a:lnTo>
                <a:lnTo>
                  <a:pt x="1466850" y="2233613"/>
                </a:lnTo>
                <a:lnTo>
                  <a:pt x="1466850" y="2854320"/>
                </a:lnTo>
                <a:cubicBezTo>
                  <a:pt x="1466850" y="2989343"/>
                  <a:pt x="1357393" y="3098800"/>
                  <a:pt x="1222370" y="3098800"/>
                </a:cubicBezTo>
                <a:lnTo>
                  <a:pt x="244480" y="3098800"/>
                </a:lnTo>
                <a:cubicBezTo>
                  <a:pt x="109457" y="3098800"/>
                  <a:pt x="0" y="2989343"/>
                  <a:pt x="0" y="2854320"/>
                </a:cubicBezTo>
                <a:lnTo>
                  <a:pt x="0" y="244480"/>
                </a:lnTo>
                <a:cubicBezTo>
                  <a:pt x="0" y="109457"/>
                  <a:pt x="109457" y="0"/>
                  <a:pt x="244480" y="0"/>
                </a:cubicBez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8679179" y="1440180"/>
            <a:ext cx="2865120" cy="3870960"/>
          </a:xfrm>
          <a:custGeom>
            <a:avLst/>
            <a:gdLst>
              <a:gd name="connsiteX0" fmla="*/ 88905 w 2865120"/>
              <a:gd name="connsiteY0" fmla="*/ 0 h 3870960"/>
              <a:gd name="connsiteX1" fmla="*/ 2776215 w 2865120"/>
              <a:gd name="connsiteY1" fmla="*/ 0 h 3870960"/>
              <a:gd name="connsiteX2" fmla="*/ 2865120 w 2865120"/>
              <a:gd name="connsiteY2" fmla="*/ 88905 h 3870960"/>
              <a:gd name="connsiteX3" fmla="*/ 2865120 w 2865120"/>
              <a:gd name="connsiteY3" fmla="*/ 3782055 h 3870960"/>
              <a:gd name="connsiteX4" fmla="*/ 2776215 w 2865120"/>
              <a:gd name="connsiteY4" fmla="*/ 3870960 h 3870960"/>
              <a:gd name="connsiteX5" fmla="*/ 88905 w 2865120"/>
              <a:gd name="connsiteY5" fmla="*/ 3870960 h 3870960"/>
              <a:gd name="connsiteX6" fmla="*/ 0 w 2865120"/>
              <a:gd name="connsiteY6" fmla="*/ 3782055 h 3870960"/>
              <a:gd name="connsiteX7" fmla="*/ 0 w 2865120"/>
              <a:gd name="connsiteY7" fmla="*/ 88905 h 3870960"/>
              <a:gd name="connsiteX8" fmla="*/ 88905 w 2865120"/>
              <a:gd name="connsiteY8" fmla="*/ 0 h 387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5120" h="3870960">
                <a:moveTo>
                  <a:pt x="88905" y="0"/>
                </a:moveTo>
                <a:lnTo>
                  <a:pt x="2776215" y="0"/>
                </a:lnTo>
                <a:cubicBezTo>
                  <a:pt x="2825316" y="0"/>
                  <a:pt x="2865120" y="39804"/>
                  <a:pt x="2865120" y="88905"/>
                </a:cubicBezTo>
                <a:lnTo>
                  <a:pt x="2865120" y="3782055"/>
                </a:lnTo>
                <a:cubicBezTo>
                  <a:pt x="2865120" y="3831156"/>
                  <a:pt x="2825316" y="3870960"/>
                  <a:pt x="2776215" y="3870960"/>
                </a:cubicBezTo>
                <a:lnTo>
                  <a:pt x="88905" y="3870960"/>
                </a:lnTo>
                <a:cubicBezTo>
                  <a:pt x="39804" y="3870960"/>
                  <a:pt x="0" y="3831156"/>
                  <a:pt x="0" y="3782055"/>
                </a:cubicBezTo>
                <a:lnTo>
                  <a:pt x="0" y="88905"/>
                </a:lnTo>
                <a:cubicBezTo>
                  <a:pt x="0" y="39804"/>
                  <a:pt x="39804" y="0"/>
                  <a:pt x="8890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341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14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140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848100" y="1727200"/>
            <a:ext cx="3746500" cy="3708400"/>
          </a:xfrm>
          <a:custGeom>
            <a:avLst/>
            <a:gdLst>
              <a:gd name="connsiteX0" fmla="*/ 0 w 3746500"/>
              <a:gd name="connsiteY0" fmla="*/ 0 h 3708400"/>
              <a:gd name="connsiteX1" fmla="*/ 3746500 w 3746500"/>
              <a:gd name="connsiteY1" fmla="*/ 0 h 3708400"/>
              <a:gd name="connsiteX2" fmla="*/ 3746500 w 3746500"/>
              <a:gd name="connsiteY2" fmla="*/ 3708400 h 3708400"/>
              <a:gd name="connsiteX3" fmla="*/ 0 w 3746500"/>
              <a:gd name="connsiteY3" fmla="*/ 3708400 h 3708400"/>
            </a:gdLst>
            <a:ahLst/>
            <a:cxnLst>
              <a:cxn ang="0">
                <a:pos x="connsiteX0" y="connsiteY0"/>
              </a:cxn>
              <a:cxn ang="0">
                <a:pos x="connsiteX1" y="connsiteY1"/>
              </a:cxn>
              <a:cxn ang="0">
                <a:pos x="connsiteX2" y="connsiteY2"/>
              </a:cxn>
              <a:cxn ang="0">
                <a:pos x="connsiteX3" y="connsiteY3"/>
              </a:cxn>
            </a:cxnLst>
            <a:rect l="l" t="t" r="r" b="b"/>
            <a:pathLst>
              <a:path w="3746500" h="3708400">
                <a:moveTo>
                  <a:pt x="0" y="0"/>
                </a:moveTo>
                <a:lnTo>
                  <a:pt x="3746500" y="0"/>
                </a:lnTo>
                <a:lnTo>
                  <a:pt x="3746500" y="3708400"/>
                </a:lnTo>
                <a:lnTo>
                  <a:pt x="0" y="3708400"/>
                </a:lnTo>
                <a:close/>
              </a:path>
            </a:pathLst>
          </a:custGeom>
        </p:spPr>
        <p:txBody>
          <a:bodyPr wrap="square">
            <a:noAutofit/>
          </a:bodyPr>
          <a:lstStyle/>
          <a:p>
            <a:endParaRPr lang="en-US"/>
          </a:p>
        </p:txBody>
      </p:sp>
    </p:spTree>
    <p:extLst>
      <p:ext uri="{BB962C8B-B14F-4D97-AF65-F5344CB8AC3E}">
        <p14:creationId xmlns:p14="http://schemas.microsoft.com/office/powerpoint/2010/main" val="194732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Rectangle 2"/>
          <p:cNvSpPr/>
          <p:nvPr userDrawn="1"/>
        </p:nvSpPr>
        <p:spPr>
          <a:xfrm>
            <a:off x="0" y="0"/>
            <a:ext cx="4267200" cy="6858000"/>
          </a:xfrm>
          <a:prstGeom prst="rect">
            <a:avLst/>
          </a:prstGeom>
          <a:solidFill>
            <a:srgbClr val="E5E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p:nvPr>
        </p:nvSpPr>
        <p:spPr>
          <a:xfrm>
            <a:off x="3429000" y="2425700"/>
            <a:ext cx="1670050" cy="1987550"/>
          </a:xfrm>
          <a:custGeom>
            <a:avLst/>
            <a:gdLst>
              <a:gd name="connsiteX0" fmla="*/ 278347 w 1670050"/>
              <a:gd name="connsiteY0" fmla="*/ 0 h 1987550"/>
              <a:gd name="connsiteX1" fmla="*/ 1391703 w 1670050"/>
              <a:gd name="connsiteY1" fmla="*/ 0 h 1987550"/>
              <a:gd name="connsiteX2" fmla="*/ 1670050 w 1670050"/>
              <a:gd name="connsiteY2" fmla="*/ 278347 h 1987550"/>
              <a:gd name="connsiteX3" fmla="*/ 1670050 w 1670050"/>
              <a:gd name="connsiteY3" fmla="*/ 1709203 h 1987550"/>
              <a:gd name="connsiteX4" fmla="*/ 1391703 w 1670050"/>
              <a:gd name="connsiteY4" fmla="*/ 1987550 h 1987550"/>
              <a:gd name="connsiteX5" fmla="*/ 278347 w 1670050"/>
              <a:gd name="connsiteY5" fmla="*/ 1987550 h 1987550"/>
              <a:gd name="connsiteX6" fmla="*/ 0 w 1670050"/>
              <a:gd name="connsiteY6" fmla="*/ 1709203 h 1987550"/>
              <a:gd name="connsiteX7" fmla="*/ 0 w 1670050"/>
              <a:gd name="connsiteY7" fmla="*/ 278347 h 1987550"/>
              <a:gd name="connsiteX8" fmla="*/ 278347 w 1670050"/>
              <a:gd name="connsiteY8" fmla="*/ 0 h 19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050" h="1987550">
                <a:moveTo>
                  <a:pt x="278347" y="0"/>
                </a:moveTo>
                <a:lnTo>
                  <a:pt x="1391703" y="0"/>
                </a:lnTo>
                <a:cubicBezTo>
                  <a:pt x="1545430" y="0"/>
                  <a:pt x="1670050" y="124620"/>
                  <a:pt x="1670050" y="278347"/>
                </a:cubicBezTo>
                <a:lnTo>
                  <a:pt x="1670050" y="1709203"/>
                </a:lnTo>
                <a:cubicBezTo>
                  <a:pt x="1670050" y="1862930"/>
                  <a:pt x="1545430" y="1987550"/>
                  <a:pt x="1391703" y="1987550"/>
                </a:cubicBezTo>
                <a:lnTo>
                  <a:pt x="278347" y="1987550"/>
                </a:lnTo>
                <a:cubicBezTo>
                  <a:pt x="124620" y="1987550"/>
                  <a:pt x="0" y="1862930"/>
                  <a:pt x="0" y="1709203"/>
                </a:cubicBezTo>
                <a:lnTo>
                  <a:pt x="0" y="278347"/>
                </a:lnTo>
                <a:cubicBezTo>
                  <a:pt x="0" y="124620"/>
                  <a:pt x="124620" y="0"/>
                  <a:pt x="278347"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26372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nodePh="1">
                                  <p:stCondLst>
                                    <p:cond delay="100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9" name="Picture Placeholder 8"/>
          <p:cNvSpPr>
            <a:spLocks noGrp="1"/>
          </p:cNvSpPr>
          <p:nvPr>
            <p:ph type="pic" sz="quarter" idx="12"/>
          </p:nvPr>
        </p:nvSpPr>
        <p:spPr>
          <a:xfrm>
            <a:off x="9124949" y="1838325"/>
            <a:ext cx="2019300" cy="4295775"/>
          </a:xfrm>
          <a:custGeom>
            <a:avLst/>
            <a:gdLst>
              <a:gd name="connsiteX0" fmla="*/ 260348 w 2019300"/>
              <a:gd name="connsiteY0" fmla="*/ 0 h 4295775"/>
              <a:gd name="connsiteX1" fmla="*/ 1758952 w 2019300"/>
              <a:gd name="connsiteY1" fmla="*/ 0 h 4295775"/>
              <a:gd name="connsiteX2" fmla="*/ 2019300 w 2019300"/>
              <a:gd name="connsiteY2" fmla="*/ 260348 h 4295775"/>
              <a:gd name="connsiteX3" fmla="*/ 2019300 w 2019300"/>
              <a:gd name="connsiteY3" fmla="*/ 4035427 h 4295775"/>
              <a:gd name="connsiteX4" fmla="*/ 1758952 w 2019300"/>
              <a:gd name="connsiteY4" fmla="*/ 4295775 h 4295775"/>
              <a:gd name="connsiteX5" fmla="*/ 260348 w 2019300"/>
              <a:gd name="connsiteY5" fmla="*/ 4295775 h 4295775"/>
              <a:gd name="connsiteX6" fmla="*/ 0 w 2019300"/>
              <a:gd name="connsiteY6" fmla="*/ 4035427 h 4295775"/>
              <a:gd name="connsiteX7" fmla="*/ 0 w 2019300"/>
              <a:gd name="connsiteY7" fmla="*/ 260348 h 4295775"/>
              <a:gd name="connsiteX8" fmla="*/ 260348 w 2019300"/>
              <a:gd name="connsiteY8" fmla="*/ 0 h 429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300" h="4295775">
                <a:moveTo>
                  <a:pt x="260348" y="0"/>
                </a:moveTo>
                <a:lnTo>
                  <a:pt x="1758952" y="0"/>
                </a:lnTo>
                <a:cubicBezTo>
                  <a:pt x="1902738" y="0"/>
                  <a:pt x="2019300" y="116562"/>
                  <a:pt x="2019300" y="260348"/>
                </a:cubicBezTo>
                <a:lnTo>
                  <a:pt x="2019300" y="4035427"/>
                </a:lnTo>
                <a:cubicBezTo>
                  <a:pt x="2019300" y="4179213"/>
                  <a:pt x="1902738" y="4295775"/>
                  <a:pt x="1758952" y="4295775"/>
                </a:cubicBezTo>
                <a:lnTo>
                  <a:pt x="260348" y="4295775"/>
                </a:lnTo>
                <a:cubicBezTo>
                  <a:pt x="116562" y="4295775"/>
                  <a:pt x="0" y="4179213"/>
                  <a:pt x="0" y="4035427"/>
                </a:cubicBezTo>
                <a:lnTo>
                  <a:pt x="0" y="260348"/>
                </a:lnTo>
                <a:cubicBezTo>
                  <a:pt x="0" y="116562"/>
                  <a:pt x="116562" y="0"/>
                  <a:pt x="2603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8697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1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482600" y="431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dirty="0"/>
          </a:p>
        </p:txBody>
      </p:sp>
      <p:sp>
        <p:nvSpPr>
          <p:cNvPr id="17" name="Picture Placeholder 16"/>
          <p:cNvSpPr>
            <a:spLocks noGrp="1"/>
          </p:cNvSpPr>
          <p:nvPr>
            <p:ph type="pic" sz="quarter" idx="11"/>
          </p:nvPr>
        </p:nvSpPr>
        <p:spPr>
          <a:xfrm>
            <a:off x="4419600" y="431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dirty="0"/>
          </a:p>
        </p:txBody>
      </p:sp>
      <p:sp>
        <p:nvSpPr>
          <p:cNvPr id="18" name="Picture Placeholder 17"/>
          <p:cNvSpPr>
            <a:spLocks noGrp="1"/>
          </p:cNvSpPr>
          <p:nvPr>
            <p:ph type="pic" sz="quarter" idx="12"/>
          </p:nvPr>
        </p:nvSpPr>
        <p:spPr>
          <a:xfrm>
            <a:off x="482600" y="3606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4419600" y="3606800"/>
            <a:ext cx="3733800" cy="2832100"/>
          </a:xfrm>
          <a:custGeom>
            <a:avLst/>
            <a:gdLst>
              <a:gd name="connsiteX0" fmla="*/ 0 w 3733800"/>
              <a:gd name="connsiteY0" fmla="*/ 0 h 2832100"/>
              <a:gd name="connsiteX1" fmla="*/ 3733800 w 3733800"/>
              <a:gd name="connsiteY1" fmla="*/ 0 h 2832100"/>
              <a:gd name="connsiteX2" fmla="*/ 3733800 w 3733800"/>
              <a:gd name="connsiteY2" fmla="*/ 2832100 h 2832100"/>
              <a:gd name="connsiteX3" fmla="*/ 0 w 3733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3733800" h="2832100">
                <a:moveTo>
                  <a:pt x="0" y="0"/>
                </a:moveTo>
                <a:lnTo>
                  <a:pt x="3733800" y="0"/>
                </a:lnTo>
                <a:lnTo>
                  <a:pt x="3733800" y="2832100"/>
                </a:lnTo>
                <a:lnTo>
                  <a:pt x="0" y="2832100"/>
                </a:lnTo>
                <a:close/>
              </a:path>
            </a:pathLst>
          </a:custGeom>
        </p:spPr>
        <p:txBody>
          <a:bodyPr wrap="square">
            <a:noAutofit/>
          </a:bodyPr>
          <a:lstStyle/>
          <a:p>
            <a:endParaRPr lang="en-US"/>
          </a:p>
        </p:txBody>
      </p:sp>
    </p:spTree>
    <p:extLst>
      <p:ext uri="{BB962C8B-B14F-4D97-AF65-F5344CB8AC3E}">
        <p14:creationId xmlns:p14="http://schemas.microsoft.com/office/powerpoint/2010/main" val="299610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600"/>
                                  </p:stCondLst>
                                  <p:endCondLst>
                                    <p:cond evt="begin" delay="0">
                                      <p:tn val="10"/>
                                    </p:cond>
                                  </p:end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300"/>
                                  </p:stCondLst>
                                  <p:endCondLst>
                                    <p:cond evt="begin" delay="0">
                                      <p:tn val="15"/>
                                    </p:cond>
                                  </p:end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953500" y="6286184"/>
            <a:ext cx="2743200" cy="365125"/>
          </a:xfrm>
          <a:prstGeom prst="rect">
            <a:avLst/>
          </a:prstGeom>
        </p:spPr>
        <p:txBody>
          <a:bodyPr/>
          <a:lstStyle>
            <a:lvl1pPr algn="r">
              <a:defRPr/>
            </a:lvl1pPr>
          </a:lstStyle>
          <a:p>
            <a:r>
              <a:rPr lang="en-US" dirty="0"/>
              <a:t>slide</a:t>
            </a:r>
            <a:fld id="{F41A558C-6B67-4258-AF3F-C8808FADFE3F}" type="slidenum">
              <a:rPr lang="en-US" smtClean="0"/>
              <a:pPr/>
              <a:t>‹#›</a:t>
            </a:fld>
            <a:endParaRPr lang="en-US" dirty="0"/>
          </a:p>
        </p:txBody>
      </p:sp>
      <p:sp>
        <p:nvSpPr>
          <p:cNvPr id="10" name="Picture Placeholder 9"/>
          <p:cNvSpPr>
            <a:spLocks noGrp="1"/>
          </p:cNvSpPr>
          <p:nvPr>
            <p:ph type="pic" sz="quarter" idx="12"/>
          </p:nvPr>
        </p:nvSpPr>
        <p:spPr>
          <a:xfrm>
            <a:off x="7099300" y="3994150"/>
            <a:ext cx="1250950" cy="1225550"/>
          </a:xfrm>
          <a:custGeom>
            <a:avLst/>
            <a:gdLst>
              <a:gd name="connsiteX0" fmla="*/ 0 w 1250950"/>
              <a:gd name="connsiteY0" fmla="*/ 0 h 1225550"/>
              <a:gd name="connsiteX1" fmla="*/ 1250950 w 1250950"/>
              <a:gd name="connsiteY1" fmla="*/ 0 h 1225550"/>
              <a:gd name="connsiteX2" fmla="*/ 1250950 w 1250950"/>
              <a:gd name="connsiteY2" fmla="*/ 1225550 h 1225550"/>
              <a:gd name="connsiteX3" fmla="*/ 0 w 1250950"/>
              <a:gd name="connsiteY3" fmla="*/ 1225550 h 1225550"/>
            </a:gdLst>
            <a:ahLst/>
            <a:cxnLst>
              <a:cxn ang="0">
                <a:pos x="connsiteX0" y="connsiteY0"/>
              </a:cxn>
              <a:cxn ang="0">
                <a:pos x="connsiteX1" y="connsiteY1"/>
              </a:cxn>
              <a:cxn ang="0">
                <a:pos x="connsiteX2" y="connsiteY2"/>
              </a:cxn>
              <a:cxn ang="0">
                <a:pos x="connsiteX3" y="connsiteY3"/>
              </a:cxn>
            </a:cxnLst>
            <a:rect l="l" t="t" r="r" b="b"/>
            <a:pathLst>
              <a:path w="1250950" h="1225550">
                <a:moveTo>
                  <a:pt x="0" y="0"/>
                </a:moveTo>
                <a:lnTo>
                  <a:pt x="1250950" y="0"/>
                </a:lnTo>
                <a:lnTo>
                  <a:pt x="1250950" y="1225550"/>
                </a:lnTo>
                <a:lnTo>
                  <a:pt x="0" y="1225550"/>
                </a:lnTo>
                <a:close/>
              </a:path>
            </a:pathLst>
          </a:custGeom>
        </p:spPr>
        <p:txBody>
          <a:bodyPr wrap="square">
            <a:noAutofit/>
          </a:bodyPr>
          <a:lstStyle/>
          <a:p>
            <a:endParaRPr lang="en-US"/>
          </a:p>
        </p:txBody>
      </p:sp>
      <p:sp>
        <p:nvSpPr>
          <p:cNvPr id="13" name="Picture Placeholder 12"/>
          <p:cNvSpPr>
            <a:spLocks noGrp="1"/>
          </p:cNvSpPr>
          <p:nvPr>
            <p:ph type="pic" sz="quarter" idx="13"/>
          </p:nvPr>
        </p:nvSpPr>
        <p:spPr>
          <a:xfrm>
            <a:off x="8582025" y="3994150"/>
            <a:ext cx="1250950" cy="1225550"/>
          </a:xfrm>
          <a:custGeom>
            <a:avLst/>
            <a:gdLst>
              <a:gd name="connsiteX0" fmla="*/ 0 w 1250950"/>
              <a:gd name="connsiteY0" fmla="*/ 0 h 1225550"/>
              <a:gd name="connsiteX1" fmla="*/ 1250950 w 1250950"/>
              <a:gd name="connsiteY1" fmla="*/ 0 h 1225550"/>
              <a:gd name="connsiteX2" fmla="*/ 1250950 w 1250950"/>
              <a:gd name="connsiteY2" fmla="*/ 1225550 h 1225550"/>
              <a:gd name="connsiteX3" fmla="*/ 0 w 1250950"/>
              <a:gd name="connsiteY3" fmla="*/ 1225550 h 1225550"/>
            </a:gdLst>
            <a:ahLst/>
            <a:cxnLst>
              <a:cxn ang="0">
                <a:pos x="connsiteX0" y="connsiteY0"/>
              </a:cxn>
              <a:cxn ang="0">
                <a:pos x="connsiteX1" y="connsiteY1"/>
              </a:cxn>
              <a:cxn ang="0">
                <a:pos x="connsiteX2" y="connsiteY2"/>
              </a:cxn>
              <a:cxn ang="0">
                <a:pos x="connsiteX3" y="connsiteY3"/>
              </a:cxn>
            </a:cxnLst>
            <a:rect l="l" t="t" r="r" b="b"/>
            <a:pathLst>
              <a:path w="1250950" h="1225550">
                <a:moveTo>
                  <a:pt x="0" y="0"/>
                </a:moveTo>
                <a:lnTo>
                  <a:pt x="1250950" y="0"/>
                </a:lnTo>
                <a:lnTo>
                  <a:pt x="1250950" y="1225550"/>
                </a:lnTo>
                <a:lnTo>
                  <a:pt x="0" y="1225550"/>
                </a:lnTo>
                <a:close/>
              </a:path>
            </a:pathLst>
          </a:custGeom>
        </p:spPr>
        <p:txBody>
          <a:bodyPr wrap="square">
            <a:noAutofit/>
          </a:bodyPr>
          <a:lstStyle/>
          <a:p>
            <a:endParaRPr lang="en-US"/>
          </a:p>
        </p:txBody>
      </p:sp>
      <p:sp>
        <p:nvSpPr>
          <p:cNvPr id="16" name="Picture Placeholder 15"/>
          <p:cNvSpPr>
            <a:spLocks noGrp="1"/>
          </p:cNvSpPr>
          <p:nvPr>
            <p:ph type="pic" sz="quarter" idx="14"/>
          </p:nvPr>
        </p:nvSpPr>
        <p:spPr>
          <a:xfrm>
            <a:off x="10064750" y="3994150"/>
            <a:ext cx="1250950" cy="1225550"/>
          </a:xfrm>
          <a:custGeom>
            <a:avLst/>
            <a:gdLst>
              <a:gd name="connsiteX0" fmla="*/ 0 w 1250950"/>
              <a:gd name="connsiteY0" fmla="*/ 0 h 1225550"/>
              <a:gd name="connsiteX1" fmla="*/ 1250950 w 1250950"/>
              <a:gd name="connsiteY1" fmla="*/ 0 h 1225550"/>
              <a:gd name="connsiteX2" fmla="*/ 1250950 w 1250950"/>
              <a:gd name="connsiteY2" fmla="*/ 1225550 h 1225550"/>
              <a:gd name="connsiteX3" fmla="*/ 0 w 1250950"/>
              <a:gd name="connsiteY3" fmla="*/ 1225550 h 1225550"/>
            </a:gdLst>
            <a:ahLst/>
            <a:cxnLst>
              <a:cxn ang="0">
                <a:pos x="connsiteX0" y="connsiteY0"/>
              </a:cxn>
              <a:cxn ang="0">
                <a:pos x="connsiteX1" y="connsiteY1"/>
              </a:cxn>
              <a:cxn ang="0">
                <a:pos x="connsiteX2" y="connsiteY2"/>
              </a:cxn>
              <a:cxn ang="0">
                <a:pos x="connsiteX3" y="connsiteY3"/>
              </a:cxn>
            </a:cxnLst>
            <a:rect l="l" t="t" r="r" b="b"/>
            <a:pathLst>
              <a:path w="1250950" h="1225550">
                <a:moveTo>
                  <a:pt x="0" y="0"/>
                </a:moveTo>
                <a:lnTo>
                  <a:pt x="1250950" y="0"/>
                </a:lnTo>
                <a:lnTo>
                  <a:pt x="1250950" y="1225550"/>
                </a:lnTo>
                <a:lnTo>
                  <a:pt x="0" y="1225550"/>
                </a:lnTo>
                <a:close/>
              </a:path>
            </a:pathLst>
          </a:custGeom>
        </p:spPr>
        <p:txBody>
          <a:bodyPr wrap="square">
            <a:noAutofit/>
          </a:bodyPr>
          <a:lstStyle/>
          <a:p>
            <a:endParaRPr lang="en-US"/>
          </a:p>
        </p:txBody>
      </p:sp>
    </p:spTree>
    <p:extLst>
      <p:ext uri="{BB962C8B-B14F-4D97-AF65-F5344CB8AC3E}">
        <p14:creationId xmlns:p14="http://schemas.microsoft.com/office/powerpoint/2010/main" val="381507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4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80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110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915399" y="2171699"/>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txBody>
          <a:bodyPr wrap="square">
            <a:noAutofit/>
          </a:bodyPr>
          <a:lstStyle/>
          <a:p>
            <a:endParaRPr lang="en-US"/>
          </a:p>
        </p:txBody>
      </p:sp>
    </p:spTree>
    <p:extLst>
      <p:ext uri="{BB962C8B-B14F-4D97-AF65-F5344CB8AC3E}">
        <p14:creationId xmlns:p14="http://schemas.microsoft.com/office/powerpoint/2010/main" val="32023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9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670220" y="2501544"/>
            <a:ext cx="6851560" cy="1803042"/>
          </a:xfrm>
          <a:custGeom>
            <a:avLst/>
            <a:gdLst>
              <a:gd name="connsiteX0" fmla="*/ 0 w 6851560"/>
              <a:gd name="connsiteY0" fmla="*/ 0 h 1803042"/>
              <a:gd name="connsiteX1" fmla="*/ 6851560 w 6851560"/>
              <a:gd name="connsiteY1" fmla="*/ 0 h 1803042"/>
              <a:gd name="connsiteX2" fmla="*/ 6851560 w 6851560"/>
              <a:gd name="connsiteY2" fmla="*/ 1803042 h 1803042"/>
              <a:gd name="connsiteX3" fmla="*/ 0 w 6851560"/>
              <a:gd name="connsiteY3" fmla="*/ 1803042 h 1803042"/>
            </a:gdLst>
            <a:ahLst/>
            <a:cxnLst>
              <a:cxn ang="0">
                <a:pos x="connsiteX0" y="connsiteY0"/>
              </a:cxn>
              <a:cxn ang="0">
                <a:pos x="connsiteX1" y="connsiteY1"/>
              </a:cxn>
              <a:cxn ang="0">
                <a:pos x="connsiteX2" y="connsiteY2"/>
              </a:cxn>
              <a:cxn ang="0">
                <a:pos x="connsiteX3" y="connsiteY3"/>
              </a:cxn>
            </a:cxnLst>
            <a:rect l="l" t="t" r="r" b="b"/>
            <a:pathLst>
              <a:path w="6851560" h="1803042">
                <a:moveTo>
                  <a:pt x="0" y="0"/>
                </a:moveTo>
                <a:lnTo>
                  <a:pt x="6851560" y="0"/>
                </a:lnTo>
                <a:lnTo>
                  <a:pt x="6851560" y="1803042"/>
                </a:lnTo>
                <a:lnTo>
                  <a:pt x="0" y="1803042"/>
                </a:lnTo>
                <a:close/>
              </a:path>
            </a:pathLst>
          </a:custGeom>
        </p:spPr>
        <p:txBody>
          <a:bodyPr wrap="square">
            <a:noAutofit/>
          </a:bodyPr>
          <a:lstStyle/>
          <a:p>
            <a:endParaRPr lang="en-US"/>
          </a:p>
        </p:txBody>
      </p:sp>
    </p:spTree>
    <p:extLst>
      <p:ext uri="{BB962C8B-B14F-4D97-AF65-F5344CB8AC3E}">
        <p14:creationId xmlns:p14="http://schemas.microsoft.com/office/powerpoint/2010/main" val="213776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219450" y="1409700"/>
            <a:ext cx="8972550" cy="5448300"/>
          </a:xfrm>
          <a:custGeom>
            <a:avLst/>
            <a:gdLst>
              <a:gd name="connsiteX0" fmla="*/ 0 w 8972550"/>
              <a:gd name="connsiteY0" fmla="*/ 0 h 5448300"/>
              <a:gd name="connsiteX1" fmla="*/ 8972550 w 8972550"/>
              <a:gd name="connsiteY1" fmla="*/ 0 h 5448300"/>
              <a:gd name="connsiteX2" fmla="*/ 8972550 w 8972550"/>
              <a:gd name="connsiteY2" fmla="*/ 5448300 h 5448300"/>
              <a:gd name="connsiteX3" fmla="*/ 0 w 8972550"/>
              <a:gd name="connsiteY3" fmla="*/ 5448300 h 5448300"/>
            </a:gdLst>
            <a:ahLst/>
            <a:cxnLst>
              <a:cxn ang="0">
                <a:pos x="connsiteX0" y="connsiteY0"/>
              </a:cxn>
              <a:cxn ang="0">
                <a:pos x="connsiteX1" y="connsiteY1"/>
              </a:cxn>
              <a:cxn ang="0">
                <a:pos x="connsiteX2" y="connsiteY2"/>
              </a:cxn>
              <a:cxn ang="0">
                <a:pos x="connsiteX3" y="connsiteY3"/>
              </a:cxn>
            </a:cxnLst>
            <a:rect l="l" t="t" r="r" b="b"/>
            <a:pathLst>
              <a:path w="8972550" h="5448300">
                <a:moveTo>
                  <a:pt x="0" y="0"/>
                </a:moveTo>
                <a:lnTo>
                  <a:pt x="8972550" y="0"/>
                </a:lnTo>
                <a:lnTo>
                  <a:pt x="8972550" y="5448300"/>
                </a:lnTo>
                <a:lnTo>
                  <a:pt x="0" y="5448300"/>
                </a:lnTo>
                <a:close/>
              </a:path>
            </a:pathLst>
          </a:custGeom>
        </p:spPr>
        <p:txBody>
          <a:bodyPr wrap="square">
            <a:noAutofit/>
          </a:bodyPr>
          <a:lstStyle/>
          <a:p>
            <a:endParaRPr lang="en-US"/>
          </a:p>
        </p:txBody>
      </p:sp>
    </p:spTree>
    <p:extLst>
      <p:ext uri="{BB962C8B-B14F-4D97-AF65-F5344CB8AC3E}">
        <p14:creationId xmlns:p14="http://schemas.microsoft.com/office/powerpoint/2010/main" val="185590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590675" y="1905000"/>
            <a:ext cx="2914650" cy="3543300"/>
          </a:xfrm>
          <a:custGeom>
            <a:avLst/>
            <a:gdLst>
              <a:gd name="connsiteX0" fmla="*/ 0 w 2914650"/>
              <a:gd name="connsiteY0" fmla="*/ 0 h 3543300"/>
              <a:gd name="connsiteX1" fmla="*/ 2914650 w 2914650"/>
              <a:gd name="connsiteY1" fmla="*/ 0 h 3543300"/>
              <a:gd name="connsiteX2" fmla="*/ 2914650 w 2914650"/>
              <a:gd name="connsiteY2" fmla="*/ 3543300 h 3543300"/>
              <a:gd name="connsiteX3" fmla="*/ 0 w 2914650"/>
              <a:gd name="connsiteY3" fmla="*/ 3543300 h 3543300"/>
            </a:gdLst>
            <a:ahLst/>
            <a:cxnLst>
              <a:cxn ang="0">
                <a:pos x="connsiteX0" y="connsiteY0"/>
              </a:cxn>
              <a:cxn ang="0">
                <a:pos x="connsiteX1" y="connsiteY1"/>
              </a:cxn>
              <a:cxn ang="0">
                <a:pos x="connsiteX2" y="connsiteY2"/>
              </a:cxn>
              <a:cxn ang="0">
                <a:pos x="connsiteX3" y="connsiteY3"/>
              </a:cxn>
            </a:cxnLst>
            <a:rect l="l" t="t" r="r" b="b"/>
            <a:pathLst>
              <a:path w="2914650" h="3543300">
                <a:moveTo>
                  <a:pt x="0" y="0"/>
                </a:moveTo>
                <a:lnTo>
                  <a:pt x="2914650" y="0"/>
                </a:lnTo>
                <a:lnTo>
                  <a:pt x="2914650" y="3543300"/>
                </a:lnTo>
                <a:lnTo>
                  <a:pt x="0" y="3543300"/>
                </a:lnTo>
                <a:close/>
              </a:path>
            </a:pathLst>
          </a:custGeom>
        </p:spPr>
        <p:txBody>
          <a:bodyPr wrap="square">
            <a:noAutofit/>
          </a:bodyPr>
          <a:lstStyle/>
          <a:p>
            <a:endParaRPr lang="en-US"/>
          </a:p>
        </p:txBody>
      </p:sp>
    </p:spTree>
    <p:extLst>
      <p:ext uri="{BB962C8B-B14F-4D97-AF65-F5344CB8AC3E}">
        <p14:creationId xmlns:p14="http://schemas.microsoft.com/office/powerpoint/2010/main" val="9041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935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909785" y="406400"/>
            <a:ext cx="3178628" cy="1596571"/>
          </a:xfrm>
          <a:custGeom>
            <a:avLst/>
            <a:gdLst>
              <a:gd name="connsiteX0" fmla="*/ 0 w 3178628"/>
              <a:gd name="connsiteY0" fmla="*/ 0 h 1596571"/>
              <a:gd name="connsiteX1" fmla="*/ 3178628 w 3178628"/>
              <a:gd name="connsiteY1" fmla="*/ 0 h 1596571"/>
              <a:gd name="connsiteX2" fmla="*/ 3178628 w 3178628"/>
              <a:gd name="connsiteY2" fmla="*/ 1596571 h 1596571"/>
              <a:gd name="connsiteX3" fmla="*/ 0 w 3178628"/>
              <a:gd name="connsiteY3" fmla="*/ 1596571 h 1596571"/>
            </a:gdLst>
            <a:ahLst/>
            <a:cxnLst>
              <a:cxn ang="0">
                <a:pos x="connsiteX0" y="connsiteY0"/>
              </a:cxn>
              <a:cxn ang="0">
                <a:pos x="connsiteX1" y="connsiteY1"/>
              </a:cxn>
              <a:cxn ang="0">
                <a:pos x="connsiteX2" y="connsiteY2"/>
              </a:cxn>
              <a:cxn ang="0">
                <a:pos x="connsiteX3" y="connsiteY3"/>
              </a:cxn>
            </a:cxnLst>
            <a:rect l="l" t="t" r="r" b="b"/>
            <a:pathLst>
              <a:path w="3178628" h="1596571">
                <a:moveTo>
                  <a:pt x="0" y="0"/>
                </a:moveTo>
                <a:lnTo>
                  <a:pt x="3178628" y="0"/>
                </a:lnTo>
                <a:lnTo>
                  <a:pt x="3178628" y="1596571"/>
                </a:lnTo>
                <a:lnTo>
                  <a:pt x="0" y="1596571"/>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3909785" y="2198914"/>
            <a:ext cx="3178628" cy="1596571"/>
          </a:xfrm>
          <a:custGeom>
            <a:avLst/>
            <a:gdLst>
              <a:gd name="connsiteX0" fmla="*/ 0 w 3178628"/>
              <a:gd name="connsiteY0" fmla="*/ 0 h 1596571"/>
              <a:gd name="connsiteX1" fmla="*/ 3178628 w 3178628"/>
              <a:gd name="connsiteY1" fmla="*/ 0 h 1596571"/>
              <a:gd name="connsiteX2" fmla="*/ 3178628 w 3178628"/>
              <a:gd name="connsiteY2" fmla="*/ 1596571 h 1596571"/>
              <a:gd name="connsiteX3" fmla="*/ 0 w 3178628"/>
              <a:gd name="connsiteY3" fmla="*/ 1596571 h 1596571"/>
            </a:gdLst>
            <a:ahLst/>
            <a:cxnLst>
              <a:cxn ang="0">
                <a:pos x="connsiteX0" y="connsiteY0"/>
              </a:cxn>
              <a:cxn ang="0">
                <a:pos x="connsiteX1" y="connsiteY1"/>
              </a:cxn>
              <a:cxn ang="0">
                <a:pos x="connsiteX2" y="connsiteY2"/>
              </a:cxn>
              <a:cxn ang="0">
                <a:pos x="connsiteX3" y="connsiteY3"/>
              </a:cxn>
            </a:cxnLst>
            <a:rect l="l" t="t" r="r" b="b"/>
            <a:pathLst>
              <a:path w="3178628" h="1596571">
                <a:moveTo>
                  <a:pt x="0" y="0"/>
                </a:moveTo>
                <a:lnTo>
                  <a:pt x="3178628" y="0"/>
                </a:lnTo>
                <a:lnTo>
                  <a:pt x="3178628" y="1596571"/>
                </a:lnTo>
                <a:lnTo>
                  <a:pt x="0" y="1596571"/>
                </a:lnTo>
                <a:close/>
              </a:path>
            </a:pathLst>
          </a:custGeom>
        </p:spPr>
        <p:txBody>
          <a:bodyPr wrap="square">
            <a:noAutofit/>
          </a:bodyPr>
          <a:lstStyle/>
          <a:p>
            <a:endParaRPr lang="en-US" dirty="0"/>
          </a:p>
        </p:txBody>
      </p:sp>
      <p:sp>
        <p:nvSpPr>
          <p:cNvPr id="18" name="Picture Placeholder 17"/>
          <p:cNvSpPr>
            <a:spLocks noGrp="1"/>
          </p:cNvSpPr>
          <p:nvPr>
            <p:ph type="pic" sz="quarter" idx="12"/>
          </p:nvPr>
        </p:nvSpPr>
        <p:spPr>
          <a:xfrm>
            <a:off x="3909785" y="3991428"/>
            <a:ext cx="4401459" cy="2365829"/>
          </a:xfrm>
          <a:custGeom>
            <a:avLst/>
            <a:gdLst>
              <a:gd name="connsiteX0" fmla="*/ 0 w 4401459"/>
              <a:gd name="connsiteY0" fmla="*/ 0 h 2365829"/>
              <a:gd name="connsiteX1" fmla="*/ 4401459 w 4401459"/>
              <a:gd name="connsiteY1" fmla="*/ 0 h 2365829"/>
              <a:gd name="connsiteX2" fmla="*/ 4401459 w 4401459"/>
              <a:gd name="connsiteY2" fmla="*/ 2365829 h 2365829"/>
              <a:gd name="connsiteX3" fmla="*/ 0 w 4401459"/>
              <a:gd name="connsiteY3" fmla="*/ 2365829 h 2365829"/>
            </a:gdLst>
            <a:ahLst/>
            <a:cxnLst>
              <a:cxn ang="0">
                <a:pos x="connsiteX0" y="connsiteY0"/>
              </a:cxn>
              <a:cxn ang="0">
                <a:pos x="connsiteX1" y="connsiteY1"/>
              </a:cxn>
              <a:cxn ang="0">
                <a:pos x="connsiteX2" y="connsiteY2"/>
              </a:cxn>
              <a:cxn ang="0">
                <a:pos x="connsiteX3" y="connsiteY3"/>
              </a:cxn>
            </a:cxnLst>
            <a:rect l="l" t="t" r="r" b="b"/>
            <a:pathLst>
              <a:path w="4401459" h="2365829">
                <a:moveTo>
                  <a:pt x="0" y="0"/>
                </a:moveTo>
                <a:lnTo>
                  <a:pt x="4401459" y="0"/>
                </a:lnTo>
                <a:lnTo>
                  <a:pt x="4401459" y="2365829"/>
                </a:lnTo>
                <a:lnTo>
                  <a:pt x="0" y="2365829"/>
                </a:lnTo>
                <a:close/>
              </a:path>
            </a:pathLst>
          </a:custGeom>
        </p:spPr>
        <p:txBody>
          <a:bodyPr wrap="square">
            <a:noAutofit/>
          </a:bodyPr>
          <a:lstStyle/>
          <a:p>
            <a:endParaRPr lang="en-US"/>
          </a:p>
        </p:txBody>
      </p:sp>
      <p:sp>
        <p:nvSpPr>
          <p:cNvPr id="15" name="Picture Placeholder 14"/>
          <p:cNvSpPr>
            <a:spLocks noGrp="1"/>
          </p:cNvSpPr>
          <p:nvPr>
            <p:ph type="pic" sz="quarter" idx="13"/>
          </p:nvPr>
        </p:nvSpPr>
        <p:spPr>
          <a:xfrm>
            <a:off x="7224484" y="406400"/>
            <a:ext cx="4401459" cy="3389085"/>
          </a:xfrm>
          <a:custGeom>
            <a:avLst/>
            <a:gdLst>
              <a:gd name="connsiteX0" fmla="*/ 0 w 4401459"/>
              <a:gd name="connsiteY0" fmla="*/ 0 h 3389085"/>
              <a:gd name="connsiteX1" fmla="*/ 4401459 w 4401459"/>
              <a:gd name="connsiteY1" fmla="*/ 0 h 3389085"/>
              <a:gd name="connsiteX2" fmla="*/ 4401459 w 4401459"/>
              <a:gd name="connsiteY2" fmla="*/ 3389085 h 3389085"/>
              <a:gd name="connsiteX3" fmla="*/ 0 w 4401459"/>
              <a:gd name="connsiteY3" fmla="*/ 3389085 h 3389085"/>
            </a:gdLst>
            <a:ahLst/>
            <a:cxnLst>
              <a:cxn ang="0">
                <a:pos x="connsiteX0" y="connsiteY0"/>
              </a:cxn>
              <a:cxn ang="0">
                <a:pos x="connsiteX1" y="connsiteY1"/>
              </a:cxn>
              <a:cxn ang="0">
                <a:pos x="connsiteX2" y="connsiteY2"/>
              </a:cxn>
              <a:cxn ang="0">
                <a:pos x="connsiteX3" y="connsiteY3"/>
              </a:cxn>
            </a:cxnLst>
            <a:rect l="l" t="t" r="r" b="b"/>
            <a:pathLst>
              <a:path w="4401459" h="3389085">
                <a:moveTo>
                  <a:pt x="0" y="0"/>
                </a:moveTo>
                <a:lnTo>
                  <a:pt x="4401459" y="0"/>
                </a:lnTo>
                <a:lnTo>
                  <a:pt x="4401459" y="3389085"/>
                </a:lnTo>
                <a:lnTo>
                  <a:pt x="0" y="3389085"/>
                </a:lnTo>
                <a:close/>
              </a:path>
            </a:pathLst>
          </a:custGeom>
        </p:spPr>
        <p:txBody>
          <a:bodyPr wrap="square">
            <a:noAutofit/>
          </a:bodyPr>
          <a:lstStyle/>
          <a:p>
            <a:endParaRPr lang="en-US" dirty="0"/>
          </a:p>
        </p:txBody>
      </p:sp>
      <p:sp>
        <p:nvSpPr>
          <p:cNvPr id="14" name="Picture Placeholder 13"/>
          <p:cNvSpPr>
            <a:spLocks noGrp="1"/>
          </p:cNvSpPr>
          <p:nvPr>
            <p:ph type="pic" sz="quarter" idx="14"/>
          </p:nvPr>
        </p:nvSpPr>
        <p:spPr>
          <a:xfrm>
            <a:off x="8447315" y="3991428"/>
            <a:ext cx="3178628" cy="2365829"/>
          </a:xfrm>
          <a:custGeom>
            <a:avLst/>
            <a:gdLst>
              <a:gd name="connsiteX0" fmla="*/ 0 w 3178628"/>
              <a:gd name="connsiteY0" fmla="*/ 0 h 2365829"/>
              <a:gd name="connsiteX1" fmla="*/ 3178628 w 3178628"/>
              <a:gd name="connsiteY1" fmla="*/ 0 h 2365829"/>
              <a:gd name="connsiteX2" fmla="*/ 3178628 w 3178628"/>
              <a:gd name="connsiteY2" fmla="*/ 2365829 h 2365829"/>
              <a:gd name="connsiteX3" fmla="*/ 0 w 3178628"/>
              <a:gd name="connsiteY3" fmla="*/ 2365829 h 2365829"/>
            </a:gdLst>
            <a:ahLst/>
            <a:cxnLst>
              <a:cxn ang="0">
                <a:pos x="connsiteX0" y="connsiteY0"/>
              </a:cxn>
              <a:cxn ang="0">
                <a:pos x="connsiteX1" y="connsiteY1"/>
              </a:cxn>
              <a:cxn ang="0">
                <a:pos x="connsiteX2" y="connsiteY2"/>
              </a:cxn>
              <a:cxn ang="0">
                <a:pos x="connsiteX3" y="connsiteY3"/>
              </a:cxn>
            </a:cxnLst>
            <a:rect l="l" t="t" r="r" b="b"/>
            <a:pathLst>
              <a:path w="3178628" h="2365829">
                <a:moveTo>
                  <a:pt x="0" y="0"/>
                </a:moveTo>
                <a:lnTo>
                  <a:pt x="3178628" y="0"/>
                </a:lnTo>
                <a:lnTo>
                  <a:pt x="3178628" y="2365829"/>
                </a:lnTo>
                <a:lnTo>
                  <a:pt x="0" y="2365829"/>
                </a:lnTo>
                <a:close/>
              </a:path>
            </a:pathLst>
          </a:custGeom>
        </p:spPr>
        <p:txBody>
          <a:bodyPr wrap="square">
            <a:noAutofit/>
          </a:bodyPr>
          <a:lstStyle/>
          <a:p>
            <a:endParaRPr lang="en-US"/>
          </a:p>
        </p:txBody>
      </p:sp>
    </p:spTree>
    <p:extLst>
      <p:ext uri="{BB962C8B-B14F-4D97-AF65-F5344CB8AC3E}">
        <p14:creationId xmlns:p14="http://schemas.microsoft.com/office/powerpoint/2010/main" val="234235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250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3200"/>
                                  </p:stCondLst>
                                  <p:endCondLst>
                                    <p:cond evt="begin" delay="0">
                                      <p:tn val="10"/>
                                    </p:cond>
                                  </p:end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nodePh="1">
                                  <p:stCondLst>
                                    <p:cond delay="1300"/>
                                  </p:stCondLst>
                                  <p:endCondLst>
                                    <p:cond evt="begin" delay="0">
                                      <p:tn val="15"/>
                                    </p:cond>
                                  </p:end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nodePh="1">
                                  <p:stCondLst>
                                    <p:cond delay="160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nodePh="1">
                                  <p:stCondLst>
                                    <p:cond delay="2000"/>
                                  </p:stCondLst>
                                  <p:endCondLst>
                                    <p:cond evt="begin" delay="0">
                                      <p:tn val="25"/>
                                    </p:cond>
                                  </p:end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5" grpId="0"/>
      <p:bldP spid="14"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410199" y="2824480"/>
            <a:ext cx="5575300" cy="2369820"/>
          </a:xfrm>
          <a:custGeom>
            <a:avLst/>
            <a:gdLst>
              <a:gd name="connsiteX0" fmla="*/ 0 w 5575300"/>
              <a:gd name="connsiteY0" fmla="*/ 0 h 2369820"/>
              <a:gd name="connsiteX1" fmla="*/ 5575300 w 5575300"/>
              <a:gd name="connsiteY1" fmla="*/ 0 h 2369820"/>
              <a:gd name="connsiteX2" fmla="*/ 5575300 w 5575300"/>
              <a:gd name="connsiteY2" fmla="*/ 2369820 h 2369820"/>
              <a:gd name="connsiteX3" fmla="*/ 0 w 5575300"/>
              <a:gd name="connsiteY3" fmla="*/ 2369820 h 2369820"/>
            </a:gdLst>
            <a:ahLst/>
            <a:cxnLst>
              <a:cxn ang="0">
                <a:pos x="connsiteX0" y="connsiteY0"/>
              </a:cxn>
              <a:cxn ang="0">
                <a:pos x="connsiteX1" y="connsiteY1"/>
              </a:cxn>
              <a:cxn ang="0">
                <a:pos x="connsiteX2" y="connsiteY2"/>
              </a:cxn>
              <a:cxn ang="0">
                <a:pos x="connsiteX3" y="connsiteY3"/>
              </a:cxn>
            </a:cxnLst>
            <a:rect l="l" t="t" r="r" b="b"/>
            <a:pathLst>
              <a:path w="5575300" h="2369820">
                <a:moveTo>
                  <a:pt x="0" y="0"/>
                </a:moveTo>
                <a:lnTo>
                  <a:pt x="5575300" y="0"/>
                </a:lnTo>
                <a:lnTo>
                  <a:pt x="5575300" y="2369820"/>
                </a:lnTo>
                <a:lnTo>
                  <a:pt x="0" y="236982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5410200" y="1790700"/>
            <a:ext cx="2270760" cy="960120"/>
          </a:xfrm>
          <a:custGeom>
            <a:avLst/>
            <a:gdLst>
              <a:gd name="connsiteX0" fmla="*/ 0 w 2270760"/>
              <a:gd name="connsiteY0" fmla="*/ 0 h 960120"/>
              <a:gd name="connsiteX1" fmla="*/ 2270760 w 2270760"/>
              <a:gd name="connsiteY1" fmla="*/ 0 h 960120"/>
              <a:gd name="connsiteX2" fmla="*/ 2270760 w 2270760"/>
              <a:gd name="connsiteY2" fmla="*/ 960120 h 960120"/>
              <a:gd name="connsiteX3" fmla="*/ 0 w 2270760"/>
              <a:gd name="connsiteY3" fmla="*/ 960120 h 960120"/>
            </a:gdLst>
            <a:ahLst/>
            <a:cxnLst>
              <a:cxn ang="0">
                <a:pos x="connsiteX0" y="connsiteY0"/>
              </a:cxn>
              <a:cxn ang="0">
                <a:pos x="connsiteX1" y="connsiteY1"/>
              </a:cxn>
              <a:cxn ang="0">
                <a:pos x="connsiteX2" y="connsiteY2"/>
              </a:cxn>
              <a:cxn ang="0">
                <a:pos x="connsiteX3" y="connsiteY3"/>
              </a:cxn>
            </a:cxnLst>
            <a:rect l="l" t="t" r="r" b="b"/>
            <a:pathLst>
              <a:path w="2270760" h="960120">
                <a:moveTo>
                  <a:pt x="0" y="0"/>
                </a:moveTo>
                <a:lnTo>
                  <a:pt x="2270760" y="0"/>
                </a:lnTo>
                <a:lnTo>
                  <a:pt x="2270760" y="960120"/>
                </a:lnTo>
                <a:lnTo>
                  <a:pt x="0" y="96012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7797800" y="1790700"/>
            <a:ext cx="2270760" cy="960120"/>
          </a:xfrm>
          <a:custGeom>
            <a:avLst/>
            <a:gdLst>
              <a:gd name="connsiteX0" fmla="*/ 0 w 2270760"/>
              <a:gd name="connsiteY0" fmla="*/ 0 h 960120"/>
              <a:gd name="connsiteX1" fmla="*/ 2270760 w 2270760"/>
              <a:gd name="connsiteY1" fmla="*/ 0 h 960120"/>
              <a:gd name="connsiteX2" fmla="*/ 2270760 w 2270760"/>
              <a:gd name="connsiteY2" fmla="*/ 960120 h 960120"/>
              <a:gd name="connsiteX3" fmla="*/ 0 w 2270760"/>
              <a:gd name="connsiteY3" fmla="*/ 960120 h 960120"/>
            </a:gdLst>
            <a:ahLst/>
            <a:cxnLst>
              <a:cxn ang="0">
                <a:pos x="connsiteX0" y="connsiteY0"/>
              </a:cxn>
              <a:cxn ang="0">
                <a:pos x="connsiteX1" y="connsiteY1"/>
              </a:cxn>
              <a:cxn ang="0">
                <a:pos x="connsiteX2" y="connsiteY2"/>
              </a:cxn>
              <a:cxn ang="0">
                <a:pos x="connsiteX3" y="connsiteY3"/>
              </a:cxn>
            </a:cxnLst>
            <a:rect l="l" t="t" r="r" b="b"/>
            <a:pathLst>
              <a:path w="2270760" h="960120">
                <a:moveTo>
                  <a:pt x="0" y="0"/>
                </a:moveTo>
                <a:lnTo>
                  <a:pt x="2270760" y="0"/>
                </a:lnTo>
                <a:lnTo>
                  <a:pt x="2270760" y="960120"/>
                </a:lnTo>
                <a:lnTo>
                  <a:pt x="0" y="960120"/>
                </a:lnTo>
                <a:close/>
              </a:path>
            </a:pathLst>
          </a:custGeom>
        </p:spPr>
        <p:txBody>
          <a:bodyPr wrap="square">
            <a:noAutofit/>
          </a:bodyPr>
          <a:lstStyle/>
          <a:p>
            <a:endParaRPr lang="en-US"/>
          </a:p>
        </p:txBody>
      </p:sp>
    </p:spTree>
    <p:extLst>
      <p:ext uri="{BB962C8B-B14F-4D97-AF65-F5344CB8AC3E}">
        <p14:creationId xmlns:p14="http://schemas.microsoft.com/office/powerpoint/2010/main" val="65624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2" name="Flowchart: Delay 1">
            <a:extLst>
              <a:ext uri="{FF2B5EF4-FFF2-40B4-BE49-F238E27FC236}">
                <a16:creationId xmlns:a16="http://schemas.microsoft.com/office/drawing/2014/main" id="{65579C3B-0FE0-4E5B-823B-3D2244D748B7}"/>
              </a:ext>
            </a:extLst>
          </p:cNvPr>
          <p:cNvSpPr/>
          <p:nvPr userDrawn="1"/>
        </p:nvSpPr>
        <p:spPr>
          <a:xfrm rot="16200000">
            <a:off x="1352550" y="1057275"/>
            <a:ext cx="4743450" cy="4743450"/>
          </a:xfrm>
          <a:prstGeom prst="flowChartDelay">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2402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9" name="Picture Placeholder 8"/>
          <p:cNvSpPr>
            <a:spLocks noGrp="1"/>
          </p:cNvSpPr>
          <p:nvPr>
            <p:ph type="pic" sz="quarter" idx="12"/>
          </p:nvPr>
        </p:nvSpPr>
        <p:spPr>
          <a:xfrm>
            <a:off x="6972299" y="3086100"/>
            <a:ext cx="4235450" cy="2660650"/>
          </a:xfrm>
          <a:custGeom>
            <a:avLst/>
            <a:gdLst>
              <a:gd name="connsiteX0" fmla="*/ 0 w 4235450"/>
              <a:gd name="connsiteY0" fmla="*/ 0 h 2660650"/>
              <a:gd name="connsiteX1" fmla="*/ 4235450 w 4235450"/>
              <a:gd name="connsiteY1" fmla="*/ 0 h 2660650"/>
              <a:gd name="connsiteX2" fmla="*/ 4235450 w 4235450"/>
              <a:gd name="connsiteY2" fmla="*/ 2660650 h 2660650"/>
              <a:gd name="connsiteX3" fmla="*/ 0 w 4235450"/>
              <a:gd name="connsiteY3" fmla="*/ 2660650 h 2660650"/>
            </a:gdLst>
            <a:ahLst/>
            <a:cxnLst>
              <a:cxn ang="0">
                <a:pos x="connsiteX0" y="connsiteY0"/>
              </a:cxn>
              <a:cxn ang="0">
                <a:pos x="connsiteX1" y="connsiteY1"/>
              </a:cxn>
              <a:cxn ang="0">
                <a:pos x="connsiteX2" y="connsiteY2"/>
              </a:cxn>
              <a:cxn ang="0">
                <a:pos x="connsiteX3" y="connsiteY3"/>
              </a:cxn>
            </a:cxnLst>
            <a:rect l="l" t="t" r="r" b="b"/>
            <a:pathLst>
              <a:path w="4235450" h="2660650">
                <a:moveTo>
                  <a:pt x="0" y="0"/>
                </a:moveTo>
                <a:lnTo>
                  <a:pt x="4235450" y="0"/>
                </a:lnTo>
                <a:lnTo>
                  <a:pt x="4235450" y="2660650"/>
                </a:lnTo>
                <a:lnTo>
                  <a:pt x="0" y="2660650"/>
                </a:lnTo>
                <a:close/>
              </a:path>
            </a:pathLst>
          </a:custGeom>
        </p:spPr>
        <p:txBody>
          <a:bodyPr wrap="square">
            <a:noAutofit/>
          </a:bodyPr>
          <a:lstStyle/>
          <a:p>
            <a:endParaRPr lang="en-US"/>
          </a:p>
        </p:txBody>
      </p:sp>
    </p:spTree>
    <p:extLst>
      <p:ext uri="{BB962C8B-B14F-4D97-AF65-F5344CB8AC3E}">
        <p14:creationId xmlns:p14="http://schemas.microsoft.com/office/powerpoint/2010/main" val="407132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1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4" name="Picture Placeholder 13"/>
          <p:cNvSpPr>
            <a:spLocks noGrp="1"/>
          </p:cNvSpPr>
          <p:nvPr>
            <p:ph type="pic" sz="quarter" idx="12"/>
          </p:nvPr>
        </p:nvSpPr>
        <p:spPr>
          <a:xfrm>
            <a:off x="5762625" y="2724150"/>
            <a:ext cx="1547813" cy="1824038"/>
          </a:xfrm>
          <a:custGeom>
            <a:avLst/>
            <a:gdLst>
              <a:gd name="connsiteX0" fmla="*/ 257974 w 1547813"/>
              <a:gd name="connsiteY0" fmla="*/ 0 h 1824038"/>
              <a:gd name="connsiteX1" fmla="*/ 1289839 w 1547813"/>
              <a:gd name="connsiteY1" fmla="*/ 0 h 1824038"/>
              <a:gd name="connsiteX2" fmla="*/ 1547813 w 1547813"/>
              <a:gd name="connsiteY2" fmla="*/ 257974 h 1824038"/>
              <a:gd name="connsiteX3" fmla="*/ 1547813 w 1547813"/>
              <a:gd name="connsiteY3" fmla="*/ 1566064 h 1824038"/>
              <a:gd name="connsiteX4" fmla="*/ 1289839 w 1547813"/>
              <a:gd name="connsiteY4" fmla="*/ 1824038 h 1824038"/>
              <a:gd name="connsiteX5" fmla="*/ 257974 w 1547813"/>
              <a:gd name="connsiteY5" fmla="*/ 1824038 h 1824038"/>
              <a:gd name="connsiteX6" fmla="*/ 0 w 1547813"/>
              <a:gd name="connsiteY6" fmla="*/ 1566064 h 1824038"/>
              <a:gd name="connsiteX7" fmla="*/ 0 w 1547813"/>
              <a:gd name="connsiteY7" fmla="*/ 257974 h 1824038"/>
              <a:gd name="connsiteX8" fmla="*/ 257974 w 1547813"/>
              <a:gd name="connsiteY8" fmla="*/ 0 h 182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13" h="1824038">
                <a:moveTo>
                  <a:pt x="257974" y="0"/>
                </a:moveTo>
                <a:lnTo>
                  <a:pt x="1289839" y="0"/>
                </a:lnTo>
                <a:cubicBezTo>
                  <a:pt x="1432314" y="0"/>
                  <a:pt x="1547813" y="115499"/>
                  <a:pt x="1547813" y="257974"/>
                </a:cubicBezTo>
                <a:lnTo>
                  <a:pt x="1547813" y="1566064"/>
                </a:lnTo>
                <a:cubicBezTo>
                  <a:pt x="1547813" y="1708539"/>
                  <a:pt x="1432314" y="1824038"/>
                  <a:pt x="1289839" y="1824038"/>
                </a:cubicBezTo>
                <a:lnTo>
                  <a:pt x="257974" y="1824038"/>
                </a:lnTo>
                <a:cubicBezTo>
                  <a:pt x="115499" y="1824038"/>
                  <a:pt x="0" y="1708539"/>
                  <a:pt x="0" y="1566064"/>
                </a:cubicBezTo>
                <a:lnTo>
                  <a:pt x="0" y="257974"/>
                </a:lnTo>
                <a:cubicBezTo>
                  <a:pt x="0" y="115499"/>
                  <a:pt x="115499" y="0"/>
                  <a:pt x="257974" y="0"/>
                </a:cubicBez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7580720" y="2381249"/>
            <a:ext cx="2092440" cy="2533650"/>
          </a:xfrm>
          <a:custGeom>
            <a:avLst/>
            <a:gdLst>
              <a:gd name="connsiteX0" fmla="*/ 375593 w 2092440"/>
              <a:gd name="connsiteY0" fmla="*/ 0 h 2533650"/>
              <a:gd name="connsiteX1" fmla="*/ 1716847 w 2092440"/>
              <a:gd name="connsiteY1" fmla="*/ 0 h 2533650"/>
              <a:gd name="connsiteX2" fmla="*/ 2092440 w 2092440"/>
              <a:gd name="connsiteY2" fmla="*/ 375593 h 2533650"/>
              <a:gd name="connsiteX3" fmla="*/ 2092440 w 2092440"/>
              <a:gd name="connsiteY3" fmla="*/ 2158057 h 2533650"/>
              <a:gd name="connsiteX4" fmla="*/ 1716847 w 2092440"/>
              <a:gd name="connsiteY4" fmla="*/ 2533650 h 2533650"/>
              <a:gd name="connsiteX5" fmla="*/ 375593 w 2092440"/>
              <a:gd name="connsiteY5" fmla="*/ 2533650 h 2533650"/>
              <a:gd name="connsiteX6" fmla="*/ 0 w 2092440"/>
              <a:gd name="connsiteY6" fmla="*/ 2158057 h 2533650"/>
              <a:gd name="connsiteX7" fmla="*/ 0 w 2092440"/>
              <a:gd name="connsiteY7" fmla="*/ 375593 h 2533650"/>
              <a:gd name="connsiteX8" fmla="*/ 375593 w 2092440"/>
              <a:gd name="connsiteY8"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40" h="2533650">
                <a:moveTo>
                  <a:pt x="375593" y="0"/>
                </a:moveTo>
                <a:lnTo>
                  <a:pt x="1716847" y="0"/>
                </a:lnTo>
                <a:cubicBezTo>
                  <a:pt x="1924281" y="0"/>
                  <a:pt x="2092440" y="168159"/>
                  <a:pt x="2092440" y="375593"/>
                </a:cubicBezTo>
                <a:lnTo>
                  <a:pt x="2092440" y="2158057"/>
                </a:lnTo>
                <a:cubicBezTo>
                  <a:pt x="2092440" y="2365491"/>
                  <a:pt x="1924281" y="2533650"/>
                  <a:pt x="1716847" y="2533650"/>
                </a:cubicBezTo>
                <a:lnTo>
                  <a:pt x="375593" y="2533650"/>
                </a:lnTo>
                <a:cubicBezTo>
                  <a:pt x="168159" y="2533650"/>
                  <a:pt x="0" y="2365491"/>
                  <a:pt x="0" y="2158057"/>
                </a:cubicBezTo>
                <a:lnTo>
                  <a:pt x="0" y="375593"/>
                </a:lnTo>
                <a:cubicBezTo>
                  <a:pt x="0" y="168159"/>
                  <a:pt x="168159" y="0"/>
                  <a:pt x="375593" y="0"/>
                </a:cubicBezTo>
                <a:close/>
              </a:path>
            </a:pathLst>
          </a:custGeom>
        </p:spPr>
        <p:txBody>
          <a:bodyPr wrap="square">
            <a:noAutofit/>
          </a:bodyPr>
          <a:lstStyle/>
          <a:p>
            <a:endParaRPr lang="en-US"/>
          </a:p>
        </p:txBody>
      </p:sp>
      <p:sp>
        <p:nvSpPr>
          <p:cNvPr id="21" name="Picture Placeholder 20"/>
          <p:cNvSpPr>
            <a:spLocks noGrp="1"/>
          </p:cNvSpPr>
          <p:nvPr>
            <p:ph type="pic" sz="quarter" idx="14"/>
          </p:nvPr>
        </p:nvSpPr>
        <p:spPr>
          <a:xfrm>
            <a:off x="9959692" y="2746487"/>
            <a:ext cx="1547813" cy="1824038"/>
          </a:xfrm>
          <a:custGeom>
            <a:avLst/>
            <a:gdLst>
              <a:gd name="connsiteX0" fmla="*/ 257974 w 1547813"/>
              <a:gd name="connsiteY0" fmla="*/ 0 h 1824038"/>
              <a:gd name="connsiteX1" fmla="*/ 1289839 w 1547813"/>
              <a:gd name="connsiteY1" fmla="*/ 0 h 1824038"/>
              <a:gd name="connsiteX2" fmla="*/ 1547813 w 1547813"/>
              <a:gd name="connsiteY2" fmla="*/ 257974 h 1824038"/>
              <a:gd name="connsiteX3" fmla="*/ 1547813 w 1547813"/>
              <a:gd name="connsiteY3" fmla="*/ 1566064 h 1824038"/>
              <a:gd name="connsiteX4" fmla="*/ 1289839 w 1547813"/>
              <a:gd name="connsiteY4" fmla="*/ 1824038 h 1824038"/>
              <a:gd name="connsiteX5" fmla="*/ 257974 w 1547813"/>
              <a:gd name="connsiteY5" fmla="*/ 1824038 h 1824038"/>
              <a:gd name="connsiteX6" fmla="*/ 0 w 1547813"/>
              <a:gd name="connsiteY6" fmla="*/ 1566064 h 1824038"/>
              <a:gd name="connsiteX7" fmla="*/ 0 w 1547813"/>
              <a:gd name="connsiteY7" fmla="*/ 257974 h 1824038"/>
              <a:gd name="connsiteX8" fmla="*/ 257974 w 1547813"/>
              <a:gd name="connsiteY8" fmla="*/ 0 h 182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813" h="1824038">
                <a:moveTo>
                  <a:pt x="257974" y="0"/>
                </a:moveTo>
                <a:lnTo>
                  <a:pt x="1289839" y="0"/>
                </a:lnTo>
                <a:cubicBezTo>
                  <a:pt x="1432314" y="0"/>
                  <a:pt x="1547813" y="115499"/>
                  <a:pt x="1547813" y="257974"/>
                </a:cubicBezTo>
                <a:lnTo>
                  <a:pt x="1547813" y="1566064"/>
                </a:lnTo>
                <a:cubicBezTo>
                  <a:pt x="1547813" y="1708539"/>
                  <a:pt x="1432314" y="1824038"/>
                  <a:pt x="1289839" y="1824038"/>
                </a:cubicBezTo>
                <a:lnTo>
                  <a:pt x="257974" y="1824038"/>
                </a:lnTo>
                <a:cubicBezTo>
                  <a:pt x="115499" y="1824038"/>
                  <a:pt x="0" y="1708539"/>
                  <a:pt x="0" y="1566064"/>
                </a:cubicBezTo>
                <a:lnTo>
                  <a:pt x="0" y="257974"/>
                </a:lnTo>
                <a:cubicBezTo>
                  <a:pt x="0" y="115499"/>
                  <a:pt x="115499" y="0"/>
                  <a:pt x="25797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74824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15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nodePh="1">
                                  <p:stCondLst>
                                    <p:cond delay="1500"/>
                                  </p:stCondLst>
                                  <p:endCondLst>
                                    <p:cond evt="begin" delay="0">
                                      <p:tn val="10"/>
                                    </p:cond>
                                  </p:end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nodePh="1">
                                  <p:stCondLst>
                                    <p:cond delay="1500"/>
                                  </p:stCondLst>
                                  <p:endCondLst>
                                    <p:cond evt="begin" delay="0">
                                      <p:tn val="15"/>
                                    </p:cond>
                                  </p:end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2" name="Picture Placeholder 11"/>
          <p:cNvSpPr>
            <a:spLocks noGrp="1"/>
          </p:cNvSpPr>
          <p:nvPr>
            <p:ph type="pic" sz="quarter" idx="12"/>
          </p:nvPr>
        </p:nvSpPr>
        <p:spPr>
          <a:xfrm>
            <a:off x="4905829" y="2838451"/>
            <a:ext cx="7286171" cy="4019550"/>
          </a:xfrm>
          <a:custGeom>
            <a:avLst/>
            <a:gdLst>
              <a:gd name="connsiteX0" fmla="*/ 0 w 7286171"/>
              <a:gd name="connsiteY0" fmla="*/ 0 h 4019550"/>
              <a:gd name="connsiteX1" fmla="*/ 7286171 w 7286171"/>
              <a:gd name="connsiteY1" fmla="*/ 0 h 4019550"/>
              <a:gd name="connsiteX2" fmla="*/ 7286171 w 7286171"/>
              <a:gd name="connsiteY2" fmla="*/ 4019550 h 4019550"/>
              <a:gd name="connsiteX3" fmla="*/ 0 w 7286171"/>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7286171" h="4019550">
                <a:moveTo>
                  <a:pt x="0" y="0"/>
                </a:moveTo>
                <a:lnTo>
                  <a:pt x="7286171" y="0"/>
                </a:lnTo>
                <a:lnTo>
                  <a:pt x="7286171" y="4019550"/>
                </a:lnTo>
                <a:lnTo>
                  <a:pt x="0" y="4019550"/>
                </a:lnTo>
                <a:close/>
              </a:path>
            </a:pathLst>
          </a:custGeom>
        </p:spPr>
        <p:txBody>
          <a:bodyPr wrap="square">
            <a:noAutofit/>
          </a:bodyPr>
          <a:lstStyle/>
          <a:p>
            <a:endParaRPr lang="en-US"/>
          </a:p>
        </p:txBody>
      </p:sp>
    </p:spTree>
    <p:extLst>
      <p:ext uri="{BB962C8B-B14F-4D97-AF65-F5344CB8AC3E}">
        <p14:creationId xmlns:p14="http://schemas.microsoft.com/office/powerpoint/2010/main" val="271217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9" name="Picture Placeholder 8"/>
          <p:cNvSpPr>
            <a:spLocks noGrp="1"/>
          </p:cNvSpPr>
          <p:nvPr>
            <p:ph type="pic" sz="quarter" idx="12"/>
          </p:nvPr>
        </p:nvSpPr>
        <p:spPr>
          <a:xfrm>
            <a:off x="-1" y="2838450"/>
            <a:ext cx="5562600" cy="4019550"/>
          </a:xfrm>
          <a:custGeom>
            <a:avLst/>
            <a:gdLst>
              <a:gd name="connsiteX0" fmla="*/ 0 w 5562600"/>
              <a:gd name="connsiteY0" fmla="*/ 0 h 4019550"/>
              <a:gd name="connsiteX1" fmla="*/ 5562600 w 5562600"/>
              <a:gd name="connsiteY1" fmla="*/ 0 h 4019550"/>
              <a:gd name="connsiteX2" fmla="*/ 5562600 w 5562600"/>
              <a:gd name="connsiteY2" fmla="*/ 4019550 h 4019550"/>
              <a:gd name="connsiteX3" fmla="*/ 0 w 5562600"/>
              <a:gd name="connsiteY3" fmla="*/ 4019550 h 4019550"/>
            </a:gdLst>
            <a:ahLst/>
            <a:cxnLst>
              <a:cxn ang="0">
                <a:pos x="connsiteX0" y="connsiteY0"/>
              </a:cxn>
              <a:cxn ang="0">
                <a:pos x="connsiteX1" y="connsiteY1"/>
              </a:cxn>
              <a:cxn ang="0">
                <a:pos x="connsiteX2" y="connsiteY2"/>
              </a:cxn>
              <a:cxn ang="0">
                <a:pos x="connsiteX3" y="connsiteY3"/>
              </a:cxn>
            </a:cxnLst>
            <a:rect l="l" t="t" r="r" b="b"/>
            <a:pathLst>
              <a:path w="5562600" h="4019550">
                <a:moveTo>
                  <a:pt x="0" y="0"/>
                </a:moveTo>
                <a:lnTo>
                  <a:pt x="5562600" y="0"/>
                </a:lnTo>
                <a:lnTo>
                  <a:pt x="5562600" y="4019550"/>
                </a:lnTo>
                <a:lnTo>
                  <a:pt x="0" y="4019550"/>
                </a:lnTo>
                <a:close/>
              </a:path>
            </a:pathLst>
          </a:custGeom>
        </p:spPr>
        <p:txBody>
          <a:bodyPr wrap="square">
            <a:noAutofit/>
          </a:bodyPr>
          <a:lstStyle/>
          <a:p>
            <a:endParaRPr lang="en-US"/>
          </a:p>
        </p:txBody>
      </p:sp>
    </p:spTree>
    <p:extLst>
      <p:ext uri="{BB962C8B-B14F-4D97-AF65-F5344CB8AC3E}">
        <p14:creationId xmlns:p14="http://schemas.microsoft.com/office/powerpoint/2010/main" val="1505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5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6" name="Picture Placeholder 5">
            <a:extLst>
              <a:ext uri="{FF2B5EF4-FFF2-40B4-BE49-F238E27FC236}">
                <a16:creationId xmlns:a16="http://schemas.microsoft.com/office/drawing/2014/main" id="{BE1B8FB0-0133-40C0-B794-B30C199F115B}"/>
              </a:ext>
            </a:extLst>
          </p:cNvPr>
          <p:cNvSpPr>
            <a:spLocks noGrp="1"/>
          </p:cNvSpPr>
          <p:nvPr>
            <p:ph type="pic" sz="quarter" idx="12"/>
          </p:nvPr>
        </p:nvSpPr>
        <p:spPr>
          <a:xfrm>
            <a:off x="7198600" y="1386113"/>
            <a:ext cx="3676650" cy="4430487"/>
          </a:xfrm>
          <a:custGeom>
            <a:avLst/>
            <a:gdLst>
              <a:gd name="connsiteX0" fmla="*/ 1838315 w 3676650"/>
              <a:gd name="connsiteY0" fmla="*/ 0 h 4430487"/>
              <a:gd name="connsiteX1" fmla="*/ 1838333 w 3676650"/>
              <a:gd name="connsiteY1" fmla="*/ 0 h 4430487"/>
              <a:gd name="connsiteX2" fmla="*/ 2026282 w 3676650"/>
              <a:gd name="connsiteY2" fmla="*/ 11437 h 4430487"/>
              <a:gd name="connsiteX3" fmla="*/ 3676650 w 3676650"/>
              <a:gd name="connsiteY3" fmla="*/ 2215244 h 4430487"/>
              <a:gd name="connsiteX4" fmla="*/ 3676650 w 3676650"/>
              <a:gd name="connsiteY4" fmla="*/ 4430487 h 4430487"/>
              <a:gd name="connsiteX5" fmla="*/ 0 w 3676650"/>
              <a:gd name="connsiteY5" fmla="*/ 4430487 h 4430487"/>
              <a:gd name="connsiteX6" fmla="*/ 0 w 3676650"/>
              <a:gd name="connsiteY6" fmla="*/ 2215244 h 4430487"/>
              <a:gd name="connsiteX7" fmla="*/ 1650366 w 3676650"/>
              <a:gd name="connsiteY7" fmla="*/ 11437 h 443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6650" h="4430487">
                <a:moveTo>
                  <a:pt x="1838315" y="0"/>
                </a:moveTo>
                <a:lnTo>
                  <a:pt x="1838333" y="0"/>
                </a:lnTo>
                <a:lnTo>
                  <a:pt x="2026282" y="11437"/>
                </a:lnTo>
                <a:cubicBezTo>
                  <a:pt x="2953270" y="124879"/>
                  <a:pt x="3676650" y="1068264"/>
                  <a:pt x="3676650" y="2215244"/>
                </a:cubicBezTo>
                <a:lnTo>
                  <a:pt x="3676650" y="4430487"/>
                </a:lnTo>
                <a:lnTo>
                  <a:pt x="0" y="4430487"/>
                </a:lnTo>
                <a:lnTo>
                  <a:pt x="0" y="2215244"/>
                </a:lnTo>
                <a:cubicBezTo>
                  <a:pt x="0" y="1068264"/>
                  <a:pt x="723380" y="124879"/>
                  <a:pt x="1650366" y="11437"/>
                </a:cubicBezTo>
                <a:close/>
              </a:path>
            </a:pathLst>
          </a:custGeom>
        </p:spPr>
        <p:txBody>
          <a:bodyPr wrap="square">
            <a:noAutofit/>
          </a:bodyPr>
          <a:lstStyle/>
          <a:p>
            <a:endParaRPr lang="en-US"/>
          </a:p>
        </p:txBody>
      </p:sp>
    </p:spTree>
    <p:extLst>
      <p:ext uri="{BB962C8B-B14F-4D97-AF65-F5344CB8AC3E}">
        <p14:creationId xmlns:p14="http://schemas.microsoft.com/office/powerpoint/2010/main" val="52893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Rectangle 14"/>
          <p:cNvSpPr/>
          <p:nvPr userDrawn="1"/>
        </p:nvSpPr>
        <p:spPr>
          <a:xfrm>
            <a:off x="4368800" y="0"/>
            <a:ext cx="782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en-US"/>
              <a:t>www.website.com</a:t>
            </a:r>
            <a:endParaRPr lang="en-US" dirty="0"/>
          </a:p>
        </p:txBody>
      </p:sp>
      <p:sp>
        <p:nvSpPr>
          <p:cNvPr id="4" name="Slide Number Placeholder 3"/>
          <p:cNvSpPr>
            <a:spLocks noGrp="1"/>
          </p:cNvSpPr>
          <p:nvPr>
            <p:ph type="sldNum" sz="quarter" idx="11"/>
          </p:nvPr>
        </p:nvSpPr>
        <p:spPr/>
        <p:txBody>
          <a:bodyPr/>
          <a:lstStyle/>
          <a:p>
            <a:r>
              <a:rPr lang="en-US"/>
              <a:t>slide</a:t>
            </a:r>
            <a:fld id="{E6705C5C-A104-4901-9A64-0B36C37D77E5}" type="slidenum">
              <a:rPr lang="en-US" smtClean="0"/>
              <a:pPr/>
              <a:t>‹#›</a:t>
            </a:fld>
            <a:endParaRPr lang="en-US" dirty="0"/>
          </a:p>
        </p:txBody>
      </p:sp>
      <p:sp>
        <p:nvSpPr>
          <p:cNvPr id="10" name="Picture Placeholder 9"/>
          <p:cNvSpPr>
            <a:spLocks noGrp="1"/>
          </p:cNvSpPr>
          <p:nvPr>
            <p:ph type="pic" sz="quarter" idx="12"/>
          </p:nvPr>
        </p:nvSpPr>
        <p:spPr>
          <a:xfrm>
            <a:off x="558801" y="2852058"/>
            <a:ext cx="3809999" cy="4005942"/>
          </a:xfrm>
          <a:custGeom>
            <a:avLst/>
            <a:gdLst>
              <a:gd name="connsiteX0" fmla="*/ 0 w 3809999"/>
              <a:gd name="connsiteY0" fmla="*/ 0 h 4005942"/>
              <a:gd name="connsiteX1" fmla="*/ 3809999 w 3809999"/>
              <a:gd name="connsiteY1" fmla="*/ 0 h 4005942"/>
              <a:gd name="connsiteX2" fmla="*/ 3809999 w 3809999"/>
              <a:gd name="connsiteY2" fmla="*/ 4005942 h 4005942"/>
              <a:gd name="connsiteX3" fmla="*/ 0 w 3809999"/>
              <a:gd name="connsiteY3" fmla="*/ 4005942 h 4005942"/>
            </a:gdLst>
            <a:ahLst/>
            <a:cxnLst>
              <a:cxn ang="0">
                <a:pos x="connsiteX0" y="connsiteY0"/>
              </a:cxn>
              <a:cxn ang="0">
                <a:pos x="connsiteX1" y="connsiteY1"/>
              </a:cxn>
              <a:cxn ang="0">
                <a:pos x="connsiteX2" y="connsiteY2"/>
              </a:cxn>
              <a:cxn ang="0">
                <a:pos x="connsiteX3" y="connsiteY3"/>
              </a:cxn>
            </a:cxnLst>
            <a:rect l="l" t="t" r="r" b="b"/>
            <a:pathLst>
              <a:path w="3809999" h="4005942">
                <a:moveTo>
                  <a:pt x="0" y="0"/>
                </a:moveTo>
                <a:lnTo>
                  <a:pt x="3809999" y="0"/>
                </a:lnTo>
                <a:lnTo>
                  <a:pt x="3809999" y="4005942"/>
                </a:lnTo>
                <a:lnTo>
                  <a:pt x="0" y="4005942"/>
                </a:lnTo>
                <a:close/>
              </a:path>
            </a:pathLst>
          </a:custGeom>
        </p:spPr>
        <p:txBody>
          <a:bodyPr wrap="square">
            <a:noAutofit/>
          </a:bodyPr>
          <a:lstStyle/>
          <a:p>
            <a:endParaRPr lang="en-US"/>
          </a:p>
        </p:txBody>
      </p:sp>
      <p:sp>
        <p:nvSpPr>
          <p:cNvPr id="14" name="Picture Placeholder 13"/>
          <p:cNvSpPr>
            <a:spLocks noGrp="1"/>
          </p:cNvSpPr>
          <p:nvPr>
            <p:ph type="pic" sz="quarter" idx="13"/>
          </p:nvPr>
        </p:nvSpPr>
        <p:spPr>
          <a:xfrm>
            <a:off x="6444343" y="1988457"/>
            <a:ext cx="4136571" cy="2162629"/>
          </a:xfrm>
          <a:custGeom>
            <a:avLst/>
            <a:gdLst>
              <a:gd name="connsiteX0" fmla="*/ 0 w 4247357"/>
              <a:gd name="connsiteY0" fmla="*/ 0 h 2162629"/>
              <a:gd name="connsiteX1" fmla="*/ 4247357 w 4247357"/>
              <a:gd name="connsiteY1" fmla="*/ 0 h 2162629"/>
              <a:gd name="connsiteX2" fmla="*/ 4247357 w 4247357"/>
              <a:gd name="connsiteY2" fmla="*/ 2162629 h 2162629"/>
              <a:gd name="connsiteX3" fmla="*/ 0 w 4247357"/>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4247357" h="2162629">
                <a:moveTo>
                  <a:pt x="0" y="0"/>
                </a:moveTo>
                <a:lnTo>
                  <a:pt x="4247357" y="0"/>
                </a:lnTo>
                <a:lnTo>
                  <a:pt x="4247357" y="2162629"/>
                </a:lnTo>
                <a:lnTo>
                  <a:pt x="0" y="2162629"/>
                </a:lnTo>
                <a:close/>
              </a:path>
            </a:pathLst>
          </a:custGeom>
        </p:spPr>
        <p:txBody>
          <a:bodyPr wrap="square">
            <a:noAutofit/>
          </a:bodyPr>
          <a:lstStyle/>
          <a:p>
            <a:endParaRPr lang="en-US" dirty="0"/>
          </a:p>
        </p:txBody>
      </p:sp>
      <p:cxnSp>
        <p:nvCxnSpPr>
          <p:cNvPr id="16" name="Straight Connector 15"/>
          <p:cNvCxnSpPr/>
          <p:nvPr userDrawn="1"/>
        </p:nvCxnSpPr>
        <p:spPr>
          <a:xfrm>
            <a:off x="547688" y="619125"/>
            <a:ext cx="1109662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3.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5000" t="-30000" r="-6000" b="-1000"/>
          </a:stretch>
        </a:blip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547688" y="619125"/>
            <a:ext cx="1109662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3"/>
          </p:nvPr>
        </p:nvSpPr>
        <p:spPr>
          <a:xfrm>
            <a:off x="468313" y="228600"/>
            <a:ext cx="1695768" cy="365125"/>
          </a:xfrm>
          <a:prstGeom prst="rect">
            <a:avLst/>
          </a:prstGeom>
        </p:spPr>
        <p:txBody>
          <a:bodyPr vert="horz" lIns="91440" tIns="45720" rIns="91440" bIns="45720" rtlCol="0" anchor="ctr"/>
          <a:lstStyle>
            <a:lvl1pPr algn="l">
              <a:defRPr sz="1200">
                <a:solidFill>
                  <a:schemeClr val="accent4"/>
                </a:solidFill>
              </a:defRPr>
            </a:lvl1pPr>
          </a:lstStyle>
          <a:p>
            <a:r>
              <a:rPr lang="en-US"/>
              <a:t>www.website.com</a:t>
            </a:r>
            <a:endParaRPr lang="en-US" dirty="0"/>
          </a:p>
        </p:txBody>
      </p:sp>
      <p:sp>
        <p:nvSpPr>
          <p:cNvPr id="18" name="Slide Number Placeholder 17"/>
          <p:cNvSpPr>
            <a:spLocks noGrp="1"/>
          </p:cNvSpPr>
          <p:nvPr>
            <p:ph type="sldNum" sz="quarter" idx="4"/>
          </p:nvPr>
        </p:nvSpPr>
        <p:spPr>
          <a:xfrm>
            <a:off x="9739087" y="228599"/>
            <a:ext cx="1905226" cy="365125"/>
          </a:xfrm>
          <a:prstGeom prst="rect">
            <a:avLst/>
          </a:prstGeom>
        </p:spPr>
        <p:txBody>
          <a:bodyPr vert="horz" lIns="91440" tIns="45720" rIns="91440" bIns="45720" rtlCol="0" anchor="ctr"/>
          <a:lstStyle>
            <a:lvl1pPr algn="r">
              <a:defRPr sz="1200">
                <a:solidFill>
                  <a:schemeClr val="accent4"/>
                </a:solidFill>
              </a:defRPr>
            </a:lvl1pPr>
          </a:lstStyle>
          <a:p>
            <a:r>
              <a:rPr lang="en-US" dirty="0"/>
              <a:t>slide</a:t>
            </a:r>
            <a:fld id="{E6705C5C-A104-4901-9A64-0B36C37D77E5}" type="slidenum">
              <a:rPr lang="en-US" smtClean="0"/>
              <a:pPr/>
              <a:t>‹#›</a:t>
            </a:fld>
            <a:endParaRPr lang="en-US" dirty="0"/>
          </a:p>
        </p:txBody>
      </p:sp>
    </p:spTree>
    <p:extLst>
      <p:ext uri="{BB962C8B-B14F-4D97-AF65-F5344CB8AC3E}">
        <p14:creationId xmlns:p14="http://schemas.microsoft.com/office/powerpoint/2010/main" val="3897352275"/>
      </p:ext>
    </p:extLst>
  </p:cSld>
  <p:clrMap bg1="lt1" tx1="dk1" bg2="lt2" tx2="dk2" accent1="accent1" accent2="accent2" accent3="accent3" accent4="accent4" accent5="accent5" accent6="accent6" hlink="hlink" folHlink="folHlink"/>
  <p:sldLayoutIdLst>
    <p:sldLayoutId id="2147483650" r:id="rId1"/>
    <p:sldLayoutId id="2147483688" r:id="rId2"/>
    <p:sldLayoutId id="2147483698" r:id="rId3"/>
    <p:sldLayoutId id="2147483687" r:id="rId4"/>
    <p:sldLayoutId id="2147483686" r:id="rId5"/>
    <p:sldLayoutId id="2147483663" r:id="rId6"/>
    <p:sldLayoutId id="2147483664" r:id="rId7"/>
    <p:sldLayoutId id="2147483680" r:id="rId8"/>
    <p:sldLayoutId id="2147483681" r:id="rId9"/>
    <p:sldLayoutId id="2147483682" r:id="rId10"/>
    <p:sldLayoutId id="2147483683" r:id="rId11"/>
    <p:sldLayoutId id="214748370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5000" t="-30000" r="-6000" b="-1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www.website.com</a:t>
            </a:r>
          </a:p>
        </p:txBody>
      </p:sp>
      <p:sp>
        <p:nvSpPr>
          <p:cNvPr id="6" name="Slide Number Placeholder 5"/>
          <p:cNvSpPr>
            <a:spLocks noGrp="1"/>
          </p:cNvSpPr>
          <p:nvPr>
            <p:ph type="sldNum" sz="quarter" idx="4"/>
          </p:nvPr>
        </p:nvSpPr>
        <p:spPr>
          <a:xfrm>
            <a:off x="10327481" y="6159501"/>
            <a:ext cx="13596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a:t>
            </a:r>
            <a:fld id="{A0AB19BD-B8A8-444A-A835-2326B181F724}" type="slidenum">
              <a:rPr lang="en-US" smtClean="0"/>
              <a:pPr/>
              <a:t>‹#›</a:t>
            </a:fld>
            <a:endParaRPr lang="en-US" dirty="0"/>
          </a:p>
        </p:txBody>
      </p:sp>
      <p:cxnSp>
        <p:nvCxnSpPr>
          <p:cNvPr id="7" name="Straight Connector 6"/>
          <p:cNvCxnSpPr/>
          <p:nvPr userDrawn="1"/>
        </p:nvCxnSpPr>
        <p:spPr>
          <a:xfrm>
            <a:off x="0" y="6342064"/>
            <a:ext cx="10429875" cy="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83958"/>
      </p:ext>
    </p:extLst>
  </p:cSld>
  <p:clrMap bg1="lt1" tx1="dk1" bg2="lt2" tx2="dk2" accent1="accent1" accent2="accent2" accent3="accent3" accent4="accent4" accent5="accent5" accent6="accent6" hlink="hlink" folHlink="folHlink"/>
  <p:sldLayoutIdLst>
    <p:sldLayoutId id="2147483652" r:id="rId1"/>
    <p:sldLayoutId id="2147483657"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5000" t="-30000" r="-6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3531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5" r:id="rId3"/>
    <p:sldLayoutId id="2147483674" r:id="rId4"/>
    <p:sldLayoutId id="2147483689" r:id="rId5"/>
    <p:sldLayoutId id="2147483675" r:id="rId6"/>
    <p:sldLayoutId id="2147483676" r:id="rId7"/>
    <p:sldLayoutId id="2147483690" r:id="rId8"/>
    <p:sldLayoutId id="2147483693" r:id="rId9"/>
    <p:sldLayoutId id="2147483694" r:id="rId10"/>
    <p:sldLayoutId id="2147483695" r:id="rId11"/>
    <p:sldLayoutId id="2147483692" r:id="rId12"/>
    <p:sldLayoutId id="2147483691" r:id="rId13"/>
    <p:sldLayoutId id="2147483697"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4">
            <a:extLst>
              <a:ext uri="{FF2B5EF4-FFF2-40B4-BE49-F238E27FC236}">
                <a16:creationId xmlns:a16="http://schemas.microsoft.com/office/drawing/2014/main" id="{442E8BFD-14A0-418B-BC05-4DF303147A5A}"/>
              </a:ext>
            </a:extLst>
          </p:cNvPr>
          <p:cNvSpPr/>
          <p:nvPr/>
        </p:nvSpPr>
        <p:spPr>
          <a:xfrm flipV="1">
            <a:off x="769943" y="5440884"/>
            <a:ext cx="188902" cy="169219"/>
          </a:xfrm>
          <a:prstGeom prst="rightArrow">
            <a:avLst>
              <a:gd name="adj1" fmla="val 44286"/>
              <a:gd name="adj2" fmla="val 58571"/>
            </a:avLst>
          </a:prstGeom>
          <a:solidFill>
            <a:srgbClr val="41ACFF"/>
          </a:solidFill>
          <a:ln>
            <a:solidFill>
              <a:srgbClr val="41A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1ACFF"/>
              </a:solidFill>
            </a:endParaRPr>
          </a:p>
        </p:txBody>
      </p:sp>
      <p:sp>
        <p:nvSpPr>
          <p:cNvPr id="6" name="TextBox 5">
            <a:extLst>
              <a:ext uri="{FF2B5EF4-FFF2-40B4-BE49-F238E27FC236}">
                <a16:creationId xmlns:a16="http://schemas.microsoft.com/office/drawing/2014/main" id="{F4010CEB-76AC-492A-9EE9-A58EF72F685D}"/>
              </a:ext>
            </a:extLst>
          </p:cNvPr>
          <p:cNvSpPr txBox="1"/>
          <p:nvPr/>
        </p:nvSpPr>
        <p:spPr>
          <a:xfrm>
            <a:off x="767445" y="5109996"/>
            <a:ext cx="10560161" cy="830997"/>
          </a:xfrm>
          <a:prstGeom prst="rect">
            <a:avLst/>
          </a:prstGeom>
          <a:noFill/>
        </p:spPr>
        <p:txBody>
          <a:bodyPr wrap="square" rtlCol="0">
            <a:spAutoFit/>
          </a:bodyPr>
          <a:lstStyle/>
          <a:p>
            <a:pPr algn="ctr"/>
            <a:r>
              <a:rPr lang="id-ID" sz="4800" dirty="0" err="1">
                <a:solidFill>
                  <a:schemeClr val="bg1"/>
                </a:solidFill>
                <a:effectLst>
                  <a:outerShdw blurRad="38100" dist="38100" dir="2700000" algn="tl">
                    <a:srgbClr val="000000">
                      <a:alpha val="43137"/>
                    </a:srgbClr>
                  </a:outerShdw>
                </a:effectLst>
                <a:latin typeface="Hatton" panose="00000500000000000000" pitchFamily="50" charset="0"/>
              </a:rPr>
              <a:t>Site</a:t>
            </a:r>
            <a:r>
              <a:rPr lang="id-ID" sz="4800" dirty="0">
                <a:solidFill>
                  <a:schemeClr val="bg1"/>
                </a:solidFill>
                <a:effectLst>
                  <a:outerShdw blurRad="38100" dist="38100" dir="2700000" algn="tl">
                    <a:srgbClr val="000000">
                      <a:alpha val="43137"/>
                    </a:srgbClr>
                  </a:outerShdw>
                </a:effectLst>
                <a:latin typeface="Hatton" panose="00000500000000000000" pitchFamily="50" charset="0"/>
              </a:rPr>
              <a:t> </a:t>
            </a:r>
            <a:r>
              <a:rPr lang="id-ID" sz="4800" dirty="0" err="1">
                <a:solidFill>
                  <a:schemeClr val="bg1"/>
                </a:solidFill>
                <a:effectLst>
                  <a:outerShdw blurRad="38100" dist="38100" dir="2700000" algn="tl">
                    <a:srgbClr val="000000">
                      <a:alpha val="43137"/>
                    </a:srgbClr>
                  </a:outerShdw>
                </a:effectLst>
                <a:latin typeface="Hatton" panose="00000500000000000000" pitchFamily="50" charset="0"/>
              </a:rPr>
              <a:t>du</a:t>
            </a:r>
            <a:r>
              <a:rPr lang="id-ID" sz="4800" dirty="0">
                <a:solidFill>
                  <a:schemeClr val="bg1"/>
                </a:solidFill>
                <a:effectLst>
                  <a:outerShdw blurRad="38100" dist="38100" dir="2700000" algn="tl">
                    <a:srgbClr val="000000">
                      <a:alpha val="43137"/>
                    </a:srgbClr>
                  </a:outerShdw>
                </a:effectLst>
                <a:latin typeface="Hatton" panose="00000500000000000000" pitchFamily="50" charset="0"/>
              </a:rPr>
              <a:t> </a:t>
            </a:r>
            <a:r>
              <a:rPr lang="id-ID" sz="4800" dirty="0" err="1">
                <a:solidFill>
                  <a:schemeClr val="bg1"/>
                </a:solidFill>
                <a:effectLst>
                  <a:outerShdw blurRad="38100" dist="38100" dir="2700000" algn="tl">
                    <a:srgbClr val="000000">
                      <a:alpha val="43137"/>
                    </a:srgbClr>
                  </a:outerShdw>
                </a:effectLst>
                <a:latin typeface="Hatton" panose="00000500000000000000" pitchFamily="50" charset="0"/>
              </a:rPr>
              <a:t>centre</a:t>
            </a:r>
            <a:r>
              <a:rPr lang="id-ID" sz="4800" dirty="0">
                <a:solidFill>
                  <a:schemeClr val="bg1"/>
                </a:solidFill>
                <a:effectLst>
                  <a:outerShdw blurRad="38100" dist="38100" dir="2700000" algn="tl">
                    <a:srgbClr val="000000">
                      <a:alpha val="43137"/>
                    </a:srgbClr>
                  </a:outerShdw>
                </a:effectLst>
                <a:latin typeface="Hatton" panose="00000500000000000000" pitchFamily="50" charset="0"/>
              </a:rPr>
              <a:t> BTS </a:t>
            </a:r>
            <a:r>
              <a:rPr lang="id-ID" sz="4800" dirty="0" err="1">
                <a:solidFill>
                  <a:schemeClr val="bg1"/>
                </a:solidFill>
                <a:effectLst>
                  <a:outerShdw blurRad="38100" dist="38100" dir="2700000" algn="tl">
                    <a:srgbClr val="000000">
                      <a:alpha val="43137"/>
                    </a:srgbClr>
                  </a:outerShdw>
                </a:effectLst>
                <a:latin typeface="Hatton" panose="00000500000000000000" pitchFamily="50" charset="0"/>
              </a:rPr>
              <a:t>Lycée</a:t>
            </a:r>
            <a:r>
              <a:rPr lang="id-ID" sz="4800" dirty="0">
                <a:solidFill>
                  <a:schemeClr val="bg1"/>
                </a:solidFill>
                <a:effectLst>
                  <a:outerShdw blurRad="38100" dist="38100" dir="2700000" algn="tl">
                    <a:srgbClr val="000000">
                      <a:alpha val="43137"/>
                    </a:srgbClr>
                  </a:outerShdw>
                </a:effectLst>
                <a:latin typeface="Hatton" panose="00000500000000000000" pitchFamily="50" charset="0"/>
              </a:rPr>
              <a:t> </a:t>
            </a:r>
            <a:r>
              <a:rPr lang="id-ID" sz="4800" dirty="0" err="1">
                <a:solidFill>
                  <a:schemeClr val="bg1"/>
                </a:solidFill>
                <a:effectLst>
                  <a:outerShdw blurRad="38100" dist="38100" dir="2700000" algn="tl">
                    <a:srgbClr val="000000">
                      <a:alpha val="43137"/>
                    </a:srgbClr>
                  </a:outerShdw>
                </a:effectLst>
                <a:latin typeface="Hatton" panose="00000500000000000000" pitchFamily="50" charset="0"/>
              </a:rPr>
              <a:t>Moammed</a:t>
            </a:r>
            <a:r>
              <a:rPr lang="id-ID" sz="4800" dirty="0">
                <a:solidFill>
                  <a:schemeClr val="bg1"/>
                </a:solidFill>
                <a:effectLst>
                  <a:outerShdw blurRad="38100" dist="38100" dir="2700000" algn="tl">
                    <a:srgbClr val="000000">
                      <a:alpha val="43137"/>
                    </a:srgbClr>
                  </a:outerShdw>
                </a:effectLst>
                <a:latin typeface="Hatton" panose="00000500000000000000" pitchFamily="50" charset="0"/>
              </a:rPr>
              <a:t> VI</a:t>
            </a:r>
            <a:endParaRPr lang="en-US" sz="4800" dirty="0">
              <a:solidFill>
                <a:schemeClr val="bg1"/>
              </a:solidFill>
              <a:effectLst>
                <a:outerShdw blurRad="38100" dist="38100" dir="2700000" algn="tl">
                  <a:srgbClr val="000000">
                    <a:alpha val="43137"/>
                  </a:srgbClr>
                </a:outerShdw>
              </a:effectLst>
              <a:latin typeface="Hatton" panose="00000500000000000000" pitchFamily="50" charset="0"/>
            </a:endParaRPr>
          </a:p>
        </p:txBody>
      </p:sp>
      <p:pic>
        <p:nvPicPr>
          <p:cNvPr id="5" name="Picture 4">
            <a:extLst>
              <a:ext uri="{FF2B5EF4-FFF2-40B4-BE49-F238E27FC236}">
                <a16:creationId xmlns:a16="http://schemas.microsoft.com/office/drawing/2014/main" id="{B242283F-4245-A14D-9493-C1E35ABAA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350" y="1748004"/>
            <a:ext cx="4559300" cy="2717800"/>
          </a:xfrm>
          <a:prstGeom prst="rect">
            <a:avLst/>
          </a:prstGeom>
        </p:spPr>
      </p:pic>
    </p:spTree>
    <p:extLst>
      <p:ext uri="{BB962C8B-B14F-4D97-AF65-F5344CB8AC3E}">
        <p14:creationId xmlns:p14="http://schemas.microsoft.com/office/powerpoint/2010/main" val="365068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2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0571" y="-1"/>
            <a:ext cx="9230858" cy="4987641"/>
          </a:xfrm>
          <a:prstGeom prst="rect">
            <a:avLst/>
          </a:prstGeom>
          <a:effectLst>
            <a:outerShdw blurRad="279400" dist="88900" dir="3540000" sx="102000" sy="102000" algn="tl" rotWithShape="0">
              <a:prstClr val="black">
                <a:alpha val="10000"/>
              </a:prstClr>
            </a:outerShdw>
          </a:effectLst>
        </p:spPr>
      </p:pic>
      <p:sp>
        <p:nvSpPr>
          <p:cNvPr id="6" name="TextBox 5"/>
          <p:cNvSpPr txBox="1"/>
          <p:nvPr/>
        </p:nvSpPr>
        <p:spPr>
          <a:xfrm>
            <a:off x="2591350" y="5336677"/>
            <a:ext cx="7009301" cy="646331"/>
          </a:xfrm>
          <a:prstGeom prst="rect">
            <a:avLst/>
          </a:prstGeom>
          <a:noFill/>
        </p:spPr>
        <p:txBody>
          <a:bodyPr wrap="square" rtlCol="0">
            <a:spAutoFit/>
          </a:bodyPr>
          <a:lstStyle/>
          <a:p>
            <a:pPr algn="ctr"/>
            <a:r>
              <a:rPr lang="en-US" sz="1200" dirty="0">
                <a:solidFill>
                  <a:schemeClr val="accent5"/>
                </a:solidFill>
              </a:rPr>
              <a:t>Social media is turning out to be one of the most effective tools to market your brand and stand out of the crowd. When social media branding is done correctly, it can and will help you connect to your target market in an optimal way.</a:t>
            </a:r>
          </a:p>
        </p:txBody>
      </p:sp>
      <p:sp>
        <p:nvSpPr>
          <p:cNvPr id="3" name="Picture Placeholder 2">
            <a:extLst>
              <a:ext uri="{FF2B5EF4-FFF2-40B4-BE49-F238E27FC236}">
                <a16:creationId xmlns:a16="http://schemas.microsoft.com/office/drawing/2014/main" id="{8DD20859-9251-489B-8D8D-A9D5996EF5DD}"/>
              </a:ext>
            </a:extLst>
          </p:cNvPr>
          <p:cNvSpPr>
            <a:spLocks noGrp="1"/>
          </p:cNvSpPr>
          <p:nvPr>
            <p:ph type="pic" sz="quarter" idx="4294967295"/>
          </p:nvPr>
        </p:nvSpPr>
        <p:spPr>
          <a:xfrm>
            <a:off x="1981200" y="1638300"/>
            <a:ext cx="2425700" cy="1549400"/>
          </a:xfrm>
          <a:custGeom>
            <a:avLst/>
            <a:gdLst>
              <a:gd name="connsiteX0" fmla="*/ 0 w 2425700"/>
              <a:gd name="connsiteY0" fmla="*/ 0 h 1549400"/>
              <a:gd name="connsiteX1" fmla="*/ 2425700 w 2425700"/>
              <a:gd name="connsiteY1" fmla="*/ 0 h 1549400"/>
              <a:gd name="connsiteX2" fmla="*/ 2425700 w 2425700"/>
              <a:gd name="connsiteY2" fmla="*/ 1549400 h 1549400"/>
              <a:gd name="connsiteX3" fmla="*/ 0 w 24257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425700" h="1549400">
                <a:moveTo>
                  <a:pt x="0" y="0"/>
                </a:moveTo>
                <a:lnTo>
                  <a:pt x="2425700" y="0"/>
                </a:lnTo>
                <a:lnTo>
                  <a:pt x="2425700" y="1549400"/>
                </a:lnTo>
                <a:lnTo>
                  <a:pt x="0" y="1549400"/>
                </a:lnTo>
                <a:close/>
              </a:path>
            </a:pathLst>
          </a:custGeom>
        </p:spPr>
      </p:sp>
      <p:sp>
        <p:nvSpPr>
          <p:cNvPr id="7" name="Picture Placeholder 6">
            <a:extLst>
              <a:ext uri="{FF2B5EF4-FFF2-40B4-BE49-F238E27FC236}">
                <a16:creationId xmlns:a16="http://schemas.microsoft.com/office/drawing/2014/main" id="{DE975683-BAE2-4DA4-820A-8834DF3A082A}"/>
              </a:ext>
            </a:extLst>
          </p:cNvPr>
          <p:cNvSpPr>
            <a:spLocks noGrp="1"/>
          </p:cNvSpPr>
          <p:nvPr>
            <p:ph type="pic" sz="quarter" idx="4294967295"/>
          </p:nvPr>
        </p:nvSpPr>
        <p:spPr>
          <a:xfrm>
            <a:off x="4870040" y="1631681"/>
            <a:ext cx="2425700" cy="1549400"/>
          </a:xfrm>
          <a:custGeom>
            <a:avLst/>
            <a:gdLst>
              <a:gd name="connsiteX0" fmla="*/ 0 w 2425700"/>
              <a:gd name="connsiteY0" fmla="*/ 0 h 1549400"/>
              <a:gd name="connsiteX1" fmla="*/ 2425700 w 2425700"/>
              <a:gd name="connsiteY1" fmla="*/ 0 h 1549400"/>
              <a:gd name="connsiteX2" fmla="*/ 2425700 w 2425700"/>
              <a:gd name="connsiteY2" fmla="*/ 1549400 h 1549400"/>
              <a:gd name="connsiteX3" fmla="*/ 0 w 24257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425700" h="1549400">
                <a:moveTo>
                  <a:pt x="0" y="0"/>
                </a:moveTo>
                <a:lnTo>
                  <a:pt x="2425700" y="0"/>
                </a:lnTo>
                <a:lnTo>
                  <a:pt x="2425700" y="1549400"/>
                </a:lnTo>
                <a:lnTo>
                  <a:pt x="0" y="1549400"/>
                </a:lnTo>
                <a:close/>
              </a:path>
            </a:pathLst>
          </a:custGeom>
        </p:spPr>
      </p:sp>
      <p:sp>
        <p:nvSpPr>
          <p:cNvPr id="9" name="Picture Placeholder 8">
            <a:extLst>
              <a:ext uri="{FF2B5EF4-FFF2-40B4-BE49-F238E27FC236}">
                <a16:creationId xmlns:a16="http://schemas.microsoft.com/office/drawing/2014/main" id="{FAC66854-65AB-4E3B-9590-930298CE0650}"/>
              </a:ext>
            </a:extLst>
          </p:cNvPr>
          <p:cNvSpPr>
            <a:spLocks noGrp="1"/>
          </p:cNvSpPr>
          <p:nvPr>
            <p:ph type="pic" sz="quarter" idx="4294967295"/>
          </p:nvPr>
        </p:nvSpPr>
        <p:spPr>
          <a:xfrm>
            <a:off x="7758880" y="1638300"/>
            <a:ext cx="2425700" cy="1549400"/>
          </a:xfrm>
          <a:custGeom>
            <a:avLst/>
            <a:gdLst>
              <a:gd name="connsiteX0" fmla="*/ 0 w 2425700"/>
              <a:gd name="connsiteY0" fmla="*/ 0 h 1549400"/>
              <a:gd name="connsiteX1" fmla="*/ 2425700 w 2425700"/>
              <a:gd name="connsiteY1" fmla="*/ 0 h 1549400"/>
              <a:gd name="connsiteX2" fmla="*/ 2425700 w 2425700"/>
              <a:gd name="connsiteY2" fmla="*/ 1549400 h 1549400"/>
              <a:gd name="connsiteX3" fmla="*/ 0 w 24257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425700" h="1549400">
                <a:moveTo>
                  <a:pt x="0" y="0"/>
                </a:moveTo>
                <a:lnTo>
                  <a:pt x="2425700" y="0"/>
                </a:lnTo>
                <a:lnTo>
                  <a:pt x="2425700" y="1549400"/>
                </a:lnTo>
                <a:lnTo>
                  <a:pt x="0" y="1549400"/>
                </a:lnTo>
                <a:close/>
              </a:path>
            </a:pathLst>
          </a:custGeom>
        </p:spPr>
      </p:sp>
      <p:sp>
        <p:nvSpPr>
          <p:cNvPr id="12" name="Picture Placeholder 11">
            <a:extLst>
              <a:ext uri="{FF2B5EF4-FFF2-40B4-BE49-F238E27FC236}">
                <a16:creationId xmlns:a16="http://schemas.microsoft.com/office/drawing/2014/main" id="{71FCA458-6947-49B8-A2A1-B9C83A2194D5}"/>
              </a:ext>
            </a:extLst>
          </p:cNvPr>
          <p:cNvSpPr>
            <a:spLocks noGrp="1"/>
          </p:cNvSpPr>
          <p:nvPr>
            <p:ph type="pic" sz="quarter" idx="4294967295"/>
          </p:nvPr>
        </p:nvSpPr>
        <p:spPr>
          <a:xfrm>
            <a:off x="7758880" y="3787277"/>
            <a:ext cx="2425700" cy="1105667"/>
          </a:xfrm>
          <a:custGeom>
            <a:avLst/>
            <a:gdLst>
              <a:gd name="connsiteX0" fmla="*/ 0 w 2425700"/>
              <a:gd name="connsiteY0" fmla="*/ 0 h 1200363"/>
              <a:gd name="connsiteX1" fmla="*/ 2425700 w 2425700"/>
              <a:gd name="connsiteY1" fmla="*/ 0 h 1200363"/>
              <a:gd name="connsiteX2" fmla="*/ 2425700 w 2425700"/>
              <a:gd name="connsiteY2" fmla="*/ 1200363 h 1200363"/>
              <a:gd name="connsiteX3" fmla="*/ 0 w 2425700"/>
              <a:gd name="connsiteY3" fmla="*/ 1200363 h 1200363"/>
            </a:gdLst>
            <a:ahLst/>
            <a:cxnLst>
              <a:cxn ang="0">
                <a:pos x="connsiteX0" y="connsiteY0"/>
              </a:cxn>
              <a:cxn ang="0">
                <a:pos x="connsiteX1" y="connsiteY1"/>
              </a:cxn>
              <a:cxn ang="0">
                <a:pos x="connsiteX2" y="connsiteY2"/>
              </a:cxn>
              <a:cxn ang="0">
                <a:pos x="connsiteX3" y="connsiteY3"/>
              </a:cxn>
            </a:cxnLst>
            <a:rect l="l" t="t" r="r" b="b"/>
            <a:pathLst>
              <a:path w="2425700" h="1200363">
                <a:moveTo>
                  <a:pt x="0" y="0"/>
                </a:moveTo>
                <a:lnTo>
                  <a:pt x="2425700" y="0"/>
                </a:lnTo>
                <a:lnTo>
                  <a:pt x="2425700" y="1200363"/>
                </a:lnTo>
                <a:lnTo>
                  <a:pt x="0" y="1200363"/>
                </a:lnTo>
                <a:close/>
              </a:path>
            </a:pathLst>
          </a:custGeom>
        </p:spPr>
      </p:sp>
      <p:sp>
        <p:nvSpPr>
          <p:cNvPr id="16" name="Picture Placeholder 15">
            <a:extLst>
              <a:ext uri="{FF2B5EF4-FFF2-40B4-BE49-F238E27FC236}">
                <a16:creationId xmlns:a16="http://schemas.microsoft.com/office/drawing/2014/main" id="{A4476C78-6116-472E-B2CC-F0B3294B5F34}"/>
              </a:ext>
            </a:extLst>
          </p:cNvPr>
          <p:cNvSpPr>
            <a:spLocks noGrp="1"/>
          </p:cNvSpPr>
          <p:nvPr>
            <p:ph type="pic" sz="quarter" idx="4294967295"/>
          </p:nvPr>
        </p:nvSpPr>
        <p:spPr>
          <a:xfrm>
            <a:off x="4870040" y="3780658"/>
            <a:ext cx="2425700" cy="1105667"/>
          </a:xfrm>
          <a:custGeom>
            <a:avLst/>
            <a:gdLst>
              <a:gd name="connsiteX0" fmla="*/ 0 w 2425700"/>
              <a:gd name="connsiteY0" fmla="*/ 0 h 1200363"/>
              <a:gd name="connsiteX1" fmla="*/ 2425700 w 2425700"/>
              <a:gd name="connsiteY1" fmla="*/ 0 h 1200363"/>
              <a:gd name="connsiteX2" fmla="*/ 2425700 w 2425700"/>
              <a:gd name="connsiteY2" fmla="*/ 1200363 h 1200363"/>
              <a:gd name="connsiteX3" fmla="*/ 0 w 2425700"/>
              <a:gd name="connsiteY3" fmla="*/ 1200363 h 1200363"/>
            </a:gdLst>
            <a:ahLst/>
            <a:cxnLst>
              <a:cxn ang="0">
                <a:pos x="connsiteX0" y="connsiteY0"/>
              </a:cxn>
              <a:cxn ang="0">
                <a:pos x="connsiteX1" y="connsiteY1"/>
              </a:cxn>
              <a:cxn ang="0">
                <a:pos x="connsiteX2" y="connsiteY2"/>
              </a:cxn>
              <a:cxn ang="0">
                <a:pos x="connsiteX3" y="connsiteY3"/>
              </a:cxn>
            </a:cxnLst>
            <a:rect l="l" t="t" r="r" b="b"/>
            <a:pathLst>
              <a:path w="2425700" h="1200363">
                <a:moveTo>
                  <a:pt x="0" y="0"/>
                </a:moveTo>
                <a:lnTo>
                  <a:pt x="2425700" y="0"/>
                </a:lnTo>
                <a:lnTo>
                  <a:pt x="2425700" y="1200363"/>
                </a:lnTo>
                <a:lnTo>
                  <a:pt x="0" y="1200363"/>
                </a:lnTo>
                <a:close/>
              </a:path>
            </a:pathLst>
          </a:custGeom>
        </p:spPr>
      </p:sp>
      <p:sp>
        <p:nvSpPr>
          <p:cNvPr id="20" name="Picture Placeholder 19">
            <a:extLst>
              <a:ext uri="{FF2B5EF4-FFF2-40B4-BE49-F238E27FC236}">
                <a16:creationId xmlns:a16="http://schemas.microsoft.com/office/drawing/2014/main" id="{5F2BC7CB-D8EE-4689-AA0C-DB2C407D2CE0}"/>
              </a:ext>
            </a:extLst>
          </p:cNvPr>
          <p:cNvSpPr>
            <a:spLocks noGrp="1"/>
          </p:cNvSpPr>
          <p:nvPr>
            <p:ph type="pic" sz="quarter" idx="4294967295"/>
          </p:nvPr>
        </p:nvSpPr>
        <p:spPr>
          <a:xfrm>
            <a:off x="1981200" y="3787277"/>
            <a:ext cx="2425700" cy="1105667"/>
          </a:xfrm>
          <a:custGeom>
            <a:avLst/>
            <a:gdLst>
              <a:gd name="connsiteX0" fmla="*/ 0 w 2425700"/>
              <a:gd name="connsiteY0" fmla="*/ 0 h 1200363"/>
              <a:gd name="connsiteX1" fmla="*/ 2425700 w 2425700"/>
              <a:gd name="connsiteY1" fmla="*/ 0 h 1200363"/>
              <a:gd name="connsiteX2" fmla="*/ 2425700 w 2425700"/>
              <a:gd name="connsiteY2" fmla="*/ 1200363 h 1200363"/>
              <a:gd name="connsiteX3" fmla="*/ 0 w 2425700"/>
              <a:gd name="connsiteY3" fmla="*/ 1200363 h 1200363"/>
            </a:gdLst>
            <a:ahLst/>
            <a:cxnLst>
              <a:cxn ang="0">
                <a:pos x="connsiteX0" y="connsiteY0"/>
              </a:cxn>
              <a:cxn ang="0">
                <a:pos x="connsiteX1" y="connsiteY1"/>
              </a:cxn>
              <a:cxn ang="0">
                <a:pos x="connsiteX2" y="connsiteY2"/>
              </a:cxn>
              <a:cxn ang="0">
                <a:pos x="connsiteX3" y="connsiteY3"/>
              </a:cxn>
            </a:cxnLst>
            <a:rect l="l" t="t" r="r" b="b"/>
            <a:pathLst>
              <a:path w="2425700" h="1200363">
                <a:moveTo>
                  <a:pt x="0" y="0"/>
                </a:moveTo>
                <a:lnTo>
                  <a:pt x="2425700" y="0"/>
                </a:lnTo>
                <a:lnTo>
                  <a:pt x="2425700" y="1200363"/>
                </a:lnTo>
                <a:lnTo>
                  <a:pt x="0" y="1200363"/>
                </a:lnTo>
                <a:close/>
              </a:path>
            </a:pathLst>
          </a:custGeom>
        </p:spPr>
      </p:sp>
    </p:spTree>
    <p:extLst>
      <p:ext uri="{BB962C8B-B14F-4D97-AF65-F5344CB8AC3E}">
        <p14:creationId xmlns:p14="http://schemas.microsoft.com/office/powerpoint/2010/main" val="389211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8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670220" y="719561"/>
            <a:ext cx="6851560" cy="1569660"/>
          </a:xfrm>
          <a:prstGeom prst="rect">
            <a:avLst/>
          </a:prstGeom>
          <a:noFill/>
        </p:spPr>
        <p:txBody>
          <a:bodyPr wrap="square" rtlCol="0">
            <a:spAutoFit/>
          </a:bodyPr>
          <a:lstStyle/>
          <a:p>
            <a:pPr algn="ctr"/>
            <a:r>
              <a:rPr lang="en-US" sz="4800" dirty="0">
                <a:solidFill>
                  <a:schemeClr val="bg2">
                    <a:lumMod val="25000"/>
                  </a:schemeClr>
                </a:solidFill>
                <a:latin typeface="Hatton Medium" panose="00000600000000000000" pitchFamily="50" charset="0"/>
              </a:rPr>
              <a:t>Time to Break Section</a:t>
            </a:r>
          </a:p>
        </p:txBody>
      </p:sp>
      <p:sp>
        <p:nvSpPr>
          <p:cNvPr id="16" name="TextBox 15"/>
          <p:cNvSpPr txBox="1"/>
          <p:nvPr/>
        </p:nvSpPr>
        <p:spPr>
          <a:xfrm>
            <a:off x="3519773" y="4516909"/>
            <a:ext cx="5152454" cy="646331"/>
          </a:xfrm>
          <a:prstGeom prst="rect">
            <a:avLst/>
          </a:prstGeom>
          <a:noFill/>
        </p:spPr>
        <p:txBody>
          <a:bodyPr wrap="square" rtlCol="0">
            <a:spAutoFit/>
          </a:bodyPr>
          <a:lstStyle/>
          <a:p>
            <a:pPr algn="ctr"/>
            <a:r>
              <a:rPr lang="en-US" sz="1200" dirty="0">
                <a:solidFill>
                  <a:schemeClr val="accent5"/>
                </a:solidFill>
              </a:rPr>
              <a:t>Lorem ipsum dolor sit amet, consectetuer adipiscing elit. Maecenas porttitor congue massa. Fusce posuere, magna sed pulvinar ultricies, purus lectus malesuada libero, sit amet commodo magna eros quis </a:t>
            </a:r>
            <a:r>
              <a:rPr lang="en-US" sz="1200" dirty="0" err="1">
                <a:solidFill>
                  <a:schemeClr val="accent5"/>
                </a:solidFill>
              </a:rPr>
              <a:t>urna</a:t>
            </a:r>
            <a:r>
              <a:rPr lang="en-US" sz="1200" dirty="0">
                <a:solidFill>
                  <a:schemeClr val="accent5"/>
                </a:solidFill>
              </a:rPr>
              <a:t>.</a:t>
            </a:r>
          </a:p>
        </p:txBody>
      </p:sp>
      <p:sp>
        <p:nvSpPr>
          <p:cNvPr id="3" name="Picture Placeholder 2">
            <a:extLst>
              <a:ext uri="{FF2B5EF4-FFF2-40B4-BE49-F238E27FC236}">
                <a16:creationId xmlns:a16="http://schemas.microsoft.com/office/drawing/2014/main" id="{7437D41E-B050-47D7-BF0D-010D9DD16BCB}"/>
              </a:ext>
            </a:extLst>
          </p:cNvPr>
          <p:cNvSpPr>
            <a:spLocks noGrp="1"/>
          </p:cNvSpPr>
          <p:nvPr>
            <p:ph type="pic" sz="quarter" idx="10"/>
          </p:nvPr>
        </p:nvSpPr>
        <p:spPr/>
      </p:sp>
    </p:spTree>
    <p:extLst>
      <p:ext uri="{BB962C8B-B14F-4D97-AF65-F5344CB8AC3E}">
        <p14:creationId xmlns:p14="http://schemas.microsoft.com/office/powerpoint/2010/main" val="1807833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6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6450" y="1409700"/>
            <a:ext cx="1143000" cy="5448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flipV="1">
            <a:off x="890682" y="1838000"/>
            <a:ext cx="312145" cy="312145"/>
          </a:xfrm>
          <a:prstGeom prst="ellipse">
            <a:avLst/>
          </a:prstGeom>
          <a:solidFill>
            <a:srgbClr val="A29C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flipV="1">
            <a:off x="881655" y="2276696"/>
            <a:ext cx="312145" cy="312145"/>
          </a:xfrm>
          <a:prstGeom prst="ellipse">
            <a:avLst/>
          </a:prstGeom>
          <a:solidFill>
            <a:srgbClr val="857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flipV="1">
            <a:off x="881655" y="2715392"/>
            <a:ext cx="312145" cy="312145"/>
          </a:xfrm>
          <a:prstGeom prst="ellipse">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flipV="1">
            <a:off x="881655" y="3154089"/>
            <a:ext cx="312145" cy="312145"/>
          </a:xfrm>
          <a:prstGeom prst="ellipse">
            <a:avLst/>
          </a:prstGeom>
          <a:solidFill>
            <a:srgbClr val="D0C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6200000">
            <a:off x="310949" y="3924674"/>
            <a:ext cx="4318500" cy="769441"/>
          </a:xfrm>
          <a:prstGeom prst="rect">
            <a:avLst/>
          </a:prstGeom>
          <a:noFill/>
        </p:spPr>
        <p:txBody>
          <a:bodyPr wrap="square" rtlCol="0">
            <a:spAutoFit/>
          </a:bodyPr>
          <a:lstStyle/>
          <a:p>
            <a:pPr algn="ctr"/>
            <a:r>
              <a:rPr lang="en-US" sz="4400" dirty="0">
                <a:solidFill>
                  <a:schemeClr val="bg2">
                    <a:lumMod val="25000"/>
                  </a:schemeClr>
                </a:solidFill>
                <a:latin typeface="Hatton Medium" panose="00000600000000000000" pitchFamily="50" charset="0"/>
              </a:rPr>
              <a:t>Break Section</a:t>
            </a:r>
          </a:p>
        </p:txBody>
      </p:sp>
      <p:sp>
        <p:nvSpPr>
          <p:cNvPr id="3" name="Picture Placeholder 2">
            <a:extLst>
              <a:ext uri="{FF2B5EF4-FFF2-40B4-BE49-F238E27FC236}">
                <a16:creationId xmlns:a16="http://schemas.microsoft.com/office/drawing/2014/main" id="{8A37EB1E-3C95-4E6B-9755-5BADCAD16A7F}"/>
              </a:ext>
            </a:extLst>
          </p:cNvPr>
          <p:cNvSpPr>
            <a:spLocks noGrp="1"/>
          </p:cNvSpPr>
          <p:nvPr>
            <p:ph type="pic" sz="quarter" idx="10"/>
          </p:nvPr>
        </p:nvSpPr>
        <p:spPr/>
      </p:sp>
    </p:spTree>
    <p:extLst>
      <p:ext uri="{BB962C8B-B14F-4D97-AF65-F5344CB8AC3E}">
        <p14:creationId xmlns:p14="http://schemas.microsoft.com/office/powerpoint/2010/main" val="381782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13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8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23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8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33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53400" y="0"/>
            <a:ext cx="4038600" cy="6858000"/>
          </a:xfrm>
          <a:prstGeom prst="rect">
            <a:avLst/>
          </a:prstGeom>
          <a:solidFill>
            <a:srgbClr val="E5E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8401" y="2512342"/>
            <a:ext cx="5688348" cy="2462213"/>
          </a:xfrm>
          <a:prstGeom prst="rect">
            <a:avLst/>
          </a:prstGeom>
          <a:noFill/>
        </p:spPr>
        <p:txBody>
          <a:bodyPr wrap="square" rtlCol="0">
            <a:spAutoFit/>
          </a:bodyPr>
          <a:lstStyle/>
          <a:p>
            <a:pPr algn="ctr"/>
            <a:r>
              <a:rPr lang="en-US" sz="2800" dirty="0">
                <a:solidFill>
                  <a:schemeClr val="accent1"/>
                </a:solidFill>
                <a:latin typeface="Hatton Medium" panose="00000600000000000000" pitchFamily="50" charset="0"/>
              </a:rPr>
              <a:t>“Think differently. Don't be afraid to be different. It's the crazy ones who change the world” </a:t>
            </a:r>
          </a:p>
          <a:p>
            <a:pPr algn="ctr"/>
            <a:endParaRPr lang="en-US" sz="2800" dirty="0">
              <a:solidFill>
                <a:schemeClr val="accent1"/>
              </a:solidFill>
              <a:latin typeface="Hatton Medium" panose="00000600000000000000" pitchFamily="50" charset="0"/>
            </a:endParaRPr>
          </a:p>
          <a:p>
            <a:pPr algn="ctr"/>
            <a:r>
              <a:rPr lang="en-US" sz="1400" dirty="0">
                <a:solidFill>
                  <a:schemeClr val="accent1"/>
                </a:solidFill>
                <a:latin typeface="Hatton Medium" panose="00000600000000000000" pitchFamily="50" charset="0"/>
              </a:rPr>
              <a:t>― Steve Jobs</a:t>
            </a:r>
          </a:p>
        </p:txBody>
      </p:sp>
      <p:sp>
        <p:nvSpPr>
          <p:cNvPr id="11" name="TextBox 10"/>
          <p:cNvSpPr txBox="1"/>
          <p:nvPr/>
        </p:nvSpPr>
        <p:spPr>
          <a:xfrm>
            <a:off x="9712432" y="3615089"/>
            <a:ext cx="2243708" cy="2062103"/>
          </a:xfrm>
          <a:prstGeom prst="rect">
            <a:avLst/>
          </a:prstGeom>
          <a:noFill/>
        </p:spPr>
        <p:txBody>
          <a:bodyPr wrap="square" rtlCol="0">
            <a:spAutoFit/>
          </a:bodyPr>
          <a:lstStyle/>
          <a:p>
            <a:pPr algn="ctr"/>
            <a:r>
              <a:rPr lang="en-US" sz="12800" dirty="0">
                <a:solidFill>
                  <a:schemeClr val="bg2">
                    <a:lumMod val="25000"/>
                  </a:schemeClr>
                </a:solidFill>
                <a:latin typeface="Hatton Medium" panose="00000600000000000000" pitchFamily="50" charset="0"/>
              </a:rPr>
              <a:t>A.</a:t>
            </a:r>
          </a:p>
        </p:txBody>
      </p:sp>
      <p:sp>
        <p:nvSpPr>
          <p:cNvPr id="3" name="Picture Placeholder 2">
            <a:extLst>
              <a:ext uri="{FF2B5EF4-FFF2-40B4-BE49-F238E27FC236}">
                <a16:creationId xmlns:a16="http://schemas.microsoft.com/office/drawing/2014/main" id="{A668FCB0-64EB-4D87-82EE-D29209F07063}"/>
              </a:ext>
            </a:extLst>
          </p:cNvPr>
          <p:cNvSpPr>
            <a:spLocks noGrp="1"/>
          </p:cNvSpPr>
          <p:nvPr>
            <p:ph type="pic" sz="quarter" idx="10"/>
          </p:nvPr>
        </p:nvSpPr>
        <p:spPr/>
      </p:sp>
    </p:spTree>
    <p:extLst>
      <p:ext uri="{BB962C8B-B14F-4D97-AF65-F5344CB8AC3E}">
        <p14:creationId xmlns:p14="http://schemas.microsoft.com/office/powerpoint/2010/main" val="18917332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12191999" cy="6858001"/>
          </a:xfrm>
          <a:prstGeom prst="rect">
            <a:avLst/>
          </a:prstGeom>
          <a:solidFill>
            <a:srgbClr val="B7A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572500" y="1"/>
            <a:ext cx="3619499" cy="6858000"/>
          </a:xfrm>
          <a:prstGeom prst="rect">
            <a:avLst/>
          </a:prstGeom>
          <a:solidFill>
            <a:srgbClr val="E5E6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29502" y="5448300"/>
            <a:ext cx="2779003" cy="646331"/>
          </a:xfrm>
          <a:prstGeom prst="rect">
            <a:avLst/>
          </a:prstGeom>
          <a:noFill/>
        </p:spPr>
        <p:txBody>
          <a:bodyPr wrap="square" rtlCol="0">
            <a:spAutoFit/>
          </a:bodyPr>
          <a:lstStyle/>
          <a:p>
            <a:r>
              <a:rPr lang="en-US" sz="1200" dirty="0">
                <a:solidFill>
                  <a:schemeClr val="bg2">
                    <a:lumMod val="25000"/>
                  </a:schemeClr>
                </a:solidFill>
              </a:rPr>
              <a:t>Lorem ipsum dolor sit amet, consectetuer adipiscing elit. Maecenas porttitor </a:t>
            </a:r>
            <a:r>
              <a:rPr lang="en-US" sz="1200" dirty="0" err="1">
                <a:solidFill>
                  <a:schemeClr val="bg2">
                    <a:lumMod val="25000"/>
                  </a:schemeClr>
                </a:solidFill>
              </a:rPr>
              <a:t>congue</a:t>
            </a:r>
            <a:r>
              <a:rPr lang="en-US" sz="1200" dirty="0">
                <a:solidFill>
                  <a:schemeClr val="bg2">
                    <a:lumMod val="25000"/>
                  </a:schemeClr>
                </a:solidFill>
              </a:rPr>
              <a:t> </a:t>
            </a:r>
            <a:r>
              <a:rPr lang="en-US" sz="1200" dirty="0" err="1">
                <a:solidFill>
                  <a:schemeClr val="bg2">
                    <a:lumMod val="25000"/>
                  </a:schemeClr>
                </a:solidFill>
              </a:rPr>
              <a:t>massa</a:t>
            </a:r>
            <a:endParaRPr lang="en-US" sz="1200" dirty="0">
              <a:solidFill>
                <a:schemeClr val="bg2">
                  <a:lumMod val="25000"/>
                </a:schemeClr>
              </a:solidFill>
            </a:endParaRPr>
          </a:p>
        </p:txBody>
      </p:sp>
      <p:sp>
        <p:nvSpPr>
          <p:cNvPr id="6" name="TextBox 5"/>
          <p:cNvSpPr txBox="1"/>
          <p:nvPr/>
        </p:nvSpPr>
        <p:spPr>
          <a:xfrm>
            <a:off x="756496" y="814328"/>
            <a:ext cx="6930181" cy="2585323"/>
          </a:xfrm>
          <a:prstGeom prst="rect">
            <a:avLst/>
          </a:prstGeom>
          <a:noFill/>
        </p:spPr>
        <p:txBody>
          <a:bodyPr wrap="square" rtlCol="0">
            <a:spAutoFit/>
          </a:bodyPr>
          <a:lstStyle/>
          <a:p>
            <a:r>
              <a:rPr lang="en-US" sz="5400" dirty="0">
                <a:solidFill>
                  <a:schemeClr val="bg1"/>
                </a:solidFill>
                <a:latin typeface="Hatton Medium" panose="00000600000000000000" pitchFamily="50" charset="0"/>
              </a:rPr>
              <a:t>We created and executed creative viral </a:t>
            </a:r>
            <a:r>
              <a:rPr lang="en-US" sz="5400" dirty="0" err="1">
                <a:solidFill>
                  <a:schemeClr val="bg1"/>
                </a:solidFill>
                <a:latin typeface="Hatton Medium" panose="00000600000000000000" pitchFamily="50" charset="0"/>
              </a:rPr>
              <a:t>compagnie</a:t>
            </a:r>
            <a:endParaRPr lang="en-US" sz="5400" dirty="0">
              <a:solidFill>
                <a:schemeClr val="bg1"/>
              </a:solidFill>
              <a:latin typeface="Hatton Medium" panose="00000600000000000000" pitchFamily="50" charset="0"/>
            </a:endParaRPr>
          </a:p>
        </p:txBody>
      </p:sp>
      <p:sp>
        <p:nvSpPr>
          <p:cNvPr id="5" name="Picture Placeholder 4">
            <a:extLst>
              <a:ext uri="{FF2B5EF4-FFF2-40B4-BE49-F238E27FC236}">
                <a16:creationId xmlns:a16="http://schemas.microsoft.com/office/drawing/2014/main" id="{EF7C1BBD-C62D-46F6-A59F-5FE27E0148D4}"/>
              </a:ext>
            </a:extLst>
          </p:cNvPr>
          <p:cNvSpPr>
            <a:spLocks noGrp="1"/>
          </p:cNvSpPr>
          <p:nvPr>
            <p:ph type="pic" sz="quarter" idx="10"/>
          </p:nvPr>
        </p:nvSpPr>
        <p:spPr/>
      </p:sp>
    </p:spTree>
    <p:extLst>
      <p:ext uri="{BB962C8B-B14F-4D97-AF65-F5344CB8AC3E}">
        <p14:creationId xmlns:p14="http://schemas.microsoft.com/office/powerpoint/2010/main" val="1918275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13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0857" y="1045029"/>
            <a:ext cx="7286170" cy="1015663"/>
          </a:xfrm>
          <a:prstGeom prst="rect">
            <a:avLst/>
          </a:prstGeom>
          <a:noFill/>
        </p:spPr>
        <p:txBody>
          <a:bodyPr wrap="square" rtlCol="0">
            <a:spAutoFit/>
          </a:bodyPr>
          <a:lstStyle/>
          <a:p>
            <a:r>
              <a:rPr lang="en-US" sz="6000" dirty="0" err="1">
                <a:solidFill>
                  <a:schemeClr val="bg1"/>
                </a:solidFill>
                <a:latin typeface="Hatton" panose="00000500000000000000" pitchFamily="50" charset="0"/>
              </a:rPr>
              <a:t>Sommaire</a:t>
            </a:r>
            <a:endParaRPr lang="en-US" sz="6000" dirty="0">
              <a:solidFill>
                <a:schemeClr val="bg1"/>
              </a:solidFill>
              <a:latin typeface="Hatton" panose="00000500000000000000" pitchFamily="50" charset="0"/>
            </a:endParaRPr>
          </a:p>
        </p:txBody>
      </p:sp>
      <p:sp>
        <p:nvSpPr>
          <p:cNvPr id="10" name="TextBox 9"/>
          <p:cNvSpPr txBox="1"/>
          <p:nvPr/>
        </p:nvSpPr>
        <p:spPr>
          <a:xfrm>
            <a:off x="1497694" y="2396558"/>
            <a:ext cx="1779814" cy="338554"/>
          </a:xfrm>
          <a:prstGeom prst="rect">
            <a:avLst/>
          </a:prstGeom>
          <a:noFill/>
        </p:spPr>
        <p:txBody>
          <a:bodyPr wrap="square" rtlCol="0">
            <a:spAutoFit/>
          </a:bodyPr>
          <a:lstStyle/>
          <a:p>
            <a:r>
              <a:rPr lang="en-US" sz="1600" dirty="0">
                <a:solidFill>
                  <a:schemeClr val="bg1"/>
                </a:solidFill>
              </a:rPr>
              <a:t>Logo</a:t>
            </a:r>
          </a:p>
        </p:txBody>
      </p:sp>
      <p:sp>
        <p:nvSpPr>
          <p:cNvPr id="13" name="TextBox 12"/>
          <p:cNvSpPr txBox="1"/>
          <p:nvPr/>
        </p:nvSpPr>
        <p:spPr>
          <a:xfrm>
            <a:off x="1497694" y="3162817"/>
            <a:ext cx="1779814" cy="338554"/>
          </a:xfrm>
          <a:prstGeom prst="rect">
            <a:avLst/>
          </a:prstGeom>
          <a:noFill/>
        </p:spPr>
        <p:txBody>
          <a:bodyPr wrap="square" rtlCol="0">
            <a:spAutoFit/>
          </a:bodyPr>
          <a:lstStyle/>
          <a:p>
            <a:r>
              <a:rPr lang="en-US" sz="1600" dirty="0">
                <a:solidFill>
                  <a:schemeClr val="bg1"/>
                </a:solidFill>
              </a:rPr>
              <a:t>Site</a:t>
            </a:r>
          </a:p>
        </p:txBody>
      </p:sp>
      <p:sp>
        <p:nvSpPr>
          <p:cNvPr id="14" name="TextBox 13"/>
          <p:cNvSpPr txBox="1"/>
          <p:nvPr/>
        </p:nvSpPr>
        <p:spPr>
          <a:xfrm>
            <a:off x="1497694" y="3547291"/>
            <a:ext cx="1779814" cy="338554"/>
          </a:xfrm>
          <a:prstGeom prst="rect">
            <a:avLst/>
          </a:prstGeom>
          <a:noFill/>
        </p:spPr>
        <p:txBody>
          <a:bodyPr wrap="square" rtlCol="0">
            <a:spAutoFit/>
          </a:bodyPr>
          <a:lstStyle/>
          <a:p>
            <a:r>
              <a:rPr lang="en-US" sz="1600" dirty="0">
                <a:solidFill>
                  <a:schemeClr val="bg1"/>
                </a:solidFill>
              </a:rPr>
              <a:t>Couleurs</a:t>
            </a:r>
          </a:p>
        </p:txBody>
      </p:sp>
      <p:sp>
        <p:nvSpPr>
          <p:cNvPr id="20" name="TextBox 19"/>
          <p:cNvSpPr txBox="1"/>
          <p:nvPr/>
        </p:nvSpPr>
        <p:spPr>
          <a:xfrm>
            <a:off x="1497694" y="3931765"/>
            <a:ext cx="1779814" cy="338554"/>
          </a:xfrm>
          <a:prstGeom prst="rect">
            <a:avLst/>
          </a:prstGeom>
          <a:noFill/>
        </p:spPr>
        <p:txBody>
          <a:bodyPr wrap="square" rtlCol="0">
            <a:spAutoFit/>
          </a:bodyPr>
          <a:lstStyle/>
          <a:p>
            <a:r>
              <a:rPr lang="en-US" sz="1600" dirty="0" err="1">
                <a:solidFill>
                  <a:schemeClr val="bg1"/>
                </a:solidFill>
              </a:rPr>
              <a:t>Typographie</a:t>
            </a:r>
            <a:endParaRPr lang="en-US" sz="1600" dirty="0">
              <a:solidFill>
                <a:schemeClr val="bg1"/>
              </a:solidFill>
            </a:endParaRPr>
          </a:p>
        </p:txBody>
      </p:sp>
      <p:pic>
        <p:nvPicPr>
          <p:cNvPr id="8" name="Picture Placeholder 7">
            <a:extLst>
              <a:ext uri="{FF2B5EF4-FFF2-40B4-BE49-F238E27FC236}">
                <a16:creationId xmlns:a16="http://schemas.microsoft.com/office/drawing/2014/main" id="{73783F5C-39A9-3544-A144-0CF3384FB292}"/>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t="341" b="234"/>
          <a:stretch/>
        </p:blipFill>
        <p:spPr>
          <a:xfrm>
            <a:off x="4513942" y="2060692"/>
            <a:ext cx="7286170" cy="4490177"/>
          </a:xfrm>
          <a:prstGeom prst="rect">
            <a:avLst/>
          </a:prstGeom>
          <a:ln w="127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21" name="Picture 20">
            <a:extLst>
              <a:ext uri="{FF2B5EF4-FFF2-40B4-BE49-F238E27FC236}">
                <a16:creationId xmlns:a16="http://schemas.microsoft.com/office/drawing/2014/main" id="{D78073A1-8210-C64F-A510-76059664A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79" y="187466"/>
            <a:ext cx="524556" cy="312688"/>
          </a:xfrm>
          <a:prstGeom prst="rect">
            <a:avLst/>
          </a:prstGeom>
        </p:spPr>
      </p:pic>
      <p:sp>
        <p:nvSpPr>
          <p:cNvPr id="22" name="TextBox 21">
            <a:extLst>
              <a:ext uri="{FF2B5EF4-FFF2-40B4-BE49-F238E27FC236}">
                <a16:creationId xmlns:a16="http://schemas.microsoft.com/office/drawing/2014/main" id="{5863A859-D8E2-274A-BA17-0E05F1E5202F}"/>
              </a:ext>
            </a:extLst>
          </p:cNvPr>
          <p:cNvSpPr txBox="1"/>
          <p:nvPr/>
        </p:nvSpPr>
        <p:spPr>
          <a:xfrm>
            <a:off x="1497694" y="2826951"/>
            <a:ext cx="1779814" cy="338554"/>
          </a:xfrm>
          <a:prstGeom prst="rect">
            <a:avLst/>
          </a:prstGeom>
          <a:noFill/>
        </p:spPr>
        <p:txBody>
          <a:bodyPr wrap="square" rtlCol="0">
            <a:spAutoFit/>
          </a:bodyPr>
          <a:lstStyle/>
          <a:p>
            <a:r>
              <a:rPr lang="en-US" sz="1600" dirty="0">
                <a:solidFill>
                  <a:schemeClr val="bg1"/>
                </a:solidFill>
              </a:rPr>
              <a:t>Étude du </a:t>
            </a:r>
            <a:r>
              <a:rPr lang="en-US" sz="1600" dirty="0" err="1">
                <a:solidFill>
                  <a:schemeClr val="bg1"/>
                </a:solidFill>
              </a:rPr>
              <a:t>besoin</a:t>
            </a:r>
            <a:endParaRPr lang="en-US" sz="1600" dirty="0">
              <a:solidFill>
                <a:schemeClr val="bg1"/>
              </a:solidFill>
            </a:endParaRPr>
          </a:p>
        </p:txBody>
      </p:sp>
    </p:spTree>
    <p:extLst>
      <p:ext uri="{BB962C8B-B14F-4D97-AF65-F5344CB8AC3E}">
        <p14:creationId xmlns:p14="http://schemas.microsoft.com/office/powerpoint/2010/main" val="769403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444343" y="5256550"/>
            <a:ext cx="4136571" cy="830997"/>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The brand identity system included symbol, wordmark, </a:t>
            </a:r>
            <a:r>
              <a:rPr lang="en-US" sz="1200" dirty="0" err="1">
                <a:solidFill>
                  <a:schemeClr val="accent5"/>
                </a:solidFill>
                <a:latin typeface="Lato" panose="020F0502020204030203" pitchFamily="34" charset="0"/>
                <a:ea typeface="Lato" panose="020F0502020204030203" pitchFamily="34" charset="0"/>
                <a:cs typeface="Lato" panose="020F0502020204030203" pitchFamily="34" charset="0"/>
              </a:rPr>
              <a:t>colour</a:t>
            </a:r>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 type, imagery, animation and film as well as marketing and communications plans to ensure the correct messaging and tone of voice.</a:t>
            </a:r>
          </a:p>
        </p:txBody>
      </p:sp>
      <p:sp>
        <p:nvSpPr>
          <p:cNvPr id="15" name="TextBox 14"/>
          <p:cNvSpPr txBox="1"/>
          <p:nvPr/>
        </p:nvSpPr>
        <p:spPr>
          <a:xfrm>
            <a:off x="3409627" y="664898"/>
            <a:ext cx="2076774" cy="1200329"/>
          </a:xfrm>
          <a:prstGeom prst="rect">
            <a:avLst/>
          </a:prstGeom>
          <a:noFill/>
        </p:spPr>
        <p:txBody>
          <a:bodyPr wrap="square" rtlCol="0">
            <a:spAutoFit/>
          </a:bodyPr>
          <a:lstStyle/>
          <a:p>
            <a:r>
              <a:rPr lang="en-US" sz="7200" dirty="0">
                <a:solidFill>
                  <a:schemeClr val="bg1"/>
                </a:solidFill>
                <a:latin typeface="Hatton" panose="00000500000000000000" pitchFamily="50" charset="0"/>
              </a:rPr>
              <a:t>Lo</a:t>
            </a:r>
            <a:r>
              <a:rPr lang="en-US" sz="7200" dirty="0">
                <a:solidFill>
                  <a:schemeClr val="bg2">
                    <a:lumMod val="25000"/>
                  </a:schemeClr>
                </a:solidFill>
                <a:latin typeface="Hatton" panose="00000500000000000000" pitchFamily="50" charset="0"/>
              </a:rPr>
              <a:t>go</a:t>
            </a:r>
          </a:p>
        </p:txBody>
      </p:sp>
      <p:pic>
        <p:nvPicPr>
          <p:cNvPr id="5" name="Picture Placeholder 4">
            <a:extLst>
              <a:ext uri="{FF2B5EF4-FFF2-40B4-BE49-F238E27FC236}">
                <a16:creationId xmlns:a16="http://schemas.microsoft.com/office/drawing/2014/main" id="{92ABEB06-ECC5-9040-A4D2-A97BAB932C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301" t="-5967" r="1" b="2292"/>
          <a:stretch/>
        </p:blipFill>
        <p:spPr>
          <a:xfrm>
            <a:off x="6307811" y="1689315"/>
            <a:ext cx="4273104" cy="2557221"/>
          </a:xfrm>
        </p:spPr>
      </p:pic>
      <p:pic>
        <p:nvPicPr>
          <p:cNvPr id="71" name="Picture 70">
            <a:extLst>
              <a:ext uri="{FF2B5EF4-FFF2-40B4-BE49-F238E27FC236}">
                <a16:creationId xmlns:a16="http://schemas.microsoft.com/office/drawing/2014/main" id="{335C5456-BBD0-8049-AFA6-A13EC3540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79" y="187466"/>
            <a:ext cx="524556" cy="312688"/>
          </a:xfrm>
          <a:prstGeom prst="rect">
            <a:avLst/>
          </a:prstGeom>
        </p:spPr>
      </p:pic>
      <p:pic>
        <p:nvPicPr>
          <p:cNvPr id="7" name="Picture 6">
            <a:extLst>
              <a:ext uri="{FF2B5EF4-FFF2-40B4-BE49-F238E27FC236}">
                <a16:creationId xmlns:a16="http://schemas.microsoft.com/office/drawing/2014/main" id="{C5277BAD-9FC8-6F48-BF88-7BDD7AF25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344" y="3981752"/>
            <a:ext cx="1402167" cy="835832"/>
          </a:xfrm>
          <a:prstGeom prst="rect">
            <a:avLst/>
          </a:prstGeom>
        </p:spPr>
      </p:pic>
      <p:pic>
        <p:nvPicPr>
          <p:cNvPr id="76" name="Picture Placeholder 4">
            <a:extLst>
              <a:ext uri="{FF2B5EF4-FFF2-40B4-BE49-F238E27FC236}">
                <a16:creationId xmlns:a16="http://schemas.microsoft.com/office/drawing/2014/main" id="{ADC97971-68D4-684D-8E2D-8AFA8F0CD989}"/>
              </a:ext>
            </a:extLst>
          </p:cNvPr>
          <p:cNvPicPr>
            <a:picLocks noChangeAspect="1"/>
          </p:cNvPicPr>
          <p:nvPr/>
        </p:nvPicPr>
        <p:blipFill rotWithShape="1">
          <a:blip r:embed="rId2">
            <a:extLst>
              <a:ext uri="{28A0092B-C50C-407E-A947-70E740481C1C}">
                <a14:useLocalDpi xmlns:a14="http://schemas.microsoft.com/office/drawing/2010/main" val="0"/>
              </a:ext>
            </a:extLst>
          </a:blip>
          <a:srcRect l="-3301" t="-5967" r="1" b="2292"/>
          <a:stretch/>
        </p:blipFill>
        <p:spPr>
          <a:xfrm>
            <a:off x="2369209" y="4992774"/>
            <a:ext cx="1496822" cy="895767"/>
          </a:xfrm>
          <a:custGeom>
            <a:avLst/>
            <a:gdLst>
              <a:gd name="connsiteX0" fmla="*/ 0 w 4247357"/>
              <a:gd name="connsiteY0" fmla="*/ 0 h 2162629"/>
              <a:gd name="connsiteX1" fmla="*/ 4247357 w 4247357"/>
              <a:gd name="connsiteY1" fmla="*/ 0 h 2162629"/>
              <a:gd name="connsiteX2" fmla="*/ 4247357 w 4247357"/>
              <a:gd name="connsiteY2" fmla="*/ 2162629 h 2162629"/>
              <a:gd name="connsiteX3" fmla="*/ 0 w 4247357"/>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4247357" h="2162629">
                <a:moveTo>
                  <a:pt x="0" y="0"/>
                </a:moveTo>
                <a:lnTo>
                  <a:pt x="4247357" y="0"/>
                </a:lnTo>
                <a:lnTo>
                  <a:pt x="4247357" y="2162629"/>
                </a:lnTo>
                <a:lnTo>
                  <a:pt x="0" y="2162629"/>
                </a:lnTo>
                <a:close/>
              </a:path>
            </a:pathLst>
          </a:custGeom>
        </p:spPr>
      </p:pic>
      <p:sp>
        <p:nvSpPr>
          <p:cNvPr id="77" name="TextBox 76">
            <a:extLst>
              <a:ext uri="{FF2B5EF4-FFF2-40B4-BE49-F238E27FC236}">
                <a16:creationId xmlns:a16="http://schemas.microsoft.com/office/drawing/2014/main" id="{56782170-272D-EC47-9878-7D90BC97042A}"/>
              </a:ext>
            </a:extLst>
          </p:cNvPr>
          <p:cNvSpPr txBox="1"/>
          <p:nvPr/>
        </p:nvSpPr>
        <p:spPr>
          <a:xfrm>
            <a:off x="608579" y="4688212"/>
            <a:ext cx="1002507" cy="1200329"/>
          </a:xfrm>
          <a:prstGeom prst="rect">
            <a:avLst/>
          </a:prstGeom>
          <a:noFill/>
        </p:spPr>
        <p:txBody>
          <a:bodyPr wrap="square" rtlCol="0">
            <a:spAutoFit/>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Le logo </a:t>
            </a:r>
            <a:r>
              <a:rPr lang="en-US" sz="1200" dirty="0" err="1">
                <a:solidFill>
                  <a:schemeClr val="bg1"/>
                </a:solidFill>
                <a:latin typeface="Lato" panose="020F0502020204030203" pitchFamily="34" charset="0"/>
                <a:ea typeface="Lato" panose="020F0502020204030203" pitchFamily="34" charset="0"/>
                <a:cs typeface="Lato" panose="020F0502020204030203" pitchFamily="34" charset="0"/>
              </a:rPr>
              <a:t>est</a:t>
            </a: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 susceptible </a:t>
            </a:r>
            <a:r>
              <a:rPr lang="en-US" sz="1200" dirty="0" err="1">
                <a:solidFill>
                  <a:schemeClr val="bg1"/>
                </a:solidFill>
                <a:latin typeface="Lato" panose="020F0502020204030203" pitchFamily="34" charset="0"/>
                <a:ea typeface="Lato" panose="020F0502020204030203" pitchFamily="34" charset="0"/>
                <a:cs typeface="Lato" panose="020F0502020204030203" pitchFamily="34" charset="0"/>
              </a:rPr>
              <a:t>à</a:t>
            </a: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 prendre multiple variations de couleurs.</a:t>
            </a:r>
          </a:p>
        </p:txBody>
      </p:sp>
    </p:spTree>
    <p:extLst>
      <p:ext uri="{BB962C8B-B14F-4D97-AF65-F5344CB8AC3E}">
        <p14:creationId xmlns:p14="http://schemas.microsoft.com/office/powerpoint/2010/main" val="3146323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299200" y="986542"/>
            <a:ext cx="5345113" cy="2862322"/>
          </a:xfrm>
          <a:prstGeom prst="rect">
            <a:avLst/>
          </a:prstGeom>
          <a:noFill/>
        </p:spPr>
        <p:txBody>
          <a:bodyPr wrap="square" rtlCol="0">
            <a:spAutoFit/>
          </a:bodyPr>
          <a:lstStyle/>
          <a:p>
            <a:r>
              <a:rPr lang="en-US" sz="6000" dirty="0">
                <a:solidFill>
                  <a:schemeClr val="bg2">
                    <a:lumMod val="25000"/>
                  </a:schemeClr>
                </a:solidFill>
                <a:latin typeface="Hatton" panose="00000500000000000000" pitchFamily="50" charset="0"/>
              </a:rPr>
              <a:t>Small Creative</a:t>
            </a:r>
          </a:p>
          <a:p>
            <a:r>
              <a:rPr lang="en-US" sz="6000" dirty="0">
                <a:solidFill>
                  <a:schemeClr val="bg2">
                    <a:lumMod val="25000"/>
                  </a:schemeClr>
                </a:solidFill>
                <a:latin typeface="Hatton" panose="00000500000000000000" pitchFamily="50" charset="0"/>
              </a:rPr>
              <a:t>of Content</a:t>
            </a:r>
          </a:p>
        </p:txBody>
      </p:sp>
      <p:sp>
        <p:nvSpPr>
          <p:cNvPr id="22" name="TextBox 21"/>
          <p:cNvSpPr txBox="1"/>
          <p:nvPr/>
        </p:nvSpPr>
        <p:spPr>
          <a:xfrm>
            <a:off x="6357256" y="4203837"/>
            <a:ext cx="1779814" cy="338554"/>
          </a:xfrm>
          <a:prstGeom prst="rect">
            <a:avLst/>
          </a:prstGeom>
          <a:noFill/>
        </p:spPr>
        <p:txBody>
          <a:bodyPr wrap="square" rtlCol="0">
            <a:spAutoFit/>
          </a:bodyPr>
          <a:lstStyle/>
          <a:p>
            <a:r>
              <a:rPr lang="en-US" sz="1600" dirty="0">
                <a:solidFill>
                  <a:schemeClr val="bg2">
                    <a:lumMod val="25000"/>
                  </a:schemeClr>
                </a:solidFill>
              </a:rPr>
              <a:t>Logo</a:t>
            </a:r>
          </a:p>
        </p:txBody>
      </p:sp>
      <p:sp>
        <p:nvSpPr>
          <p:cNvPr id="23" name="TextBox 22"/>
          <p:cNvSpPr txBox="1"/>
          <p:nvPr/>
        </p:nvSpPr>
        <p:spPr>
          <a:xfrm>
            <a:off x="6357256" y="4588311"/>
            <a:ext cx="1779814" cy="338554"/>
          </a:xfrm>
          <a:prstGeom prst="rect">
            <a:avLst/>
          </a:prstGeom>
          <a:noFill/>
        </p:spPr>
        <p:txBody>
          <a:bodyPr wrap="square" rtlCol="0">
            <a:spAutoFit/>
          </a:bodyPr>
          <a:lstStyle/>
          <a:p>
            <a:r>
              <a:rPr lang="en-US" sz="1600" dirty="0">
                <a:solidFill>
                  <a:schemeClr val="bg2">
                    <a:lumMod val="25000"/>
                  </a:schemeClr>
                </a:solidFill>
              </a:rPr>
              <a:t>Watermark</a:t>
            </a:r>
          </a:p>
        </p:txBody>
      </p:sp>
      <p:sp>
        <p:nvSpPr>
          <p:cNvPr id="24" name="TextBox 23"/>
          <p:cNvSpPr txBox="1"/>
          <p:nvPr/>
        </p:nvSpPr>
        <p:spPr>
          <a:xfrm>
            <a:off x="6357256" y="4972785"/>
            <a:ext cx="1779814" cy="338554"/>
          </a:xfrm>
          <a:prstGeom prst="rect">
            <a:avLst/>
          </a:prstGeom>
          <a:noFill/>
        </p:spPr>
        <p:txBody>
          <a:bodyPr wrap="square" rtlCol="0">
            <a:spAutoFit/>
          </a:bodyPr>
          <a:lstStyle/>
          <a:p>
            <a:r>
              <a:rPr lang="en-US" sz="1600" dirty="0">
                <a:solidFill>
                  <a:schemeClr val="bg2">
                    <a:lumMod val="25000"/>
                  </a:schemeClr>
                </a:solidFill>
              </a:rPr>
              <a:t>Mood Board</a:t>
            </a:r>
          </a:p>
        </p:txBody>
      </p:sp>
      <p:sp>
        <p:nvSpPr>
          <p:cNvPr id="25" name="TextBox 24"/>
          <p:cNvSpPr txBox="1"/>
          <p:nvPr/>
        </p:nvSpPr>
        <p:spPr>
          <a:xfrm>
            <a:off x="6357256" y="5357259"/>
            <a:ext cx="1779814" cy="338554"/>
          </a:xfrm>
          <a:prstGeom prst="rect">
            <a:avLst/>
          </a:prstGeom>
          <a:noFill/>
        </p:spPr>
        <p:txBody>
          <a:bodyPr wrap="square" rtlCol="0">
            <a:spAutoFit/>
          </a:bodyPr>
          <a:lstStyle/>
          <a:p>
            <a:r>
              <a:rPr lang="en-US" sz="1600" dirty="0" err="1">
                <a:solidFill>
                  <a:schemeClr val="bg2">
                    <a:lumMod val="25000"/>
                  </a:schemeClr>
                </a:solidFill>
              </a:rPr>
              <a:t>Colour</a:t>
            </a:r>
            <a:endParaRPr lang="en-US" sz="1600" dirty="0">
              <a:solidFill>
                <a:schemeClr val="bg2">
                  <a:lumMod val="25000"/>
                </a:schemeClr>
              </a:solidFill>
            </a:endParaRPr>
          </a:p>
        </p:txBody>
      </p:sp>
      <p:sp>
        <p:nvSpPr>
          <p:cNvPr id="26" name="TextBox 25"/>
          <p:cNvSpPr txBox="1"/>
          <p:nvPr/>
        </p:nvSpPr>
        <p:spPr>
          <a:xfrm>
            <a:off x="9117694" y="4203837"/>
            <a:ext cx="1779814" cy="338554"/>
          </a:xfrm>
          <a:prstGeom prst="rect">
            <a:avLst/>
          </a:prstGeom>
          <a:noFill/>
        </p:spPr>
        <p:txBody>
          <a:bodyPr wrap="square" rtlCol="0">
            <a:spAutoFit/>
          </a:bodyPr>
          <a:lstStyle/>
          <a:p>
            <a:r>
              <a:rPr lang="en-US" sz="1600" dirty="0">
                <a:solidFill>
                  <a:schemeClr val="bg2">
                    <a:lumMod val="25000"/>
                  </a:schemeClr>
                </a:solidFill>
              </a:rPr>
              <a:t>Typography</a:t>
            </a:r>
          </a:p>
        </p:txBody>
      </p:sp>
      <p:sp>
        <p:nvSpPr>
          <p:cNvPr id="27" name="TextBox 26"/>
          <p:cNvSpPr txBox="1"/>
          <p:nvPr/>
        </p:nvSpPr>
        <p:spPr>
          <a:xfrm>
            <a:off x="9117694" y="4588311"/>
            <a:ext cx="1779814" cy="338554"/>
          </a:xfrm>
          <a:prstGeom prst="rect">
            <a:avLst/>
          </a:prstGeom>
          <a:noFill/>
        </p:spPr>
        <p:txBody>
          <a:bodyPr wrap="square" rtlCol="0">
            <a:spAutoFit/>
          </a:bodyPr>
          <a:lstStyle/>
          <a:p>
            <a:r>
              <a:rPr lang="en-US" sz="1600" dirty="0">
                <a:solidFill>
                  <a:schemeClr val="bg2">
                    <a:lumMod val="25000"/>
                  </a:schemeClr>
                </a:solidFill>
              </a:rPr>
              <a:t>Team</a:t>
            </a:r>
          </a:p>
        </p:txBody>
      </p:sp>
      <p:sp>
        <p:nvSpPr>
          <p:cNvPr id="28" name="TextBox 27"/>
          <p:cNvSpPr txBox="1"/>
          <p:nvPr/>
        </p:nvSpPr>
        <p:spPr>
          <a:xfrm>
            <a:off x="9117694" y="4972785"/>
            <a:ext cx="1779814" cy="338554"/>
          </a:xfrm>
          <a:prstGeom prst="rect">
            <a:avLst/>
          </a:prstGeom>
          <a:noFill/>
        </p:spPr>
        <p:txBody>
          <a:bodyPr wrap="square" rtlCol="0">
            <a:spAutoFit/>
          </a:bodyPr>
          <a:lstStyle/>
          <a:p>
            <a:r>
              <a:rPr lang="en-US" sz="1600" dirty="0">
                <a:solidFill>
                  <a:schemeClr val="bg2">
                    <a:lumMod val="25000"/>
                  </a:schemeClr>
                </a:solidFill>
              </a:rPr>
              <a:t>Image</a:t>
            </a:r>
          </a:p>
        </p:txBody>
      </p:sp>
      <p:sp>
        <p:nvSpPr>
          <p:cNvPr id="29" name="TextBox 28"/>
          <p:cNvSpPr txBox="1"/>
          <p:nvPr/>
        </p:nvSpPr>
        <p:spPr>
          <a:xfrm>
            <a:off x="9117694" y="5357259"/>
            <a:ext cx="1779814" cy="338554"/>
          </a:xfrm>
          <a:prstGeom prst="rect">
            <a:avLst/>
          </a:prstGeom>
          <a:noFill/>
        </p:spPr>
        <p:txBody>
          <a:bodyPr wrap="square" rtlCol="0">
            <a:spAutoFit/>
          </a:bodyPr>
          <a:lstStyle/>
          <a:p>
            <a:r>
              <a:rPr lang="en-US" sz="1600" dirty="0">
                <a:solidFill>
                  <a:schemeClr val="bg2">
                    <a:lumMod val="25000"/>
                  </a:schemeClr>
                </a:solidFill>
              </a:rPr>
              <a:t>Testimonials</a:t>
            </a:r>
          </a:p>
        </p:txBody>
      </p:sp>
      <p:sp>
        <p:nvSpPr>
          <p:cNvPr id="4" name="Picture Placeholder 3">
            <a:extLst>
              <a:ext uri="{FF2B5EF4-FFF2-40B4-BE49-F238E27FC236}">
                <a16:creationId xmlns:a16="http://schemas.microsoft.com/office/drawing/2014/main" id="{23AB46AB-F0FE-4701-8681-53F40E2B2636}"/>
              </a:ext>
            </a:extLst>
          </p:cNvPr>
          <p:cNvSpPr>
            <a:spLocks noGrp="1"/>
          </p:cNvSpPr>
          <p:nvPr>
            <p:ph type="pic" sz="quarter" idx="12"/>
          </p:nvPr>
        </p:nvSpPr>
        <p:spPr/>
      </p:sp>
      <p:pic>
        <p:nvPicPr>
          <p:cNvPr id="14" name="Picture 13">
            <a:extLst>
              <a:ext uri="{FF2B5EF4-FFF2-40B4-BE49-F238E27FC236}">
                <a16:creationId xmlns:a16="http://schemas.microsoft.com/office/drawing/2014/main" id="{D54D2089-D4AE-2D4E-B11A-1FBA8078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79" y="187466"/>
            <a:ext cx="524556" cy="312688"/>
          </a:xfrm>
          <a:prstGeom prst="rect">
            <a:avLst/>
          </a:prstGeom>
        </p:spPr>
      </p:pic>
    </p:spTree>
    <p:extLst>
      <p:ext uri="{BB962C8B-B14F-4D97-AF65-F5344CB8AC3E}">
        <p14:creationId xmlns:p14="http://schemas.microsoft.com/office/powerpoint/2010/main" val="2928441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90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grpId="0" nodeType="withEffect">
                                  <p:stCondLst>
                                    <p:cond delay="90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grpId="0" nodeType="withEffect">
                                  <p:stCondLst>
                                    <p:cond delay="90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par>
                                <p:cTn id="19" presetID="22" presetClass="entr" presetSubtype="8" fill="hold" grpId="0" nodeType="withEffect">
                                  <p:stCondLst>
                                    <p:cond delay="9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grpId="0" nodeType="withEffect">
                                  <p:stCondLst>
                                    <p:cond delay="90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par>
                                <p:cTn id="25" presetID="22" presetClass="entr" presetSubtype="8" fill="hold" grpId="0" nodeType="withEffect">
                                  <p:stCondLst>
                                    <p:cond delay="90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par>
                                <p:cTn id="28" presetID="22" presetClass="entr" presetSubtype="8" fill="hold" grpId="0" nodeType="withEffect">
                                  <p:stCondLst>
                                    <p:cond delay="9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9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9649" y="2313542"/>
            <a:ext cx="4366703" cy="1754326"/>
          </a:xfrm>
          <a:prstGeom prst="rect">
            <a:avLst/>
          </a:prstGeom>
          <a:noFill/>
        </p:spPr>
        <p:txBody>
          <a:bodyPr wrap="square" rtlCol="0">
            <a:spAutoFit/>
          </a:bodyPr>
          <a:lstStyle/>
          <a:p>
            <a:pPr>
              <a:lnSpc>
                <a:spcPct val="150000"/>
              </a:lnSpc>
            </a:pP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ABCČĆDĐEFGHIJKLMNOPQRSŠTUVWXYZŽ</a:t>
            </a:r>
          </a:p>
          <a:p>
            <a:pPr>
              <a:lnSpc>
                <a:spcPct val="150000"/>
              </a:lnSpc>
            </a:pP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abcčćdđefghijklmnopqrsštuvwxyzž</a:t>
            </a: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АБВГҐДЂЕЁЄ</a:t>
            </a:r>
          </a:p>
          <a:p>
            <a:pPr>
              <a:lnSpc>
                <a:spcPct val="150000"/>
              </a:lnSpc>
            </a:pP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ЖЗЅИІЇЙЈКЛЉМНЊОПРСТЋУЎФХЦЧЏШЩ</a:t>
            </a:r>
          </a:p>
          <a:p>
            <a:pPr>
              <a:lnSpc>
                <a:spcPct val="150000"/>
              </a:lnSpc>
            </a:pP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ЪЫЬЭЮЯабвгґдђеёєжзѕиіїйјклљмнњопрстћуўфхц</a:t>
            </a:r>
          </a:p>
          <a:p>
            <a:pPr>
              <a:lnSpc>
                <a:spcPct val="150000"/>
              </a:lnSpc>
            </a:pPr>
            <a:r>
              <a:rPr lang="az-Cyrl-AZ"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чџшщъыьэюя</a:t>
            </a: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ĂÂÊÔƠƯăâêôơư1234567890‘?’“!”(%)</a:t>
            </a:r>
          </a:p>
          <a:p>
            <a:pPr>
              <a:lnSpc>
                <a:spcPct val="150000"/>
              </a:lnSpc>
            </a:pPr>
            <a:r>
              <a:rPr lang="vi-VN"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[#]{@}/&amp;\&lt;-+÷×=&gt;®©$€£¥¢:;,.*</a:t>
            </a:r>
            <a:endPar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p:cNvSpPr txBox="1"/>
          <p:nvPr/>
        </p:nvSpPr>
        <p:spPr>
          <a:xfrm>
            <a:off x="881549" y="1347617"/>
            <a:ext cx="3332311" cy="584775"/>
          </a:xfrm>
          <a:prstGeom prst="rect">
            <a:avLst/>
          </a:prstGeom>
          <a:noFill/>
        </p:spPr>
        <p:txBody>
          <a:bodyPr wrap="square" rtlCol="0">
            <a:spAutoFit/>
          </a:bodyPr>
          <a:lstStyle/>
          <a:p>
            <a:r>
              <a:rPr lang="en-US" sz="32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Lato</a:t>
            </a:r>
            <a:endParaRPr lang="en-US" sz="3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1"/>
          <p:cNvSpPr txBox="1"/>
          <p:nvPr/>
        </p:nvSpPr>
        <p:spPr>
          <a:xfrm>
            <a:off x="6939449" y="3799442"/>
            <a:ext cx="4366703" cy="1938992"/>
          </a:xfrm>
          <a:prstGeom prst="rect">
            <a:avLst/>
          </a:prstGeom>
          <a:noFill/>
        </p:spPr>
        <p:txBody>
          <a:bodyPr wrap="square" rtlCol="0">
            <a:spAutoFit/>
          </a:bodyPr>
          <a:lstStyle/>
          <a:p>
            <a:r>
              <a:rPr lang="en-US" sz="12000" dirty="0" err="1">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AaBb</a:t>
            </a:r>
            <a:endParaRPr lang="en-US" sz="120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p:cNvSpPr txBox="1"/>
          <p:nvPr/>
        </p:nvSpPr>
        <p:spPr>
          <a:xfrm>
            <a:off x="919649" y="4602836"/>
            <a:ext cx="886614" cy="276999"/>
          </a:xfrm>
          <a:prstGeom prst="rect">
            <a:avLst/>
          </a:prstGeom>
          <a:noFill/>
        </p:spPr>
        <p:txBody>
          <a:bodyPr wrap="square" rtlCol="0">
            <a:spAutoFit/>
          </a:bodyPr>
          <a:lstStyle/>
          <a:p>
            <a:r>
              <a:rPr lang="en-US" sz="1200"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Regular</a:t>
            </a:r>
          </a:p>
        </p:txBody>
      </p:sp>
      <p:sp>
        <p:nvSpPr>
          <p:cNvPr id="17" name="TextBox 16"/>
          <p:cNvSpPr txBox="1"/>
          <p:nvPr/>
        </p:nvSpPr>
        <p:spPr>
          <a:xfrm>
            <a:off x="919649" y="4892148"/>
            <a:ext cx="1210776" cy="276999"/>
          </a:xfrm>
          <a:prstGeom prst="rect">
            <a:avLst/>
          </a:prstGeom>
          <a:noFill/>
        </p:spPr>
        <p:txBody>
          <a:bodyPr wrap="square" rtlCol="0">
            <a:spAutoFit/>
          </a:bodyPr>
          <a:lstStyle/>
          <a:p>
            <a:r>
              <a:rPr lang="en-US" sz="1200" i="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Regular Italic</a:t>
            </a:r>
          </a:p>
        </p:txBody>
      </p:sp>
      <p:sp>
        <p:nvSpPr>
          <p:cNvPr id="18" name="TextBox 17"/>
          <p:cNvSpPr txBox="1"/>
          <p:nvPr/>
        </p:nvSpPr>
        <p:spPr>
          <a:xfrm>
            <a:off x="919649" y="5181460"/>
            <a:ext cx="1210776" cy="276999"/>
          </a:xfrm>
          <a:prstGeom prst="rect">
            <a:avLst/>
          </a:prstGeom>
          <a:noFill/>
        </p:spPr>
        <p:txBody>
          <a:bodyPr wrap="square" rtlCol="0">
            <a:spAutoFit/>
          </a:bodyPr>
          <a:lstStyle/>
          <a:p>
            <a:r>
              <a:rPr lang="en-US" sz="1200" b="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rPr>
              <a:t>Bold</a:t>
            </a:r>
          </a:p>
        </p:txBody>
      </p:sp>
      <p:sp>
        <p:nvSpPr>
          <p:cNvPr id="3" name="Slide Number Placeholder 2"/>
          <p:cNvSpPr>
            <a:spLocks noGrp="1"/>
          </p:cNvSpPr>
          <p:nvPr>
            <p:ph type="sldNum" sz="quarter" idx="12"/>
          </p:nvPr>
        </p:nvSpPr>
        <p:spPr/>
        <p:txBody>
          <a:bodyPr/>
          <a:lstStyle/>
          <a:p>
            <a:fld id="{A0AB19BD-B8A8-444A-A835-2326B181F724}" type="slidenum">
              <a:rPr lang="en-US" smtClean="0"/>
              <a:t>5</a:t>
            </a:fld>
            <a:endParaRPr lang="en-US"/>
          </a:p>
        </p:txBody>
      </p:sp>
    </p:spTree>
    <p:extLst>
      <p:ext uri="{BB962C8B-B14F-4D97-AF65-F5344CB8AC3E}">
        <p14:creationId xmlns:p14="http://schemas.microsoft.com/office/powerpoint/2010/main" val="730828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9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140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800"/>
                                        <p:tgtEl>
                                          <p:spTgt spid="16"/>
                                        </p:tgtEl>
                                      </p:cBhvr>
                                    </p:animEffect>
                                  </p:childTnLst>
                                </p:cTn>
                              </p:par>
                              <p:par>
                                <p:cTn id="18" presetID="22" presetClass="entr" presetSubtype="8" fill="hold" grpId="0" nodeType="withEffect">
                                  <p:stCondLst>
                                    <p:cond delay="180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800"/>
                                        <p:tgtEl>
                                          <p:spTgt spid="17"/>
                                        </p:tgtEl>
                                      </p:cBhvr>
                                    </p:animEffect>
                                  </p:childTnLst>
                                </p:cTn>
                              </p:par>
                              <p:par>
                                <p:cTn id="21" presetID="22" presetClass="entr" presetSubtype="8" fill="hold" grpId="0" nodeType="withEffect">
                                  <p:stCondLst>
                                    <p:cond delay="200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800"/>
                                        <p:tgtEl>
                                          <p:spTgt spid="18"/>
                                        </p:tgtEl>
                                      </p:cBhvr>
                                    </p:animEffect>
                                  </p:childTnLst>
                                </p:cTn>
                              </p:par>
                              <p:par>
                                <p:cTn id="24" presetID="10" presetClass="entr" presetSubtype="0" fill="hold" grpId="0" nodeType="withEffect">
                                  <p:stCondLst>
                                    <p:cond delay="3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95998" y="1500042"/>
            <a:ext cx="4580688" cy="3416320"/>
          </a:xfrm>
          <a:prstGeom prst="rect">
            <a:avLst/>
          </a:prstGeom>
          <a:noFill/>
        </p:spPr>
        <p:txBody>
          <a:bodyPr wrap="square" rtlCol="0">
            <a:spAutoFit/>
          </a:bodyPr>
          <a:lstStyle/>
          <a:p>
            <a:r>
              <a:rPr lang="en-US" sz="5400" dirty="0">
                <a:solidFill>
                  <a:schemeClr val="bg2">
                    <a:lumMod val="25000"/>
                  </a:schemeClr>
                </a:solidFill>
                <a:latin typeface="Hatton" panose="00000500000000000000" pitchFamily="50" charset="0"/>
              </a:rPr>
              <a:t>Simplest</a:t>
            </a:r>
          </a:p>
          <a:p>
            <a:r>
              <a:rPr lang="en-US" sz="5400" dirty="0">
                <a:solidFill>
                  <a:schemeClr val="bg2">
                    <a:lumMod val="25000"/>
                  </a:schemeClr>
                </a:solidFill>
                <a:latin typeface="Hatton" panose="00000500000000000000" pitchFamily="50" charset="0"/>
              </a:rPr>
              <a:t>things are-</a:t>
            </a:r>
          </a:p>
          <a:p>
            <a:r>
              <a:rPr lang="en-US" sz="5400" dirty="0">
                <a:solidFill>
                  <a:schemeClr val="bg2">
                    <a:lumMod val="25000"/>
                  </a:schemeClr>
                </a:solidFill>
                <a:latin typeface="Hatton" panose="00000500000000000000" pitchFamily="50" charset="0"/>
              </a:rPr>
              <a:t>often the</a:t>
            </a:r>
          </a:p>
          <a:p>
            <a:r>
              <a:rPr lang="en-US" sz="5400" dirty="0">
                <a:solidFill>
                  <a:schemeClr val="bg2">
                    <a:lumMod val="25000"/>
                  </a:schemeClr>
                </a:solidFill>
                <a:latin typeface="Hatton" panose="00000500000000000000" pitchFamily="50" charset="0"/>
              </a:rPr>
              <a:t>truest</a:t>
            </a:r>
          </a:p>
        </p:txBody>
      </p:sp>
      <p:sp>
        <p:nvSpPr>
          <p:cNvPr id="17" name="Footer Placeholder 4"/>
          <p:cNvSpPr txBox="1">
            <a:spLocks/>
          </p:cNvSpPr>
          <p:nvPr/>
        </p:nvSpPr>
        <p:spPr>
          <a:xfrm>
            <a:off x="468313" y="6295571"/>
            <a:ext cx="169576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2">
                    <a:lumMod val="25000"/>
                  </a:schemeClr>
                </a:solidFill>
              </a:rPr>
              <a:t>www.website.com</a:t>
            </a:r>
          </a:p>
        </p:txBody>
      </p:sp>
      <p:sp>
        <p:nvSpPr>
          <p:cNvPr id="2" name="Slide Number Placeholder 1"/>
          <p:cNvSpPr>
            <a:spLocks noGrp="1"/>
          </p:cNvSpPr>
          <p:nvPr>
            <p:ph type="sldNum" sz="quarter" idx="11"/>
          </p:nvPr>
        </p:nvSpPr>
        <p:spPr/>
        <p:txBody>
          <a:bodyPr/>
          <a:lstStyle/>
          <a:p>
            <a:r>
              <a:rPr lang="en-US">
                <a:solidFill>
                  <a:schemeClr val="bg2">
                    <a:lumMod val="25000"/>
                  </a:schemeClr>
                </a:solidFill>
              </a:rPr>
              <a:t>slide</a:t>
            </a:r>
            <a:fld id="{F41A558C-6B67-4258-AF3F-C8808FADFE3F}" type="slidenum">
              <a:rPr lang="en-US" smtClean="0">
                <a:solidFill>
                  <a:schemeClr val="bg2">
                    <a:lumMod val="25000"/>
                  </a:schemeClr>
                </a:solidFill>
              </a:rPr>
              <a:pPr/>
              <a:t>6</a:t>
            </a:fld>
            <a:endParaRPr lang="en-US" dirty="0">
              <a:solidFill>
                <a:schemeClr val="bg2">
                  <a:lumMod val="25000"/>
                </a:schemeClr>
              </a:solidFill>
            </a:endParaRPr>
          </a:p>
        </p:txBody>
      </p:sp>
      <p:sp>
        <p:nvSpPr>
          <p:cNvPr id="4" name="Picture Placeholder 3">
            <a:extLst>
              <a:ext uri="{FF2B5EF4-FFF2-40B4-BE49-F238E27FC236}">
                <a16:creationId xmlns:a16="http://schemas.microsoft.com/office/drawing/2014/main" id="{816390B2-26FE-4FCF-846C-DA6C8EC95C51}"/>
              </a:ext>
            </a:extLst>
          </p:cNvPr>
          <p:cNvSpPr>
            <a:spLocks noGrp="1"/>
          </p:cNvSpPr>
          <p:nvPr>
            <p:ph type="pic" sz="quarter" idx="12"/>
          </p:nvPr>
        </p:nvSpPr>
        <p:spPr/>
      </p:sp>
      <p:sp>
        <p:nvSpPr>
          <p:cNvPr id="16" name="TextBox 15"/>
          <p:cNvSpPr txBox="1"/>
          <p:nvPr/>
        </p:nvSpPr>
        <p:spPr>
          <a:xfrm>
            <a:off x="8096110" y="4964454"/>
            <a:ext cx="2818634" cy="900246"/>
          </a:xfrm>
          <a:prstGeom prst="rect">
            <a:avLst/>
          </a:prstGeom>
          <a:noFill/>
        </p:spPr>
        <p:txBody>
          <a:bodyPr wrap="square" rtlCol="0">
            <a:spAutoFit/>
          </a:bodyPr>
          <a:lstStyle/>
          <a:p>
            <a:r>
              <a:rPr lang="en-US" sz="1050" dirty="0">
                <a:solidFill>
                  <a:schemeClr val="bg2">
                    <a:lumMod val="25000"/>
                  </a:schemeClr>
                </a:solidFill>
              </a:rPr>
              <a:t>Lorem ipsum dolor sit amet, consectetuer adipiscing elit. Maecenas porttitor congue massa. Fusce posuere, magna sed pulvinar ultricies, purus lectus malesuada libero, sit amet commodo magna eros quis </a:t>
            </a:r>
            <a:r>
              <a:rPr lang="en-US" sz="1050" dirty="0" err="1">
                <a:solidFill>
                  <a:schemeClr val="bg2">
                    <a:lumMod val="25000"/>
                  </a:schemeClr>
                </a:solidFill>
              </a:rPr>
              <a:t>urna</a:t>
            </a:r>
            <a:r>
              <a:rPr lang="en-US" sz="1050" dirty="0">
                <a:solidFill>
                  <a:schemeClr val="bg2">
                    <a:lumMod val="25000"/>
                  </a:schemeClr>
                </a:solidFill>
              </a:rPr>
              <a:t>.</a:t>
            </a:r>
          </a:p>
        </p:txBody>
      </p:sp>
    </p:spTree>
    <p:extLst>
      <p:ext uri="{BB962C8B-B14F-4D97-AF65-F5344CB8AC3E}">
        <p14:creationId xmlns:p14="http://schemas.microsoft.com/office/powerpoint/2010/main" val="1695831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solidFill>
                  <a:schemeClr val="bg2">
                    <a:lumMod val="25000"/>
                  </a:schemeClr>
                </a:solidFill>
              </a:rPr>
              <a:t>www.website.com</a:t>
            </a:r>
            <a:endParaRPr lang="en-US" dirty="0">
              <a:solidFill>
                <a:schemeClr val="bg2">
                  <a:lumMod val="25000"/>
                </a:schemeClr>
              </a:solidFill>
            </a:endParaRPr>
          </a:p>
        </p:txBody>
      </p:sp>
      <p:sp>
        <p:nvSpPr>
          <p:cNvPr id="3" name="Slide Number Placeholder 2"/>
          <p:cNvSpPr>
            <a:spLocks noGrp="1"/>
          </p:cNvSpPr>
          <p:nvPr>
            <p:ph type="sldNum" sz="quarter" idx="11"/>
          </p:nvPr>
        </p:nvSpPr>
        <p:spPr/>
        <p:txBody>
          <a:bodyPr/>
          <a:lstStyle/>
          <a:p>
            <a:r>
              <a:rPr lang="en-US">
                <a:solidFill>
                  <a:schemeClr val="bg2">
                    <a:lumMod val="25000"/>
                  </a:schemeClr>
                </a:solidFill>
              </a:rPr>
              <a:t>slide</a:t>
            </a:r>
            <a:fld id="{E6705C5C-A104-4901-9A64-0B36C37D77E5}" type="slidenum">
              <a:rPr lang="en-US" smtClean="0">
                <a:solidFill>
                  <a:schemeClr val="bg2">
                    <a:lumMod val="25000"/>
                  </a:schemeClr>
                </a:solidFill>
              </a:rPr>
              <a:pPr/>
              <a:t>7</a:t>
            </a:fld>
            <a:endParaRPr lang="en-US" dirty="0">
              <a:solidFill>
                <a:schemeClr val="bg2">
                  <a:lumMod val="25000"/>
                </a:schemeClr>
              </a:solidFill>
            </a:endParaRPr>
          </a:p>
        </p:txBody>
      </p:sp>
      <p:sp>
        <p:nvSpPr>
          <p:cNvPr id="6" name="TextBox 5"/>
          <p:cNvSpPr txBox="1"/>
          <p:nvPr/>
        </p:nvSpPr>
        <p:spPr>
          <a:xfrm>
            <a:off x="1778838" y="2572435"/>
            <a:ext cx="4064976" cy="2585323"/>
          </a:xfrm>
          <a:prstGeom prst="rect">
            <a:avLst/>
          </a:prstGeom>
          <a:noFill/>
        </p:spPr>
        <p:txBody>
          <a:bodyPr wrap="square" rtlCol="0">
            <a:spAutoFit/>
          </a:bodyPr>
          <a:lstStyle/>
          <a:p>
            <a:pPr algn="ctr"/>
            <a:r>
              <a:rPr lang="en-US" dirty="0">
                <a:solidFill>
                  <a:schemeClr val="bg1"/>
                </a:solidFill>
              </a:rPr>
              <a:t>We are a fashion company that sells timeless everyday clothing. Our items are made with unique designs and are sold in your favorite stores. Our target audience is people with a middle-class income. We want to convey a </a:t>
            </a:r>
          </a:p>
          <a:p>
            <a:pPr algn="ctr"/>
            <a:endParaRPr lang="en-US" dirty="0">
              <a:solidFill>
                <a:schemeClr val="bg1"/>
              </a:solidFill>
            </a:endParaRPr>
          </a:p>
          <a:p>
            <a:pPr algn="ctr"/>
            <a:r>
              <a:rPr lang="en-US" dirty="0">
                <a:solidFill>
                  <a:schemeClr val="bg1"/>
                </a:solidFill>
              </a:rPr>
              <a:t>sense of security, while at the same time being agreeable.</a:t>
            </a:r>
          </a:p>
        </p:txBody>
      </p:sp>
      <p:sp>
        <p:nvSpPr>
          <p:cNvPr id="7" name="TextBox 6"/>
          <p:cNvSpPr txBox="1"/>
          <p:nvPr/>
        </p:nvSpPr>
        <p:spPr>
          <a:xfrm>
            <a:off x="7402796" y="1997839"/>
            <a:ext cx="4241517" cy="2862322"/>
          </a:xfrm>
          <a:prstGeom prst="rect">
            <a:avLst/>
          </a:prstGeom>
          <a:noFill/>
        </p:spPr>
        <p:txBody>
          <a:bodyPr wrap="square" rtlCol="0">
            <a:spAutoFit/>
          </a:bodyPr>
          <a:lstStyle/>
          <a:p>
            <a:r>
              <a:rPr lang="id-ID" sz="6000" dirty="0">
                <a:solidFill>
                  <a:schemeClr val="bg2">
                    <a:lumMod val="25000"/>
                  </a:schemeClr>
                </a:solidFill>
                <a:latin typeface="Hatton Medium" panose="00000600000000000000" pitchFamily="50" charset="0"/>
              </a:rPr>
              <a:t>Querk</a:t>
            </a:r>
            <a:endParaRPr lang="en-US" sz="6000" dirty="0">
              <a:solidFill>
                <a:schemeClr val="bg2">
                  <a:lumMod val="25000"/>
                </a:schemeClr>
              </a:solidFill>
              <a:latin typeface="Hatton Medium" panose="00000600000000000000" pitchFamily="50" charset="0"/>
            </a:endParaRPr>
          </a:p>
          <a:p>
            <a:r>
              <a:rPr lang="en-US" sz="6000" dirty="0">
                <a:solidFill>
                  <a:schemeClr val="bg2">
                    <a:lumMod val="25000"/>
                  </a:schemeClr>
                </a:solidFill>
                <a:latin typeface="Hatton Medium" panose="00000600000000000000" pitchFamily="50" charset="0"/>
              </a:rPr>
              <a:t>New Concept</a:t>
            </a:r>
          </a:p>
        </p:txBody>
      </p:sp>
    </p:spTree>
    <p:extLst>
      <p:ext uri="{BB962C8B-B14F-4D97-AF65-F5344CB8AC3E}">
        <p14:creationId xmlns:p14="http://schemas.microsoft.com/office/powerpoint/2010/main" val="4030685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1694" y="2782669"/>
            <a:ext cx="1840706" cy="646331"/>
          </a:xfrm>
          <a:prstGeom prst="rect">
            <a:avLst/>
          </a:prstGeom>
          <a:noFill/>
        </p:spPr>
        <p:txBody>
          <a:bodyPr wrap="square" rtlCol="0">
            <a:spAutoFit/>
          </a:bodyPr>
          <a:lstStyle/>
          <a:p>
            <a:r>
              <a:rPr lang="en-US" sz="3600" dirty="0">
                <a:solidFill>
                  <a:schemeClr val="bg2">
                    <a:lumMod val="25000"/>
                  </a:schemeClr>
                </a:solidFill>
                <a:latin typeface="Hatton Medium" panose="00000600000000000000" pitchFamily="50" charset="0"/>
              </a:rPr>
              <a:t>Image</a:t>
            </a:r>
          </a:p>
        </p:txBody>
      </p:sp>
      <p:sp>
        <p:nvSpPr>
          <p:cNvPr id="10" name="TextBox 9"/>
          <p:cNvSpPr txBox="1"/>
          <p:nvPr/>
        </p:nvSpPr>
        <p:spPr>
          <a:xfrm>
            <a:off x="851694" y="3774718"/>
            <a:ext cx="2511878" cy="1015663"/>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what consumers think and feel when hearing or seeing a brand. A positive consumer image of a brand makes it possible for consumers to make purchases</a:t>
            </a:r>
          </a:p>
        </p:txBody>
      </p:sp>
      <p:sp>
        <p:nvSpPr>
          <p:cNvPr id="7" name="TextBox 6"/>
          <p:cNvSpPr txBox="1"/>
          <p:nvPr/>
        </p:nvSpPr>
        <p:spPr>
          <a:xfrm>
            <a:off x="9959069" y="2782669"/>
            <a:ext cx="1530009" cy="2492990"/>
          </a:xfrm>
          <a:prstGeom prst="rect">
            <a:avLst/>
          </a:prstGeom>
          <a:noFill/>
        </p:spPr>
        <p:txBody>
          <a:bodyPr wrap="square" rtlCol="0">
            <a:spAutoFit/>
          </a:bodyPr>
          <a:lstStyle/>
          <a:p>
            <a:r>
              <a:rPr lang="en-US" sz="1200" dirty="0">
                <a:solidFill>
                  <a:schemeClr val="accent5"/>
                </a:solidFill>
              </a:rPr>
              <a:t>Lorem ipsum dolor sit amet, consectetuer adipiscing elit. Maecenas porttitor congue massa. Fusce posuere, magna sed pulvinar ultricies, purus lectus malesuada libero, sit amet commodo magna eros quis </a:t>
            </a:r>
            <a:r>
              <a:rPr lang="en-US" sz="1200" dirty="0" err="1">
                <a:solidFill>
                  <a:schemeClr val="accent5"/>
                </a:solidFill>
              </a:rPr>
              <a:t>urna</a:t>
            </a:r>
            <a:r>
              <a:rPr lang="en-US" sz="1200" dirty="0">
                <a:solidFill>
                  <a:schemeClr val="accent5"/>
                </a:solidFill>
              </a:rPr>
              <a:t>.</a:t>
            </a:r>
          </a:p>
        </p:txBody>
      </p:sp>
      <p:sp>
        <p:nvSpPr>
          <p:cNvPr id="12" name="Flowchart: Delay 11">
            <a:extLst>
              <a:ext uri="{FF2B5EF4-FFF2-40B4-BE49-F238E27FC236}">
                <a16:creationId xmlns:a16="http://schemas.microsoft.com/office/drawing/2014/main" id="{89765C20-04C6-43B7-A6BA-1ACCD1E44A2F}"/>
              </a:ext>
            </a:extLst>
          </p:cNvPr>
          <p:cNvSpPr/>
          <p:nvPr/>
        </p:nvSpPr>
        <p:spPr>
          <a:xfrm rot="16200000">
            <a:off x="3257987" y="2382158"/>
            <a:ext cx="5174376" cy="4455886"/>
          </a:xfrm>
          <a:prstGeom prst="flowChartDelay">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2E3C6CB4-7AD7-40B4-B3AC-F73A430A0FDB}"/>
              </a:ext>
            </a:extLst>
          </p:cNvPr>
          <p:cNvSpPr>
            <a:spLocks noGrp="1"/>
          </p:cNvSpPr>
          <p:nvPr>
            <p:ph type="pic" sz="quarter" idx="10"/>
          </p:nvPr>
        </p:nvSpPr>
        <p:spPr/>
      </p:sp>
    </p:spTree>
    <p:extLst>
      <p:ext uri="{BB962C8B-B14F-4D97-AF65-F5344CB8AC3E}">
        <p14:creationId xmlns:p14="http://schemas.microsoft.com/office/powerpoint/2010/main" val="2282291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4"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55580" y="1142555"/>
            <a:ext cx="1943452" cy="646331"/>
          </a:xfrm>
          <a:prstGeom prst="rect">
            <a:avLst/>
          </a:prstGeom>
          <a:noFill/>
        </p:spPr>
        <p:txBody>
          <a:bodyPr wrap="square" rtlCol="0">
            <a:spAutoFit/>
          </a:bodyPr>
          <a:lstStyle/>
          <a:p>
            <a:r>
              <a:rPr lang="en-US" sz="3600" dirty="0">
                <a:solidFill>
                  <a:schemeClr val="bg2">
                    <a:lumMod val="25000"/>
                  </a:schemeClr>
                </a:solidFill>
                <a:latin typeface="Hatton Medium" panose="00000600000000000000" pitchFamily="50" charset="0"/>
              </a:rPr>
              <a:t>Image</a:t>
            </a:r>
          </a:p>
        </p:txBody>
      </p:sp>
      <p:sp>
        <p:nvSpPr>
          <p:cNvPr id="14" name="TextBox 13"/>
          <p:cNvSpPr txBox="1"/>
          <p:nvPr/>
        </p:nvSpPr>
        <p:spPr>
          <a:xfrm>
            <a:off x="8355580" y="2134604"/>
            <a:ext cx="2511878" cy="1015663"/>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what consumers think and feel when hearing or seeing a brand. A positive consumer image of a brand makes it possible for consumers to make purchases</a:t>
            </a:r>
          </a:p>
        </p:txBody>
      </p:sp>
      <p:sp>
        <p:nvSpPr>
          <p:cNvPr id="15" name="TextBox 14"/>
          <p:cNvSpPr txBox="1"/>
          <p:nvPr/>
        </p:nvSpPr>
        <p:spPr>
          <a:xfrm>
            <a:off x="8355580" y="3784990"/>
            <a:ext cx="1943452" cy="646331"/>
          </a:xfrm>
          <a:prstGeom prst="rect">
            <a:avLst/>
          </a:prstGeom>
          <a:noFill/>
        </p:spPr>
        <p:txBody>
          <a:bodyPr wrap="square" rtlCol="0">
            <a:spAutoFit/>
          </a:bodyPr>
          <a:lstStyle/>
          <a:p>
            <a:r>
              <a:rPr lang="en-US" sz="3600" dirty="0">
                <a:solidFill>
                  <a:schemeClr val="bg2">
                    <a:lumMod val="25000"/>
                  </a:schemeClr>
                </a:solidFill>
                <a:latin typeface="Hatton Medium" panose="00000600000000000000" pitchFamily="50" charset="0"/>
              </a:rPr>
              <a:t>Image</a:t>
            </a:r>
          </a:p>
        </p:txBody>
      </p:sp>
      <p:sp>
        <p:nvSpPr>
          <p:cNvPr id="16" name="TextBox 15"/>
          <p:cNvSpPr txBox="1"/>
          <p:nvPr/>
        </p:nvSpPr>
        <p:spPr>
          <a:xfrm>
            <a:off x="8355580" y="4777039"/>
            <a:ext cx="2511878" cy="1015663"/>
          </a:xfrm>
          <a:prstGeom prst="rect">
            <a:avLst/>
          </a:prstGeom>
          <a:noFill/>
        </p:spPr>
        <p:txBody>
          <a:bodyPr wrap="square" rtlCol="0">
            <a:spAutoFit/>
          </a:bodyPr>
          <a:lstStyle/>
          <a:p>
            <a:r>
              <a:rPr lang="en-US" sz="1200" dirty="0">
                <a:solidFill>
                  <a:schemeClr val="accent5"/>
                </a:solidFill>
                <a:latin typeface="Lato" panose="020F0502020204030203" pitchFamily="34" charset="0"/>
                <a:ea typeface="Lato" panose="020F0502020204030203" pitchFamily="34" charset="0"/>
                <a:cs typeface="Lato" panose="020F0502020204030203" pitchFamily="34" charset="0"/>
              </a:rPr>
              <a:t>what consumers think and feel when hearing or seeing a brand. A positive consumer image of a brand makes it possible for consumers to make purchases</a:t>
            </a:r>
          </a:p>
        </p:txBody>
      </p:sp>
      <p:sp>
        <p:nvSpPr>
          <p:cNvPr id="12" name="TextBox 11"/>
          <p:cNvSpPr txBox="1"/>
          <p:nvPr/>
        </p:nvSpPr>
        <p:spPr>
          <a:xfrm>
            <a:off x="1354252" y="382012"/>
            <a:ext cx="5399474" cy="3046988"/>
          </a:xfrm>
          <a:prstGeom prst="rect">
            <a:avLst/>
          </a:prstGeom>
          <a:noFill/>
        </p:spPr>
        <p:txBody>
          <a:bodyPr wrap="square" rtlCol="0">
            <a:spAutoFit/>
          </a:bodyPr>
          <a:lstStyle/>
          <a:p>
            <a:r>
              <a:rPr lang="en-US" sz="9600" dirty="0">
                <a:solidFill>
                  <a:schemeClr val="bg2">
                    <a:lumMod val="25000"/>
                  </a:schemeClr>
                </a:solidFill>
                <a:latin typeface="Hatton Medium" panose="00000600000000000000" pitchFamily="50" charset="0"/>
              </a:rPr>
              <a:t>Product</a:t>
            </a:r>
          </a:p>
          <a:p>
            <a:r>
              <a:rPr lang="en-US" sz="9600" dirty="0">
                <a:solidFill>
                  <a:schemeClr val="bg2">
                    <a:lumMod val="25000"/>
                  </a:schemeClr>
                </a:solidFill>
                <a:latin typeface="Hatton Medium" panose="00000600000000000000" pitchFamily="50" charset="0"/>
              </a:rPr>
              <a:t>Brand</a:t>
            </a:r>
          </a:p>
        </p:txBody>
      </p:sp>
      <p:sp>
        <p:nvSpPr>
          <p:cNvPr id="3" name="Picture Placeholder 2">
            <a:extLst>
              <a:ext uri="{FF2B5EF4-FFF2-40B4-BE49-F238E27FC236}">
                <a16:creationId xmlns:a16="http://schemas.microsoft.com/office/drawing/2014/main" id="{39A516E0-83B3-40EF-86F1-9A39B5C5EC69}"/>
              </a:ext>
            </a:extLst>
          </p:cNvPr>
          <p:cNvSpPr>
            <a:spLocks noGrp="1"/>
          </p:cNvSpPr>
          <p:nvPr>
            <p:ph type="pic" sz="quarter" idx="10"/>
          </p:nvPr>
        </p:nvSpPr>
        <p:spPr/>
      </p:sp>
    </p:spTree>
    <p:extLst>
      <p:ext uri="{BB962C8B-B14F-4D97-AF65-F5344CB8AC3E}">
        <p14:creationId xmlns:p14="http://schemas.microsoft.com/office/powerpoint/2010/main" val="2197253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4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4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2" grpId="0"/>
    </p:bldLst>
  </p:timing>
</p:sld>
</file>

<file path=ppt/theme/theme1.xml><?xml version="1.0" encoding="utf-8"?>
<a:theme xmlns:a="http://schemas.openxmlformats.org/drawingml/2006/main" name="Office Theme">
  <a:themeElements>
    <a:clrScheme name="Ensares">
      <a:dk1>
        <a:sysClr val="windowText" lastClr="000000"/>
      </a:dk1>
      <a:lt1>
        <a:sysClr val="window" lastClr="FFFFFF"/>
      </a:lt1>
      <a:dk2>
        <a:srgbClr val="44546A"/>
      </a:dk2>
      <a:lt2>
        <a:srgbClr val="E7E6E6"/>
      </a:lt2>
      <a:accent1>
        <a:srgbClr val="E5E5E2"/>
      </a:accent1>
      <a:accent2>
        <a:srgbClr val="E1DBCF"/>
      </a:accent2>
      <a:accent3>
        <a:srgbClr val="DEBDAE"/>
      </a:accent3>
      <a:accent4>
        <a:srgbClr val="294D49"/>
      </a:accent4>
      <a:accent5>
        <a:srgbClr val="333333"/>
      </a:accent5>
      <a:accent6>
        <a:srgbClr val="70AD47"/>
      </a:accent6>
      <a:hlink>
        <a:srgbClr val="0563C1"/>
      </a:hlink>
      <a:folHlink>
        <a:srgbClr val="954F72"/>
      </a:folHlink>
    </a:clrScheme>
    <a:fontScheme name="Ensares">
      <a:majorFont>
        <a:latin typeface="Old Standard T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Ensares">
      <a:dk1>
        <a:sysClr val="windowText" lastClr="000000"/>
      </a:dk1>
      <a:lt1>
        <a:sysClr val="window" lastClr="FFFFFF"/>
      </a:lt1>
      <a:dk2>
        <a:srgbClr val="44546A"/>
      </a:dk2>
      <a:lt2>
        <a:srgbClr val="E7E6E6"/>
      </a:lt2>
      <a:accent1>
        <a:srgbClr val="E5E5E2"/>
      </a:accent1>
      <a:accent2>
        <a:srgbClr val="E1DBCF"/>
      </a:accent2>
      <a:accent3>
        <a:srgbClr val="DEBDAE"/>
      </a:accent3>
      <a:accent4>
        <a:srgbClr val="294D49"/>
      </a:accent4>
      <a:accent5>
        <a:srgbClr val="333333"/>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Ensares">
      <a:dk1>
        <a:sysClr val="windowText" lastClr="000000"/>
      </a:dk1>
      <a:lt1>
        <a:sysClr val="window" lastClr="FFFFFF"/>
      </a:lt1>
      <a:dk2>
        <a:srgbClr val="44546A"/>
      </a:dk2>
      <a:lt2>
        <a:srgbClr val="E7E6E6"/>
      </a:lt2>
      <a:accent1>
        <a:srgbClr val="E5E5E2"/>
      </a:accent1>
      <a:accent2>
        <a:srgbClr val="E1DBCF"/>
      </a:accent2>
      <a:accent3>
        <a:srgbClr val="DEBDAE"/>
      </a:accent3>
      <a:accent4>
        <a:srgbClr val="294D49"/>
      </a:accent4>
      <a:accent5>
        <a:srgbClr val="333333"/>
      </a:accent5>
      <a:accent6>
        <a:srgbClr val="70AD47"/>
      </a:accent6>
      <a:hlink>
        <a:srgbClr val="0563C1"/>
      </a:hlink>
      <a:folHlink>
        <a:srgbClr val="954F72"/>
      </a:folHlink>
    </a:clrScheme>
    <a:fontScheme name="Ensares">
      <a:majorFont>
        <a:latin typeface="Old Standard TT"/>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2474</TotalTime>
  <Words>467</Words>
  <Application>Microsoft Macintosh PowerPoint</Application>
  <PresentationFormat>Widescreen</PresentationFormat>
  <Paragraphs>71</Paragraphs>
  <Slides>14</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Hatton</vt:lpstr>
      <vt:lpstr>Hatton Medium</vt:lpstr>
      <vt:lpstr>Lato</vt:lpstr>
      <vt:lpstr>Office Theme</vt:lpstr>
      <vt:lpstr>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Oprekin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Anonim</dc:creator>
  <cp:lastModifiedBy>Aya TheSwiftie</cp:lastModifiedBy>
  <cp:revision>455</cp:revision>
  <dcterms:created xsi:type="dcterms:W3CDTF">2019-10-25T11:51:04Z</dcterms:created>
  <dcterms:modified xsi:type="dcterms:W3CDTF">2020-11-22T18:45:21Z</dcterms:modified>
</cp:coreProperties>
</file>