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3" r:id="rId3"/>
    <p:sldId id="304" r:id="rId4"/>
    <p:sldId id="297" r:id="rId5"/>
    <p:sldId id="298" r:id="rId6"/>
    <p:sldId id="299" r:id="rId7"/>
    <p:sldId id="301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F335-9BB5-4EF4-A371-C5D7F010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9358-3607-4C38-ACE2-ACF603B2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671D-C388-4CD3-92F9-45576766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FF74-10C5-480A-8D92-B0CB8FC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A4E5-3966-4765-B448-62A4781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BC6C-5C3B-4A94-98CE-9521A39A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64F84-537F-4804-A445-325C5F4B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CA8F-DAC7-41FE-8395-FC5306BC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AC89-B00D-47BB-A762-FF44F6FA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0EF4-4C6D-4A32-A0BE-A4645E1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04B3D-9680-49F2-B6B4-BDC490BC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8138A-4541-4959-B909-9EDA8374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280C-40FF-4A48-A9D1-1D0E081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2C56-7C5F-47D4-B057-E269252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6F1C-6349-47A0-9E9D-1080536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67A3-B856-4A79-9D1D-4191BD0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A1D7-EF44-4854-BE80-160C5BDC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3834-1D27-49FF-AF16-31B36441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E0A-3BF1-4B86-86D6-DDFB3977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1655-5E50-4609-85DF-9FD3CD6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E2A-E515-4946-ADDA-CF8BF73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0C99-0A83-468E-9851-1F65222D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28A2-C20F-4089-95B0-5854EE0A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373-468C-4AFD-BB69-1A91A25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9622-C693-4F99-A0C1-D4764B8B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175-7592-4C92-A934-BF4EBFD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D937-D168-480B-AAEB-5779ACA35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401C-35B4-46AA-AE4C-803D3197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C52F-5BFF-4DA1-B2F8-ADF7F69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F732-205C-457E-9789-95BC6E1E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9D62-F261-42E4-A7AA-7F10D0C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87A8-EBCA-4D4C-9B38-42A1B3F3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AA3F-DECD-4E4D-8866-0A4D7967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AE18-3D97-445F-A6AD-DF0E5CE54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19E9-2E6F-4E6D-BC61-BF9F42F6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0447C-79C0-422B-97D0-D5745481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45DE8-73D4-44D8-A6E6-0BBB9242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2543-7574-481F-9FDE-8AA1AD06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35C2F-BAB8-4BC0-950B-C573C8D5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DBB4-9432-4D05-822F-DD7BCBB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82798-2AEC-45AB-ABE3-89AC628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FE16-DF2C-4726-BB74-B8E1B8E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66AE8-0125-4827-A8C7-0565E35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30D7D-11AB-4923-B06E-D03CF744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55C4A-D812-408D-847D-A8F43ADD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8DAB-8652-43E7-8925-0909F3BF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2C8-0C63-4126-977B-E32F6AFA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585F-EC45-4430-A300-ED7E915B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D04A-1BF1-4A08-9FF5-97BC4DF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1884-DD57-483D-B2C3-7264073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F4C6-032E-4EA5-807D-C33CEC4D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0E0E-F7B4-44F3-B947-66E9EA8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C30D-93C8-4480-BD97-0E9BCA6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3984-1A48-4041-A012-8757B2C7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F942-535B-42B0-A374-DD644C99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3FAC-266A-4F4F-B55E-F94CDE5B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92F0-50ED-47F7-9979-0C1146A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D429-9C7D-49C0-BFBD-14DF7337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428F3-701F-4741-8EC0-9C5FAE08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E978-872A-484F-A7B3-2446E01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75C6-1F0E-41D5-8D97-D97AA7654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D23F-6D36-41C4-AC5A-49658A3E2D8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35D7-29BE-47FF-B7BE-63C4A195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B3A-8D05-4C67-9869-41FCECE9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VE496 Advanced</a:t>
            </a:r>
            <a:br>
              <a:rPr lang="en-US" dirty="0"/>
            </a:br>
            <a:r>
              <a:rPr lang="en-US" dirty="0"/>
              <a:t>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Week 4:</a:t>
            </a:r>
          </a:p>
          <a:p>
            <a:r>
              <a:rPr lang="en-US" dirty="0"/>
              <a:t>Abstracts and Technical Language</a:t>
            </a:r>
          </a:p>
          <a:p>
            <a:endParaRPr lang="en-US" dirty="0"/>
          </a:p>
          <a:p>
            <a:r>
              <a:rPr lang="en-US" dirty="0"/>
              <a:t>Nathaniel T. Murray </a:t>
            </a:r>
            <a:r>
              <a:rPr lang="zh-CN" altLang="en-US" dirty="0"/>
              <a:t>莫子禅</a:t>
            </a:r>
            <a:endParaRPr lang="en-US" altLang="zh-CN" dirty="0"/>
          </a:p>
          <a:p>
            <a:r>
              <a:rPr lang="en-US" altLang="zh-CN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629E-495C-40B5-99C7-3470823E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Language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C5B43C-0358-4B1E-A671-7C47329C1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727721"/>
              </p:ext>
            </p:extLst>
          </p:nvPr>
        </p:nvGraphicFramePr>
        <p:xfrm>
          <a:off x="838200" y="1825625"/>
          <a:ext cx="10515600" cy="413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457600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403287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designed </a:t>
                      </a:r>
                      <a:r>
                        <a:rPr lang="en-US" dirty="0" err="1"/>
                        <a:t>IoTSHS</a:t>
                      </a:r>
                      <a:r>
                        <a:rPr lang="en-US" dirty="0"/>
                        <a:t> is controlled through remote control which uses IR and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IoTSHS</a:t>
                      </a:r>
                      <a:r>
                        <a:rPr lang="en-US" dirty="0"/>
                        <a:t> is controlled wirelessly through wi-fi and infrared.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162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3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 entering the 2010, However, many image recognition methods that use deep learning have been proposed.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deep learning-based image recognition methods have been proposed since 2010.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32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Completeness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53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reality (VR) is a rich analytic platform that furthers the libraries mission of providing easy access to a wide array of information.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reality (VR) is a rich visualization and analytic platform that furthers the library’s mission of providing users with access to all forms of information and supporting pedagogy and scholarship across</a:t>
                      </a:r>
                    </a:p>
                    <a:p>
                      <a:r>
                        <a:rPr lang="en-US" dirty="0"/>
                        <a:t>disciplines.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1489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D41845-AE58-4529-8112-5CD3A7F00CB0}"/>
              </a:ext>
            </a:extLst>
          </p:cNvPr>
          <p:cNvSpPr txBox="1"/>
          <p:nvPr/>
        </p:nvSpPr>
        <p:spPr>
          <a:xfrm>
            <a:off x="10477040" y="6499685"/>
            <a:ext cx="17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Multiple</a:t>
            </a:r>
          </a:p>
        </p:txBody>
      </p:sp>
    </p:spTree>
    <p:extLst>
      <p:ext uri="{BB962C8B-B14F-4D97-AF65-F5344CB8AC3E}">
        <p14:creationId xmlns:p14="http://schemas.microsoft.com/office/powerpoint/2010/main" val="191995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A99-D070-4F37-A1A2-444D3710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Language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618199-0AAB-49F2-A7AA-C4EEC1217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1490"/>
              </p:ext>
            </p:extLst>
          </p:nvPr>
        </p:nvGraphicFramePr>
        <p:xfrm>
          <a:off x="838200" y="1825625"/>
          <a:ext cx="10515600" cy="284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15407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29022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Subordination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7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our paper, we propose a machine learning-based energy-efficient clustering algorithm named QLEC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select cluster heads in high-dimensional space and help non cluster-head nodes route packets.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propose a machine learning-based clustering algorithm called QLEC, which selects cluster heads in high-dimensional space and helps non cluster-head nodes route packets.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351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Parallel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7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Existing scientific systems analyze long-term historical data offline, not real-time analysis of large-scale scientific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scientific systems focus on offline analysis of long-term historical data, not real-time analysis of large-scale scientific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8451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F81376-41F6-4C09-AE39-87A4D6D56DBA}"/>
              </a:ext>
            </a:extLst>
          </p:cNvPr>
          <p:cNvSpPr txBox="1"/>
          <p:nvPr/>
        </p:nvSpPr>
        <p:spPr>
          <a:xfrm>
            <a:off x="10477040" y="6499685"/>
            <a:ext cx="17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Multiple</a:t>
            </a:r>
          </a:p>
        </p:txBody>
      </p:sp>
    </p:spTree>
    <p:extLst>
      <p:ext uri="{BB962C8B-B14F-4D97-AF65-F5344CB8AC3E}">
        <p14:creationId xmlns:p14="http://schemas.microsoft.com/office/powerpoint/2010/main" val="34439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DE0D-5CBF-4FA2-852F-81212624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4A24-D74C-443A-9B3D-955C001D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is a fundamental property of …</a:t>
            </a:r>
          </a:p>
          <a:p>
            <a:r>
              <a:rPr lang="en-US" dirty="0"/>
              <a:t>X plays a critical role in the maintenance of …</a:t>
            </a:r>
          </a:p>
          <a:p>
            <a:r>
              <a:rPr lang="en-US" dirty="0"/>
              <a:t>Recently, there has been renewed interest in …</a:t>
            </a:r>
          </a:p>
          <a:p>
            <a:r>
              <a:rPr lang="en-US" dirty="0"/>
              <a:t>X is essential for a wide range of technologies …</a:t>
            </a:r>
          </a:p>
          <a:p>
            <a:r>
              <a:rPr lang="en-US" dirty="0"/>
              <a:t>The theory of X provides useful account of how …</a:t>
            </a:r>
          </a:p>
          <a:p>
            <a:r>
              <a:rPr lang="en-US" dirty="0"/>
              <a:t>The past ten years have seen rapid advances in the field of …</a:t>
            </a:r>
          </a:p>
          <a:p>
            <a:r>
              <a:rPr lang="en-US" dirty="0"/>
              <a:t>In the field of data science, X has been thought of as a key factor in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1D734-37F5-4CE1-ACA2-2749B8A912B2}"/>
              </a:ext>
            </a:extLst>
          </p:cNvPr>
          <p:cNvSpPr txBox="1"/>
          <p:nvPr/>
        </p:nvSpPr>
        <p:spPr>
          <a:xfrm>
            <a:off x="9937214" y="6499685"/>
            <a:ext cx="225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Morley (2015)</a:t>
            </a:r>
          </a:p>
        </p:txBody>
      </p:sp>
    </p:spTree>
    <p:extLst>
      <p:ext uri="{BB962C8B-B14F-4D97-AF65-F5344CB8AC3E}">
        <p14:creationId xmlns:p14="http://schemas.microsoft.com/office/powerpoint/2010/main" val="143819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C9E5-5945-4717-962F-78505222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C950-EDAC-4184-AB6C-49677D8C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obstacles …</a:t>
            </a:r>
          </a:p>
          <a:p>
            <a:r>
              <a:rPr lang="en-US" dirty="0"/>
              <a:t>There is little published data on …</a:t>
            </a:r>
          </a:p>
          <a:p>
            <a:r>
              <a:rPr lang="en-US" dirty="0"/>
              <a:t>The impact of X on … remains unclear.</a:t>
            </a:r>
          </a:p>
          <a:p>
            <a:r>
              <a:rPr lang="en-US" dirty="0"/>
              <a:t>The issue of X has received far less attention.</a:t>
            </a:r>
          </a:p>
          <a:p>
            <a:r>
              <a:rPr lang="en-US" dirty="0"/>
              <a:t>To date, there has been no reliable evidence that …</a:t>
            </a:r>
          </a:p>
          <a:p>
            <a:r>
              <a:rPr lang="en-US" dirty="0"/>
              <a:t>Such approaches, however, have failed to address …</a:t>
            </a:r>
          </a:p>
          <a:p>
            <a:r>
              <a:rPr lang="en-US" dirty="0"/>
              <a:t>Much of the research up to now has been descriptive in nature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AFC54-030D-4795-9808-596D30B8478B}"/>
              </a:ext>
            </a:extLst>
          </p:cNvPr>
          <p:cNvSpPr txBox="1"/>
          <p:nvPr/>
        </p:nvSpPr>
        <p:spPr>
          <a:xfrm>
            <a:off x="9937214" y="6499685"/>
            <a:ext cx="225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Morley (2015)</a:t>
            </a:r>
          </a:p>
        </p:txBody>
      </p:sp>
    </p:spTree>
    <p:extLst>
      <p:ext uri="{BB962C8B-B14F-4D97-AF65-F5344CB8AC3E}">
        <p14:creationId xmlns:p14="http://schemas.microsoft.com/office/powerpoint/2010/main" val="22150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9A20-87B9-4DB4-B33E-93D7FE64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7FFE-A006-4FEC-A4FF-26D8A936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proposes a …</a:t>
            </a:r>
          </a:p>
          <a:p>
            <a:r>
              <a:rPr lang="en-US" dirty="0"/>
              <a:t>In this paper, I argue that …</a:t>
            </a:r>
          </a:p>
          <a:p>
            <a:r>
              <a:rPr lang="en-US" dirty="0"/>
              <a:t>This project developed a new …</a:t>
            </a:r>
          </a:p>
          <a:p>
            <a:r>
              <a:rPr lang="en-US" dirty="0"/>
              <a:t>This paper traces the development of …</a:t>
            </a:r>
          </a:p>
          <a:p>
            <a:r>
              <a:rPr lang="en-US" dirty="0"/>
              <a:t>In this paper, we present an approach that …</a:t>
            </a:r>
          </a:p>
          <a:p>
            <a:r>
              <a:rPr lang="en-US" dirty="0"/>
              <a:t>This study set out to investigate the usefulness of …</a:t>
            </a:r>
          </a:p>
          <a:p>
            <a:r>
              <a:rPr lang="en-US" dirty="0"/>
              <a:t>The main aim of this study is to assess the impact of X on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0C87E-50EE-4C70-84D9-B4225A197C08}"/>
              </a:ext>
            </a:extLst>
          </p:cNvPr>
          <p:cNvSpPr txBox="1"/>
          <p:nvPr/>
        </p:nvSpPr>
        <p:spPr>
          <a:xfrm>
            <a:off x="9937214" y="6499685"/>
            <a:ext cx="225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Morley (2015)</a:t>
            </a:r>
          </a:p>
        </p:txBody>
      </p:sp>
    </p:spTree>
    <p:extLst>
      <p:ext uri="{BB962C8B-B14F-4D97-AF65-F5344CB8AC3E}">
        <p14:creationId xmlns:p14="http://schemas.microsoft.com/office/powerpoint/2010/main" val="396382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A9BA-2CF0-4F97-A9E8-2A2EBF3B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“Action”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7E5A-ECDA-47CC-8780-AFF5627504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</a:t>
            </a:r>
          </a:p>
          <a:p>
            <a:r>
              <a:rPr lang="en-US" dirty="0"/>
              <a:t>Build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Construct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Demonstrate</a:t>
            </a:r>
          </a:p>
          <a:p>
            <a:r>
              <a:rPr lang="en-US" dirty="0"/>
              <a:t>Determine</a:t>
            </a:r>
          </a:p>
          <a:p>
            <a:r>
              <a:rPr lang="en-US" dirty="0"/>
              <a:t>Develop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5B77D-88ED-48E7-99DA-E12EFB9119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Examine</a:t>
            </a:r>
          </a:p>
          <a:p>
            <a:r>
              <a:rPr lang="en-US" dirty="0"/>
              <a:t>Improve</a:t>
            </a:r>
          </a:p>
          <a:p>
            <a:r>
              <a:rPr lang="en-US" dirty="0"/>
              <a:t>Investigate</a:t>
            </a:r>
          </a:p>
          <a:p>
            <a:r>
              <a:rPr lang="en-US" dirty="0"/>
              <a:t>Measure</a:t>
            </a:r>
          </a:p>
          <a:p>
            <a:r>
              <a:rPr lang="en-US" dirty="0"/>
              <a:t>Predict</a:t>
            </a:r>
          </a:p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76303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2D8E-40C1-4BD6-8A8F-0DDE6C5A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2FE4-D10E-405B-AB7F-A638591B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sheds new light on …</a:t>
            </a:r>
          </a:p>
          <a:p>
            <a:r>
              <a:rPr lang="en-US" dirty="0"/>
              <a:t>This technology has the potential for …</a:t>
            </a:r>
          </a:p>
          <a:p>
            <a:r>
              <a:rPr lang="en-US" dirty="0"/>
              <a:t>This study makes a major contribution to …</a:t>
            </a:r>
          </a:p>
          <a:p>
            <a:r>
              <a:rPr lang="en-US" dirty="0"/>
              <a:t>This project provides important insights into …</a:t>
            </a:r>
          </a:p>
          <a:p>
            <a:r>
              <a:rPr lang="en-US" dirty="0"/>
              <a:t>Understanding the link between X and Y will help …</a:t>
            </a:r>
          </a:p>
          <a:p>
            <a:r>
              <a:rPr lang="en-US" dirty="0"/>
              <a:t>This study aims to contribute to the growing area of …</a:t>
            </a:r>
          </a:p>
          <a:p>
            <a:r>
              <a:rPr lang="en-US" dirty="0"/>
              <a:t>These results have the potential to advance our understanding of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BD8A4-00C8-4B9E-A2BB-647BD07D7680}"/>
              </a:ext>
            </a:extLst>
          </p:cNvPr>
          <p:cNvSpPr txBox="1"/>
          <p:nvPr/>
        </p:nvSpPr>
        <p:spPr>
          <a:xfrm>
            <a:off x="9937214" y="6499685"/>
            <a:ext cx="225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Morley (2015)</a:t>
            </a:r>
          </a:p>
        </p:txBody>
      </p:sp>
    </p:spTree>
    <p:extLst>
      <p:ext uri="{BB962C8B-B14F-4D97-AF65-F5344CB8AC3E}">
        <p14:creationId xmlns:p14="http://schemas.microsoft.com/office/powerpoint/2010/main" val="31467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14113</TotalTime>
  <Words>560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VE496 Advanced Technical Communication</vt:lpstr>
      <vt:lpstr>Technical Language</vt:lpstr>
      <vt:lpstr>Technical Language</vt:lpstr>
      <vt:lpstr>Topic Statement</vt:lpstr>
      <vt:lpstr>Problem Statement</vt:lpstr>
      <vt:lpstr>Purpose Statement</vt:lpstr>
      <vt:lpstr>Purpose “Action” Words</vt:lpstr>
      <vt:lpstr>Implications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 技术写作与交流</dc:title>
  <dc:creator>nmurrayalvarez@gmail.com</dc:creator>
  <cp:lastModifiedBy>nmurrayalvarez@gmail.com</cp:lastModifiedBy>
  <cp:revision>238</cp:revision>
  <dcterms:created xsi:type="dcterms:W3CDTF">2019-04-30T19:54:39Z</dcterms:created>
  <dcterms:modified xsi:type="dcterms:W3CDTF">2020-05-22T21:17:07Z</dcterms:modified>
</cp:coreProperties>
</file>