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77" r:id="rId3"/>
    <p:sldId id="267" r:id="rId4"/>
    <p:sldId id="272" r:id="rId5"/>
    <p:sldId id="273" r:id="rId6"/>
    <p:sldId id="274" r:id="rId7"/>
    <p:sldId id="275" r:id="rId8"/>
    <p:sldId id="276" r:id="rId9"/>
    <p:sldId id="268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5" d="100"/>
          <a:sy n="85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41BB-5154-4890-AF40-3E2E595C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7258A-9E56-4E60-955B-20698907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6B95-5AA9-4092-9C73-C61C734F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6441-826C-47AB-AF5D-E62CE004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6DE8-BB31-4E89-AEEF-3EECE9F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AEA9-D1D3-4B2C-9DED-5628AE95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5351B-A045-4047-9AA8-4CF67E1C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2472-4F0A-4E6B-A3E6-4EB9E07B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A6E0-41E1-4222-BB6F-6866F529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33EF-1308-478F-A739-10CF3A0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B499A-409F-44FE-AC41-5113289F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23599-1548-4C8A-ACC5-9A743B61B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B237-CA3F-4E6C-9A67-E8C6ABE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E3E9-12A6-4D66-8983-BAC4C367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3EEE-A8CD-4DA3-8510-1F93C5AA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BE6E-4574-4ED5-B1F0-F8032B87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E6ED-3781-4DC0-B1EF-61D2351B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8B50-46A6-45AF-8702-E8A97B8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3A77-0C1F-4642-A7C7-A2585745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D3F5-9E65-464B-A85C-53F91C22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5A18-8652-40B3-A974-109156CD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FE27-1181-4E86-94F1-A7A256E9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97F5-DBED-4C4C-9BAF-53F3968D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F4C9-0518-46EB-93F0-FAF19E2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9D26-E911-45DC-81FD-8D255B0B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0991-3B75-42FA-AB33-413F1166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88EC-178E-4ACF-870A-7B7477AC6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26F3B-2637-48F2-8AB1-33B4E505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5ED5-246A-4870-8912-C09FD40A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8287A-5DBB-48E3-8FA6-47C3AF97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71B8-DC76-4B3E-A9CF-C02316A2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78B5-6276-4612-AC84-153AF9A6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B3BA-1CAE-4CCD-9B7B-9FCB9548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E629-B7A9-4195-BEEF-5ADB1F1D2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76910-9520-48CC-8C37-3386D9056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F8DB-C101-49C3-A338-C63BA1458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367F-9D6C-42D2-AF7C-2CB6931D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59312-FE32-4561-A4A2-4877A5E3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73793-DADB-4154-98F2-F72B2D6B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3542-7E0D-49FE-9D90-93AD3E0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CCF28-24BD-4DAF-A9E6-F64E5704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282D6-75A5-4B45-92DB-135170CC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01485-99B5-4D0C-A4AD-3E78BDF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AC7E4-C81B-462C-9E66-7DA3C8FB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5CA29-9B88-4E28-8AC0-B6969850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F214E-9A9C-4A8A-B2BE-EA135F81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15D9-FC05-4FCE-AD84-498FD61A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7E3E-555D-4129-8DB6-D0F6B6D38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AFF3-CAF8-483D-AF37-3D762A13A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98B2-0B4A-4601-9727-577A5E2F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B67B-E105-4438-9E8B-CDE3D9DD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00BB-0013-44B1-A518-315BF5DA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C47F-AFB8-458C-A035-2DAA8892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1621D-C2BF-4E87-87A2-83AA37BEB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9C5D0-86F4-494F-8336-9D24C3C9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BF5B-2092-4727-93CA-43067E3C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C01-D5B6-45AB-8E2B-9D5595D1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858E-4ED7-49FD-8B6A-BFD8B49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F5E40-E05F-42D4-A438-1CF60081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6B5B-1B08-45BF-933D-7AB40FBC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2A40-4FE2-4622-87D1-3A7FF6EF7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D566-9711-4A01-9FC8-9FC551CE0E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C154-8DA1-4244-A468-B25450A30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6F23-5D04-4389-B8C3-46A03A1A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41F-C4D6-477E-93CB-3CA07928D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VE496 Advanced</a:t>
            </a:r>
            <a:br>
              <a:rPr lang="en-US" dirty="0"/>
            </a:br>
            <a:r>
              <a:rPr lang="en-US" dirty="0"/>
              <a:t>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AD21-2804-41C3-B483-8BFA1B4E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Week 13:</a:t>
            </a:r>
          </a:p>
          <a:p>
            <a:r>
              <a:rPr lang="en-US" dirty="0"/>
              <a:t>Professional Correspondence</a:t>
            </a:r>
          </a:p>
          <a:p>
            <a:endParaRPr lang="en-US" dirty="0"/>
          </a:p>
          <a:p>
            <a:r>
              <a:rPr lang="en-US" dirty="0"/>
              <a:t>Nathaniel T. Murray </a:t>
            </a:r>
            <a:r>
              <a:rPr lang="zh-CN" altLang="en-US" dirty="0"/>
              <a:t>莫子禅</a:t>
            </a:r>
            <a:endParaRPr lang="en-US" altLang="zh-CN" dirty="0"/>
          </a:p>
          <a:p>
            <a:r>
              <a:rPr lang="en-US" altLang="zh-CN" dirty="0"/>
              <a:t>Summer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24CB-CA7E-472A-A68C-2E23C9CF6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26313" r="23518" b="47084"/>
          <a:stretch/>
        </p:blipFill>
        <p:spPr>
          <a:xfrm>
            <a:off x="10120829" y="5844447"/>
            <a:ext cx="2071171" cy="1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8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FB39-ED55-4026-9FAC-A45DEF8E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E-mail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C160-8528-415E-8D71-CB8046E1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line indicates content of message</a:t>
            </a:r>
          </a:p>
          <a:p>
            <a:r>
              <a:rPr lang="en-US" dirty="0"/>
              <a:t>Opens with a friendly greeting or thank you</a:t>
            </a:r>
          </a:p>
          <a:p>
            <a:r>
              <a:rPr lang="en-US" dirty="0"/>
              <a:t>Well organized, which each paragraph having one central focus</a:t>
            </a:r>
          </a:p>
          <a:p>
            <a:r>
              <a:rPr lang="en-US" dirty="0"/>
              <a:t>Closes with a concrete request or action statement</a:t>
            </a:r>
          </a:p>
          <a:p>
            <a:r>
              <a:rPr lang="en-US" dirty="0"/>
              <a:t>Has a professional tone, avoids being too humorous in case it might be offensive</a:t>
            </a:r>
          </a:p>
        </p:txBody>
      </p:sp>
    </p:spTree>
    <p:extLst>
      <p:ext uri="{BB962C8B-B14F-4D97-AF65-F5344CB8AC3E}">
        <p14:creationId xmlns:p14="http://schemas.microsoft.com/office/powerpoint/2010/main" val="300759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BE96-7C03-48FB-8530-4560D50D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CD0C4-41EE-4A39-AAF3-C70656B1B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69" y="1690688"/>
            <a:ext cx="10110861" cy="21002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BE2FDF-F25D-49BC-B418-CFF3CE682230}"/>
              </a:ext>
            </a:extLst>
          </p:cNvPr>
          <p:cNvSpPr txBox="1"/>
          <p:nvPr/>
        </p:nvSpPr>
        <p:spPr>
          <a:xfrm>
            <a:off x="9121966" y="6488668"/>
            <a:ext cx="307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 (2016)</a:t>
            </a:r>
          </a:p>
        </p:txBody>
      </p:sp>
    </p:spTree>
    <p:extLst>
      <p:ext uri="{BB962C8B-B14F-4D97-AF65-F5344CB8AC3E}">
        <p14:creationId xmlns:p14="http://schemas.microsoft.com/office/powerpoint/2010/main" val="4426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2426F-B6DF-42DA-85E5-A0FBDDD4B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61925"/>
            <a:ext cx="94107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C6F-3514-4750-930E-1C2985AB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E-mails for JI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7A81-4A20-48D4-A45D-3A918B44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professors in JI</a:t>
            </a:r>
          </a:p>
          <a:p>
            <a:pPr lvl="1"/>
            <a:r>
              <a:rPr lang="en-US" dirty="0"/>
              <a:t>Questions about lectures and homework</a:t>
            </a:r>
          </a:p>
          <a:p>
            <a:pPr lvl="1"/>
            <a:r>
              <a:rPr lang="en-US" dirty="0"/>
              <a:t>Lab work: applications for lab assistant, reports of the day’s work</a:t>
            </a:r>
          </a:p>
          <a:p>
            <a:r>
              <a:rPr lang="en-US" dirty="0"/>
              <a:t>Future advisers in graduate program</a:t>
            </a:r>
          </a:p>
          <a:p>
            <a:pPr lvl="1"/>
            <a:r>
              <a:rPr lang="en-US" dirty="0"/>
              <a:t>Procedural questions: credits, policies, application process and materials (such as TOEFL, transcripts, proof of funding)</a:t>
            </a:r>
          </a:p>
          <a:p>
            <a:r>
              <a:rPr lang="en-US" dirty="0"/>
              <a:t>Internships and full-time Jobs</a:t>
            </a:r>
          </a:p>
          <a:p>
            <a:pPr lvl="1"/>
            <a:r>
              <a:rPr lang="en-US" dirty="0"/>
              <a:t>Reports on job performance</a:t>
            </a:r>
          </a:p>
          <a:p>
            <a:pPr lvl="1"/>
            <a:r>
              <a:rPr lang="en-US" dirty="0"/>
              <a:t>Requests for info from other departments (internally)</a:t>
            </a:r>
          </a:p>
          <a:p>
            <a:pPr lvl="1"/>
            <a:r>
              <a:rPr lang="en-US" dirty="0"/>
              <a:t>Requests for support or cooperation from other companies (externally)</a:t>
            </a:r>
          </a:p>
        </p:txBody>
      </p:sp>
    </p:spTree>
    <p:extLst>
      <p:ext uri="{BB962C8B-B14F-4D97-AF65-F5344CB8AC3E}">
        <p14:creationId xmlns:p14="http://schemas.microsoft.com/office/powerpoint/2010/main" val="234396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54A2-E0EF-43EE-84DD-4006B5D4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 E-mail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9F6014-BD8E-4729-9485-B1A791907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03795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4484">
                  <a:extLst>
                    <a:ext uri="{9D8B030D-6E8A-4147-A177-3AD203B41FA5}">
                      <a16:colId xmlns:a16="http://schemas.microsoft.com/office/drawing/2014/main" val="425354833"/>
                    </a:ext>
                  </a:extLst>
                </a:gridCol>
                <a:gridCol w="7641116">
                  <a:extLst>
                    <a:ext uri="{9D8B030D-6E8A-4147-A177-3AD203B41FA5}">
                      <a16:colId xmlns:a16="http://schemas.microsoft.com/office/drawing/2014/main" val="42924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Addressee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Recipient, carbon copy (CC), blind carbon copy (BCC)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7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Subject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Detailed, precise, and specific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4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Well-organized into coherent paragraphs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93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your position and institution, when appropriate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Attachments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Don’t forget to attach them!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0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9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5F63B-B4B4-4B23-B6B2-ED9736D9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690688"/>
            <a:ext cx="8629650" cy="2095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DF4583-B150-46B3-9AB7-37F4C9F53CDB}"/>
              </a:ext>
            </a:extLst>
          </p:cNvPr>
          <p:cNvSpPr txBox="1"/>
          <p:nvPr/>
        </p:nvSpPr>
        <p:spPr>
          <a:xfrm>
            <a:off x="9121966" y="6488668"/>
            <a:ext cx="307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 (2016)</a:t>
            </a:r>
          </a:p>
        </p:txBody>
      </p:sp>
    </p:spTree>
    <p:extLst>
      <p:ext uri="{BB962C8B-B14F-4D97-AF65-F5344CB8AC3E}">
        <p14:creationId xmlns:p14="http://schemas.microsoft.com/office/powerpoint/2010/main" val="100253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007A74-F50B-48A5-8DFD-7917553D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690688"/>
            <a:ext cx="8629650" cy="24288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17A76C-6E35-4E86-9680-46BE88E9E8FF}"/>
              </a:ext>
            </a:extLst>
          </p:cNvPr>
          <p:cNvSpPr txBox="1"/>
          <p:nvPr/>
        </p:nvSpPr>
        <p:spPr>
          <a:xfrm>
            <a:off x="9121966" y="6488668"/>
            <a:ext cx="307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 (2016)</a:t>
            </a:r>
          </a:p>
        </p:txBody>
      </p:sp>
    </p:spTree>
    <p:extLst>
      <p:ext uri="{BB962C8B-B14F-4D97-AF65-F5344CB8AC3E}">
        <p14:creationId xmlns:p14="http://schemas.microsoft.com/office/powerpoint/2010/main" val="2132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De-Emphasis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8A67A8-E436-4B37-9B93-3103D468A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4923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BFB9B1-5ECB-40B2-8ACF-7E4AB5E5C25E}"/>
              </a:ext>
            </a:extLst>
          </p:cNvPr>
          <p:cNvSpPr txBox="1"/>
          <p:nvPr/>
        </p:nvSpPr>
        <p:spPr>
          <a:xfrm>
            <a:off x="9121966" y="6488668"/>
            <a:ext cx="307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 (2016)</a:t>
            </a:r>
          </a:p>
        </p:txBody>
      </p:sp>
    </p:spTree>
    <p:extLst>
      <p:ext uri="{BB962C8B-B14F-4D97-AF65-F5344CB8AC3E}">
        <p14:creationId xmlns:p14="http://schemas.microsoft.com/office/powerpoint/2010/main" val="299008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2C1EC6-F543-4302-9FDB-B6B1E93D1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1690688"/>
            <a:ext cx="8639175" cy="27146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F9E5C-176C-437A-BE08-B9F2CF95792B}"/>
              </a:ext>
            </a:extLst>
          </p:cNvPr>
          <p:cNvSpPr txBox="1"/>
          <p:nvPr/>
        </p:nvSpPr>
        <p:spPr>
          <a:xfrm>
            <a:off x="9121966" y="6488668"/>
            <a:ext cx="307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 (2016)</a:t>
            </a:r>
          </a:p>
        </p:txBody>
      </p:sp>
    </p:spTree>
    <p:extLst>
      <p:ext uri="{BB962C8B-B14F-4D97-AF65-F5344CB8AC3E}">
        <p14:creationId xmlns:p14="http://schemas.microsoft.com/office/powerpoint/2010/main" val="8907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Misplaced Modifier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317F96-04EA-4F71-925F-C494A11B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85467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D67BAB-03B5-415D-8A42-BB5313F10B04}"/>
              </a:ext>
            </a:extLst>
          </p:cNvPr>
          <p:cNvSpPr txBox="1"/>
          <p:nvPr/>
        </p:nvSpPr>
        <p:spPr>
          <a:xfrm>
            <a:off x="9121966" y="6488668"/>
            <a:ext cx="307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 (2016)</a:t>
            </a:r>
          </a:p>
        </p:txBody>
      </p:sp>
    </p:spTree>
    <p:extLst>
      <p:ext uri="{BB962C8B-B14F-4D97-AF65-F5344CB8AC3E}">
        <p14:creationId xmlns:p14="http://schemas.microsoft.com/office/powerpoint/2010/main" val="13995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914D-6608-4261-ACEE-D1A70478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an e-mail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5BC3-DC60-482A-8814-4ECF5233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Main point</a:t>
            </a:r>
          </a:p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/>
              <a:t>Importance of the subject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Thanking reader</a:t>
            </a:r>
          </a:p>
          <a:p>
            <a:pPr lvl="1"/>
            <a:r>
              <a:rPr lang="en-US" dirty="0"/>
              <a:t>Restating main point</a:t>
            </a:r>
          </a:p>
          <a:p>
            <a:pPr lvl="1"/>
            <a:r>
              <a:rPr lang="en-US" dirty="0"/>
              <a:t>Looking to the future</a:t>
            </a:r>
          </a:p>
        </p:txBody>
      </p:sp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76151336-42F9-4FD0-B46F-6458596F1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9147" r="591"/>
          <a:stretch/>
        </p:blipFill>
        <p:spPr>
          <a:xfrm>
            <a:off x="5960125" y="2375838"/>
            <a:ext cx="5081282" cy="2777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8713B-0483-4A66-9660-7035672C3B28}"/>
              </a:ext>
            </a:extLst>
          </p:cNvPr>
          <p:cNvSpPr txBox="1"/>
          <p:nvPr/>
        </p:nvSpPr>
        <p:spPr>
          <a:xfrm>
            <a:off x="8963378" y="6488668"/>
            <a:ext cx="322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Johnson-Sheehan (2015)</a:t>
            </a:r>
          </a:p>
        </p:txBody>
      </p:sp>
    </p:spTree>
    <p:extLst>
      <p:ext uri="{BB962C8B-B14F-4D97-AF65-F5344CB8AC3E}">
        <p14:creationId xmlns:p14="http://schemas.microsoft.com/office/powerpoint/2010/main" val="141914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287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VE496 Advanced Technical Communication</vt:lpstr>
      <vt:lpstr>Common E-mails for JI Students</vt:lpstr>
      <vt:lpstr>Features of an E-mail</vt:lpstr>
      <vt:lpstr>Specificity</vt:lpstr>
      <vt:lpstr>Labeling</vt:lpstr>
      <vt:lpstr>De-Emphasis</vt:lpstr>
      <vt:lpstr>Parallelism</vt:lpstr>
      <vt:lpstr>Misplaced Modifier</vt:lpstr>
      <vt:lpstr>Drafting an e-mail</vt:lpstr>
      <vt:lpstr>Characteristics of a Good E-mail</vt:lpstr>
      <vt:lpstr>Subject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VE300 Technical Communication</dc:title>
  <dc:creator>nmurrayalvarez@gmail.com</dc:creator>
  <cp:lastModifiedBy>nmurrayalvarez@gmail.com</cp:lastModifiedBy>
  <cp:revision>23</cp:revision>
  <dcterms:created xsi:type="dcterms:W3CDTF">2019-10-06T02:39:51Z</dcterms:created>
  <dcterms:modified xsi:type="dcterms:W3CDTF">2020-08-02T15:46:59Z</dcterms:modified>
</cp:coreProperties>
</file>