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9244D-4128-4D16-BB46-59A1E867A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F5BFB6-3399-4AD7-AB39-EDDEA43F6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7B351C-06FC-4549-8BA6-9FF5BF728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DDFB-37AF-4573-A564-16C60DC8812C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B009B4-4473-49BD-9C24-439696E3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05971D-3233-4F15-94E0-127B250A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AFBA-4CC0-4A73-B9E2-99667DCE8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026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C6FEB-1CE1-4087-B711-6C2E3EAC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A9489E-2FC0-4BA8-85D9-BE4223C7C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144BA8-CFD4-40DA-A5D5-77199638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DDFB-37AF-4573-A564-16C60DC8812C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774AB3-588D-4490-85BD-D9109722D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78887-6E9B-4E4C-8393-1BCACB0D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AFBA-4CC0-4A73-B9E2-99667DCE8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64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176379-9922-43E5-9200-D096BD720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D143C1-C625-4369-A868-DDCE4FFFA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ECCC1F-623E-4C67-BAEE-FE570C8E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DDFB-37AF-4573-A564-16C60DC8812C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D34CD7-85AC-41EE-87C0-2342DB0A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00CE10-DF80-43B3-95C5-49BBD760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AFBA-4CC0-4A73-B9E2-99667DCE8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32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7C954-4DB9-48D5-94BA-95F02135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3660AA-85D5-4B11-BAC2-18EEDE08C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1187DD-360F-4F86-B3F9-3AB2D584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DDFB-37AF-4573-A564-16C60DC8812C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58C98-20E0-4331-8EA8-98398FF89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E6C279-7F21-43BC-A55A-842D32E8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AFBA-4CC0-4A73-B9E2-99667DCE8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84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79611-63B6-4F0C-8440-ABB44934E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264E74-29C1-4483-BF1E-7BEEEA6B4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9EE053-5B16-4559-920D-3DA4AB67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DDFB-37AF-4573-A564-16C60DC8812C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D0F8FF-F557-4A0C-A427-826722C9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AC9B18-6751-4798-BB27-54BB5BF0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AFBA-4CC0-4A73-B9E2-99667DCE8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48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6D3D5-6FD0-46A6-B069-4280412B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3A32C2-457A-4278-9932-E547FFF4F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9FB519-834B-4652-8CBE-615BE80F9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75FF71-71BF-4D4F-ADA8-4F07D5C35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DDFB-37AF-4573-A564-16C60DC8812C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1CC544-5C3E-4074-AB93-2D65F671D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7ABC74-1F54-40AF-B8E7-47C2D3A7C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AFBA-4CC0-4A73-B9E2-99667DCE8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1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F2F5F-3893-47F5-A298-D95F031CD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DED11D-2D8F-4D39-8A80-8F8666CEB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5662E0-6EC5-4C0A-BC19-D748ABCFE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70F8DB-5E54-49D8-BFF3-F1F710E4F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09DA51-DB6A-46C7-B3D2-07637E622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B5123A-7F29-4D6B-BBB2-C2D54BFCC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DDFB-37AF-4573-A564-16C60DC8812C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CEBC2B-0D84-42E3-91CE-8BC882D4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05AE10-D490-449E-B2BD-4EBD7E8D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AFBA-4CC0-4A73-B9E2-99667DCE8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58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DB3C7-18A5-4AD5-856A-EEBE3F00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207EF2-E1AB-4003-AA40-D15F2BDD0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DDFB-37AF-4573-A564-16C60DC8812C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870866-CC21-4E68-B5E4-25859345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3D65DC-5C96-4608-9852-C2D9C1E2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AFBA-4CC0-4A73-B9E2-99667DCE8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88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747B65-947F-40AB-AEFA-B24F3797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DDFB-37AF-4573-A564-16C60DC8812C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1C6142-2727-4E63-A2BE-86539DCF4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8A3438-2A59-47DD-83A9-78274B1B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AFBA-4CC0-4A73-B9E2-99667DCE8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20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ACB44-66E6-432F-A43E-A045461B9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5FB26D-76CB-4EBB-96DC-5DD617C9D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603A42-54C5-4EF6-9B36-C3B2A4E4D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EA1194-378E-4B1F-9634-017FF6017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DDFB-37AF-4573-A564-16C60DC8812C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8756C1-3465-4355-AC43-A9CE9A4DC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66387B-0843-47B8-8972-DACF3C8A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AFBA-4CC0-4A73-B9E2-99667DCE8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17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C2884-E43F-4FE9-857D-B0F958F1E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A002C5-3E73-47C1-861B-6316B9184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2FEFBB-9EB3-433D-8BDD-0F32B775A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FF3825-33A9-4B00-80A6-8A76499C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DDFB-37AF-4573-A564-16C60DC8812C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5660DF-BD4D-4CC4-B8D5-13017289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02FD47-8AFE-49FC-8C44-572F4EE5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AFBA-4CC0-4A73-B9E2-99667DCE8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72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D4E8AF-8247-43E3-9D6F-3880C625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04D9E6-A0C6-48D1-A74B-D9E47A3C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90E11D-5484-4773-A7E4-29B2F55BA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9DDFB-37AF-4573-A564-16C60DC8812C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29EF3-B241-46AE-80B8-A3D2A3F99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1A13E6-B233-4F48-B87D-1022272DA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6AFBA-4CC0-4A73-B9E2-99667DCE8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46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B704E-F3B9-4435-B8F3-EE2B0926E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RC_week2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021268-7A4F-4FDB-95A6-9B92F8541A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Yixuan Wang</a:t>
            </a:r>
          </a:p>
          <a:p>
            <a:r>
              <a:rPr lang="en-US" altLang="zh-CN" dirty="0"/>
              <a:t>2018/9/19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34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1A2CB-19DF-43A9-9A9F-3ED6CF88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C5CEF-65C9-4AE2-AA2C-31C9F0D4B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Revision</a:t>
            </a:r>
          </a:p>
          <a:p>
            <a:r>
              <a:rPr lang="en-US" altLang="zh-CN" dirty="0"/>
              <a:t>Common Questions</a:t>
            </a:r>
          </a:p>
          <a:p>
            <a:r>
              <a:rPr lang="en-US" altLang="zh-CN" dirty="0"/>
              <a:t>Exercise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61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01363-7389-4078-BE27-28A46E74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B7E8A-7030-4C67-91F8-1471DBE9B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/>
              <a:t>About assignment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/>
              <a:t>Tips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 Listen to lectures!!!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Practice</a:t>
            </a:r>
            <a:r>
              <a:rPr lang="en-US" altLang="zh-CN" dirty="0"/>
              <a:t> hard and</a:t>
            </a:r>
            <a:r>
              <a:rPr lang="en-US" altLang="zh-CN" dirty="0">
                <a:solidFill>
                  <a:srgbClr val="FF0000"/>
                </a:solidFill>
              </a:rPr>
              <a:t> think </a:t>
            </a:r>
            <a:r>
              <a:rPr lang="en-US" altLang="zh-CN" dirty="0"/>
              <a:t>hard!!!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 Become used to English material!!!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 Be brave to ask questions!!!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 Don’t fall behind!!! (very </a:t>
            </a:r>
            <a:r>
              <a:rPr lang="en-US" altLang="zh-CN" dirty="0" err="1"/>
              <a:t>very</a:t>
            </a:r>
            <a:r>
              <a:rPr lang="en-US" altLang="zh-CN" dirty="0"/>
              <a:t> </a:t>
            </a:r>
            <a:r>
              <a:rPr lang="en-US" altLang="zh-CN" dirty="0" err="1"/>
              <a:t>very</a:t>
            </a:r>
            <a:r>
              <a:rPr lang="en-US" altLang="zh-CN" dirty="0"/>
              <a:t> dangerous)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 Review in time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 Preview</a:t>
            </a:r>
          </a:p>
        </p:txBody>
      </p:sp>
    </p:spTree>
    <p:extLst>
      <p:ext uri="{BB962C8B-B14F-4D97-AF65-F5344CB8AC3E}">
        <p14:creationId xmlns:p14="http://schemas.microsoft.com/office/powerpoint/2010/main" val="3825394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7DC17445-045F-46F2-8768-B15D5E595151}"/>
              </a:ext>
            </a:extLst>
          </p:cNvPr>
          <p:cNvSpPr/>
          <p:nvPr/>
        </p:nvSpPr>
        <p:spPr>
          <a:xfrm>
            <a:off x="7436968" y="3027870"/>
            <a:ext cx="4586140" cy="34650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749AD5-0472-4CC1-BBCA-CFD3AAD8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Revision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4D1831-5AE3-4554-98B2-8132C49D83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upper bound / lower bound / bounded</a:t>
                </a:r>
              </a:p>
              <a:p>
                <a:r>
                  <a:rPr lang="en-US" altLang="zh-CN" dirty="0"/>
                  <a:t>supreme / infimum (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not necessarily belonging to the set</a:t>
                </a:r>
                <a:r>
                  <a:rPr lang="en-US" altLang="zh-CN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/>
                  <a:t>-neighborhood of x / neighborhood</a:t>
                </a:r>
              </a:p>
              <a:p>
                <a:r>
                  <a:rPr lang="en-US" altLang="zh-CN" dirty="0"/>
                  <a:t>open set (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2 definitions</a:t>
                </a:r>
                <a:r>
                  <a:rPr lang="en-US" altLang="zh-CN" dirty="0"/>
                  <a:t>) / closed set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intersection / union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000" dirty="0"/>
                  <a:t> (both)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[2,3) (neither)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all points are interior points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sz="2000" dirty="0"/>
                  <a:t> open sets</a:t>
                </a:r>
              </a:p>
              <a:p>
                <a:pPr marL="457200" lvl="1" indent="0">
                  <a:buNone/>
                </a:pPr>
                <a:r>
                  <a:rPr lang="en-US" altLang="zh-CN" sz="2000" dirty="0"/>
                  <a:t>   a point is not interior points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altLang="zh-CN" sz="2000" dirty="0"/>
                  <a:t> closed sets / neither</a:t>
                </a:r>
              </a:p>
              <a:p>
                <a:pPr lvl="0"/>
                <a:r>
                  <a:rPr lang="en-US" altLang="zh-CN" dirty="0">
                    <a:solidFill>
                      <a:prstClr val="black"/>
                    </a:solidFill>
                  </a:rPr>
                  <a:t>Compact set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4D1831-5AE3-4554-98B2-8132C49D83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b="-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674CE22-1416-480A-98EE-63CBD44B4391}"/>
              </a:ext>
            </a:extLst>
          </p:cNvPr>
          <p:cNvCxnSpPr>
            <a:cxnSpLocks/>
          </p:cNvCxnSpPr>
          <p:nvPr/>
        </p:nvCxnSpPr>
        <p:spPr>
          <a:xfrm>
            <a:off x="7909090" y="4828390"/>
            <a:ext cx="369530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C659B48-5E55-482C-A954-B18ED5B0A1DF}"/>
              </a:ext>
            </a:extLst>
          </p:cNvPr>
          <p:cNvCxnSpPr>
            <a:cxnSpLocks/>
          </p:cNvCxnSpPr>
          <p:nvPr/>
        </p:nvCxnSpPr>
        <p:spPr>
          <a:xfrm flipV="1">
            <a:off x="9673475" y="3301248"/>
            <a:ext cx="0" cy="3009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49054C6-EC83-4ED2-922A-A6FC81EF5314}"/>
              </a:ext>
            </a:extLst>
          </p:cNvPr>
          <p:cNvSpPr txBox="1"/>
          <p:nvPr/>
        </p:nvSpPr>
        <p:spPr>
          <a:xfrm>
            <a:off x="11071011" y="4828390"/>
            <a:ext cx="95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union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3E27F65-D9EA-4A4D-AA09-BAEB6D4BD203}"/>
              </a:ext>
            </a:extLst>
          </p:cNvPr>
          <p:cNvSpPr txBox="1"/>
          <p:nvPr/>
        </p:nvSpPr>
        <p:spPr>
          <a:xfrm>
            <a:off x="7809318" y="4391590"/>
            <a:ext cx="132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intersection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7252B6A-8049-45D2-A684-58C947ED2A30}"/>
              </a:ext>
            </a:extLst>
          </p:cNvPr>
          <p:cNvSpPr txBox="1"/>
          <p:nvPr/>
        </p:nvSpPr>
        <p:spPr>
          <a:xfrm>
            <a:off x="9639696" y="3214139"/>
            <a:ext cx="95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open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740E812-09FC-42FB-BFE5-8EC4383E2927}"/>
              </a:ext>
            </a:extLst>
          </p:cNvPr>
          <p:cNvSpPr txBox="1"/>
          <p:nvPr/>
        </p:nvSpPr>
        <p:spPr>
          <a:xfrm>
            <a:off x="8868661" y="5944763"/>
            <a:ext cx="95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closed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0EE184D-8550-4EC4-B7AF-60C0D02CDAA7}"/>
              </a:ext>
            </a:extLst>
          </p:cNvPr>
          <p:cNvSpPr txBox="1"/>
          <p:nvPr/>
        </p:nvSpPr>
        <p:spPr>
          <a:xfrm>
            <a:off x="10115744" y="3825024"/>
            <a:ext cx="1168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open</a:t>
            </a:r>
            <a:endParaRPr lang="zh-CN" altLang="en-US" sz="28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864639F-90B3-4773-AE3C-A9B28335C8D6}"/>
              </a:ext>
            </a:extLst>
          </p:cNvPr>
          <p:cNvSpPr txBox="1"/>
          <p:nvPr/>
        </p:nvSpPr>
        <p:spPr>
          <a:xfrm>
            <a:off x="7436968" y="3824527"/>
            <a:ext cx="2193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inconclusive</a:t>
            </a:r>
            <a:endParaRPr lang="zh-CN" altLang="en-US" sz="28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89BF276-84D1-41AF-8045-E44B14662149}"/>
              </a:ext>
            </a:extLst>
          </p:cNvPr>
          <p:cNvSpPr txBox="1"/>
          <p:nvPr/>
        </p:nvSpPr>
        <p:spPr>
          <a:xfrm>
            <a:off x="7936602" y="5316851"/>
            <a:ext cx="1285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closed</a:t>
            </a:r>
            <a:endParaRPr lang="zh-CN" altLang="en-US" sz="28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18F185-D8CC-4266-A533-608E23C9A869}"/>
              </a:ext>
            </a:extLst>
          </p:cNvPr>
          <p:cNvSpPr txBox="1"/>
          <p:nvPr/>
        </p:nvSpPr>
        <p:spPr>
          <a:xfrm>
            <a:off x="9778335" y="5316851"/>
            <a:ext cx="2193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inconclusive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3776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49AD5-0472-4CC1-BBCA-CFD3AAD8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4D1831-5AE3-4554-98B2-8132C49D8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9BE7E339-8F61-4EFB-B046-A312EA80A6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4766966"/>
                  </p:ext>
                </p:extLst>
              </p:nvPr>
            </p:nvGraphicFramePr>
            <p:xfrm>
              <a:off x="838200" y="1690688"/>
              <a:ext cx="10515600" cy="405707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656862006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697945402"/>
                        </a:ext>
                      </a:extLst>
                    </a:gridCol>
                    <a:gridCol w="1775381">
                      <a:extLst>
                        <a:ext uri="{9D8B030D-6E8A-4147-A177-3AD203B41FA5}">
                          <a16:colId xmlns:a16="http://schemas.microsoft.com/office/drawing/2014/main" val="535426199"/>
                        </a:ext>
                      </a:extLst>
                    </a:gridCol>
                    <a:gridCol w="3482419">
                      <a:extLst>
                        <a:ext uri="{9D8B030D-6E8A-4147-A177-3AD203B41FA5}">
                          <a16:colId xmlns:a16="http://schemas.microsoft.com/office/drawing/2014/main" val="2325909239"/>
                        </a:ext>
                      </a:extLst>
                    </a:gridCol>
                  </a:tblGrid>
                  <a:tr h="46805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point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point ~ set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condition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oMath>
                          </a14:m>
                          <a:r>
                            <a:rPr lang="en-US" altLang="zh-CN" dirty="0"/>
                            <a:t>-neighbor. ~ set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850934"/>
                      </a:ext>
                    </a:extLst>
                  </a:tr>
                  <a:tr h="897255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interior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∃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oMath>
                          </a14:m>
                          <a:r>
                            <a:rPr lang="en-US" altLang="zh-CN" dirty="0"/>
                            <a:t>-neighbor.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⊂</m:t>
                              </m:r>
                            </m:oMath>
                          </a14:m>
                          <a:r>
                            <a:rPr lang="en-US" altLang="zh-CN" dirty="0"/>
                            <a:t> set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5395579"/>
                      </a:ext>
                    </a:extLst>
                  </a:tr>
                  <a:tr h="897255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boundary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may not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 </a:t>
                          </a:r>
                          <a:r>
                            <a:rPr lang="en-US" altLang="zh-CN" dirty="0" err="1"/>
                            <a:t>pt</a:t>
                          </a:r>
                          <a:r>
                            <a:rPr lang="en-US" altLang="zh-CN" dirty="0"/>
                            <a:t> in set &amp; 1 </a:t>
                          </a:r>
                          <a:r>
                            <a:rPr lang="en-US" altLang="zh-CN" dirty="0" err="1"/>
                            <a:t>pt</a:t>
                          </a:r>
                          <a:r>
                            <a:rPr lang="en-US" altLang="zh-CN" dirty="0"/>
                            <a:t> not in set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8817709"/>
                      </a:ext>
                    </a:extLst>
                  </a:tr>
                  <a:tr h="897255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limit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may not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 </a:t>
                          </a:r>
                          <a:r>
                            <a:rPr lang="en-US" altLang="zh-CN" dirty="0" err="1"/>
                            <a:t>pt</a:t>
                          </a:r>
                          <a:r>
                            <a:rPr lang="en-US" altLang="zh-CN" dirty="0"/>
                            <a:t> except x in set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8989984"/>
                      </a:ext>
                    </a:extLst>
                  </a:tr>
                  <a:tr h="897255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isolated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∃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only x in set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33427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9BE7E339-8F61-4EFB-B046-A312EA80A6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4766966"/>
                  </p:ext>
                </p:extLst>
              </p:nvPr>
            </p:nvGraphicFramePr>
            <p:xfrm>
              <a:off x="838200" y="1690688"/>
              <a:ext cx="10515600" cy="405707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656862006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697945402"/>
                        </a:ext>
                      </a:extLst>
                    </a:gridCol>
                    <a:gridCol w="1775381">
                      <a:extLst>
                        <a:ext uri="{9D8B030D-6E8A-4147-A177-3AD203B41FA5}">
                          <a16:colId xmlns:a16="http://schemas.microsoft.com/office/drawing/2014/main" val="535426199"/>
                        </a:ext>
                      </a:extLst>
                    </a:gridCol>
                    <a:gridCol w="3482419">
                      <a:extLst>
                        <a:ext uri="{9D8B030D-6E8A-4147-A177-3AD203B41FA5}">
                          <a16:colId xmlns:a16="http://schemas.microsoft.com/office/drawing/2014/main" val="2325909239"/>
                        </a:ext>
                      </a:extLst>
                    </a:gridCol>
                  </a:tblGrid>
                  <a:tr h="46805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point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point ~ set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condition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1923" t="-6494" r="-699" b="-7675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850934"/>
                      </a:ext>
                    </a:extLst>
                  </a:tr>
                  <a:tr h="897255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interior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96907" t="-55782" r="-197938" b="-3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1923" t="-55782" r="-699" b="-3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5395579"/>
                      </a:ext>
                    </a:extLst>
                  </a:tr>
                  <a:tr h="897255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boundary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may not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96907" t="-155782" r="-197938" b="-2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 </a:t>
                          </a:r>
                          <a:r>
                            <a:rPr lang="en-US" altLang="zh-CN" dirty="0" err="1"/>
                            <a:t>pt</a:t>
                          </a:r>
                          <a:r>
                            <a:rPr lang="en-US" altLang="zh-CN" dirty="0"/>
                            <a:t> in set &amp; 1 </a:t>
                          </a:r>
                          <a:r>
                            <a:rPr lang="en-US" altLang="zh-CN" dirty="0" err="1"/>
                            <a:t>pt</a:t>
                          </a:r>
                          <a:r>
                            <a:rPr lang="en-US" altLang="zh-CN" dirty="0"/>
                            <a:t> not in set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8817709"/>
                      </a:ext>
                    </a:extLst>
                  </a:tr>
                  <a:tr h="897255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limit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may not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96907" t="-254054" r="-197938" b="-100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 </a:t>
                          </a:r>
                          <a:r>
                            <a:rPr lang="en-US" altLang="zh-CN" dirty="0" err="1"/>
                            <a:t>pt</a:t>
                          </a:r>
                          <a:r>
                            <a:rPr lang="en-US" altLang="zh-CN" dirty="0"/>
                            <a:t> except x in set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8989984"/>
                      </a:ext>
                    </a:extLst>
                  </a:tr>
                  <a:tr h="897255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isolated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96907" t="-356463" r="-197938" b="-1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only x in set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33427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6913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49AD5-0472-4CC1-BBCA-CFD3AAD8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4D1831-5AE3-4554-98B2-8132C49D8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NOTE: pay attention to similar concepts and compare them</a:t>
            </a:r>
          </a:p>
          <a:p>
            <a:r>
              <a:rPr lang="en-US" altLang="zh-CN" dirty="0"/>
              <a:t>Example: draw the relationship between interior point, boundary point, limit point and isolated point (just one format)</a:t>
            </a:r>
          </a:p>
        </p:txBody>
      </p:sp>
      <p:sp>
        <p:nvSpPr>
          <p:cNvPr id="4" name="流程图: 延期 3">
            <a:extLst>
              <a:ext uri="{FF2B5EF4-FFF2-40B4-BE49-F238E27FC236}">
                <a16:creationId xmlns:a16="http://schemas.microsoft.com/office/drawing/2014/main" id="{A66977FA-2AE3-449E-8CE2-AB639A20565F}"/>
              </a:ext>
            </a:extLst>
          </p:cNvPr>
          <p:cNvSpPr/>
          <p:nvPr/>
        </p:nvSpPr>
        <p:spPr>
          <a:xfrm>
            <a:off x="6418643" y="3179695"/>
            <a:ext cx="3440784" cy="3563331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Interior Point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流程图: 延期 4">
            <a:extLst>
              <a:ext uri="{FF2B5EF4-FFF2-40B4-BE49-F238E27FC236}">
                <a16:creationId xmlns:a16="http://schemas.microsoft.com/office/drawing/2014/main" id="{C16BA276-BD94-4152-B016-CBECACC4AFC0}"/>
              </a:ext>
            </a:extLst>
          </p:cNvPr>
          <p:cNvSpPr/>
          <p:nvPr/>
        </p:nvSpPr>
        <p:spPr>
          <a:xfrm flipH="1">
            <a:off x="2977860" y="3179695"/>
            <a:ext cx="3440783" cy="3563331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Point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3B3FF42-0619-49EB-9E58-08D7AC7BE604}"/>
              </a:ext>
            </a:extLst>
          </p:cNvPr>
          <p:cNvSpPr/>
          <p:nvPr/>
        </p:nvSpPr>
        <p:spPr>
          <a:xfrm>
            <a:off x="5779977" y="4207216"/>
            <a:ext cx="1277331" cy="1366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Point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033CA3-CFA5-45C9-A160-0F89E590207A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>
            <a:off x="6418643" y="4207216"/>
            <a:ext cx="0" cy="13664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7E2E43E-2511-4480-BF19-923C5EAC9114}"/>
              </a:ext>
            </a:extLst>
          </p:cNvPr>
          <p:cNvSpPr/>
          <p:nvPr/>
        </p:nvSpPr>
        <p:spPr>
          <a:xfrm>
            <a:off x="4146783" y="5149896"/>
            <a:ext cx="1313861" cy="13586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Isolated Point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89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9E941-5C80-4423-BCBA-797E8FE2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 Questions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2D82AA-D767-4FFF-9084-F45CE3745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is exterior (interior of complementary set of D)</a:t>
            </a:r>
          </a:p>
          <a:p>
            <a:r>
              <a:rPr lang="en-US" altLang="zh-CN" dirty="0"/>
              <a:t>For this proof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About this question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7BBAC9-6AE3-4C78-8A14-C2F475B83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209" y="2708764"/>
            <a:ext cx="4663581" cy="21648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A94AE70-ED78-4B84-8FB2-44BA9FBE1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821" y="5431942"/>
            <a:ext cx="8458356" cy="45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3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9E941-5C80-4423-BCBA-797E8FE2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2D82AA-D767-4FFF-9084-F45CE3745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Refer to worksheet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057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255</Words>
  <Application>Microsoft Office PowerPoint</Application>
  <PresentationFormat>宽屏</PresentationFormat>
  <Paragraphs>75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Times New Roman</vt:lpstr>
      <vt:lpstr>Wingdings</vt:lpstr>
      <vt:lpstr>Office 主题​​</vt:lpstr>
      <vt:lpstr>RC_week2</vt:lpstr>
      <vt:lpstr>Content</vt:lpstr>
      <vt:lpstr>Introduction</vt:lpstr>
      <vt:lpstr>Revision</vt:lpstr>
      <vt:lpstr>Revision</vt:lpstr>
      <vt:lpstr>Revision</vt:lpstr>
      <vt:lpstr>Common Questions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RC_week2</dc:title>
  <dc:creator>Wang Yixuan</dc:creator>
  <cp:lastModifiedBy>Wang Yixuan</cp:lastModifiedBy>
  <cp:revision>16</cp:revision>
  <dcterms:created xsi:type="dcterms:W3CDTF">2018-09-15T06:25:04Z</dcterms:created>
  <dcterms:modified xsi:type="dcterms:W3CDTF">2018-09-18T05:33:28Z</dcterms:modified>
</cp:coreProperties>
</file>