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4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0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4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0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0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DDFB-37AF-4573-A564-16C60DC8812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B704E-F3B9-4435-B8F3-EE2B0926E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RC_week3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21268-7A4F-4FDB-95A6-9B92F8541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Yixuan Wang</a:t>
            </a:r>
          </a:p>
          <a:p>
            <a:r>
              <a:rPr lang="en-US" altLang="zh-CN" dirty="0"/>
              <a:t>2018/9/26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4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A2CB-19DF-43A9-9A9F-3ED6CF88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C5CEF-65C9-4AE2-AA2C-31C9F0D4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Sequence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Limit</a:t>
            </a:r>
          </a:p>
          <a:p>
            <a:pPr>
              <a:lnSpc>
                <a:spcPct val="100000"/>
              </a:lnSpc>
            </a:pPr>
            <a:r>
              <a:rPr lang="en-US" altLang="zh-CN"/>
              <a:t>Mathematical Induction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Exercise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6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1363-7389-4078-BE27-28A46E74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6B7E8A-7030-4C67-91F8-1471DBE9B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Definition: EASY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Notation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Notation I: infinite / finite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Notation II: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dirty="0"/>
                  <a:t> 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0">
                  <a:lnSpc>
                    <a:spcPct val="100000"/>
                  </a:lnSpc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Specification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 list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 explicit formula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 recursive formula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6B7E8A-7030-4C67-91F8-1471DBE9B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9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Intuitive definition: arbitrarily </a:t>
                </a:r>
                <a:r>
                  <a:rPr lang="en-US" altLang="zh-CN" dirty="0"/>
                  <a:t>close to a real value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Rigorous definition: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Diverges to (negative) infinity: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Limit law: 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(the condition of division)</a:t>
                </a:r>
              </a:p>
              <a:p>
                <a:r>
                  <a:rPr lang="en-US" altLang="zh-CN" dirty="0"/>
                  <a:t>Useful technique and some notes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Convergent: existence and uniqueness of the limit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is convergent, L&gt;0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that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Monotonic sequence theorem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Condition: monotonic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bounded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convergent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For normal sequence, convergent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bounded</a:t>
                </a:r>
              </a:p>
              <a:p>
                <a:r>
                  <a:rPr lang="en-US" altLang="zh-CN" dirty="0"/>
                  <a:t>Squeeze theorem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Condition: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/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;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Limit law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S.T. / M.S.T.  definition</a:t>
                </a:r>
                <a:endParaRPr lang="en-US" altLang="zh-CN" dirty="0"/>
              </a:p>
              <a:p>
                <a:r>
                  <a:rPr lang="en-US" altLang="zh-CN" dirty="0"/>
                  <a:t>Summarize the condition to avoid confusion!!!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9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1363-7389-4078-BE27-28A46E74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Induction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6B7E8A-7030-4C67-91F8-1471DBE9B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Base case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Inductive step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Harry and Hermione (like an induction)</a:t>
                </a:r>
              </a:p>
              <a:p>
                <a:pPr marL="914400" lvl="1" indent="-457200">
                  <a:lnSpc>
                    <a:spcPct val="100000"/>
                  </a:lnSpc>
                  <a:buAutoNum type="arabicPeriod"/>
                </a:pPr>
                <a:r>
                  <a:rPr lang="en-US" altLang="zh-CN" sz="2000" dirty="0"/>
                  <a:t>Base case: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They know all numbers are larger than 0,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Then when A ask B whether B knows the number of B,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If B doesn’t know, it means the number of A is larger than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600" dirty="0"/>
                  <a:t>,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Then when B ask A whether A knows the number of A,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If A doesn’t know, it means the number of B is larger than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en-US" altLang="zh-CN" sz="2000" dirty="0"/>
                  <a:t>Inductive step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If they know the numbers of A is larger than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1600" dirty="0"/>
                  <a:t>, that of B is larger than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600" dirty="0"/>
                  <a:t>,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Then when A ask B whether B knows the number of B,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If B doesn’t know, it means the number of A is larger than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600" dirty="0"/>
                  <a:t>,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Then when B ask A whether A knows the number of A,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1600" dirty="0"/>
                  <a:t>If A doesn’t know, it means the number of B is larger than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16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6B7E8A-7030-4C67-91F8-1471DBE9B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79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E941-5C80-4423-BCBA-797E8FE2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D82AA-D767-4FFF-9084-F45CE374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 to worksheet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361</Words>
  <Application>Microsoft Office PowerPoint</Application>
  <PresentationFormat>全屏显示(4:3)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RC_week3</vt:lpstr>
      <vt:lpstr>Content</vt:lpstr>
      <vt:lpstr>Sequence</vt:lpstr>
      <vt:lpstr>Limit</vt:lpstr>
      <vt:lpstr>Limit</vt:lpstr>
      <vt:lpstr>Mathematical Induction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RC_week2</dc:title>
  <dc:creator>Wang Yixuan</dc:creator>
  <cp:lastModifiedBy>Wang Yixuan</cp:lastModifiedBy>
  <cp:revision>32</cp:revision>
  <dcterms:created xsi:type="dcterms:W3CDTF">2018-09-15T06:25:04Z</dcterms:created>
  <dcterms:modified xsi:type="dcterms:W3CDTF">2018-09-24T06:58:16Z</dcterms:modified>
</cp:coreProperties>
</file>