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7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DDFB-37AF-4573-A564-16C60DC8812C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704E-F3B9-4435-B8F3-EE2B0926E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RC_week3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21268-7A4F-4FDB-95A6-9B92F8541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Yixuan Wang</a:t>
            </a:r>
          </a:p>
          <a:p>
            <a:r>
              <a:rPr lang="en-US" altLang="zh-CN" dirty="0"/>
              <a:t>2018/9/26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A2CB-19DF-43A9-9A9F-3ED6CF8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5CEF-65C9-4AE2-AA2C-31C9F0D4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Limit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Continuity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Exercise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Intuitive definition: approaches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Rigorous definition: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 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&amp;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Limit law: 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polynomial / rational / substitution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Squeeze theorem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Condition: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/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Theorem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Theorem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(r&gt;0 and rational)</a:t>
                </a:r>
              </a:p>
              <a:p>
                <a:r>
                  <a:rPr lang="en-US" altLang="zh-CN" dirty="0"/>
                  <a:t>Theorem of quotient of polynomial</a:t>
                </a:r>
              </a:p>
              <a:p>
                <a:r>
                  <a:rPr lang="en-US" altLang="zh-CN" dirty="0"/>
                  <a:t>Limit law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S.T.  definition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Definition: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(if they exist)</a:t>
                </a:r>
              </a:p>
              <a:p>
                <a:r>
                  <a:rPr lang="en-US" altLang="zh-CN" dirty="0"/>
                  <a:t>Three kinds of discontinuity: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Continuous on closed interval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01A89E-7E02-45A1-81CD-8F3B07D5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14172"/>
            <a:ext cx="2604744" cy="1615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36E27-9497-4B42-914C-8713DA055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88" y="3014173"/>
            <a:ext cx="2616226" cy="1615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104031-B32D-4804-8305-8DF1F72C1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77" y="3014172"/>
            <a:ext cx="2630775" cy="16153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EC0D45-DA5A-47E1-AFBD-2CA8BF7DFD74}"/>
              </a:ext>
            </a:extLst>
          </p:cNvPr>
          <p:cNvSpPr txBox="1"/>
          <p:nvPr/>
        </p:nvSpPr>
        <p:spPr>
          <a:xfrm>
            <a:off x="1291472" y="4788816"/>
            <a:ext cx="1677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essential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D3415F-00FE-45A5-BDBF-CBE64FD53299}"/>
              </a:ext>
            </a:extLst>
          </p:cNvPr>
          <p:cNvSpPr txBox="1"/>
          <p:nvPr/>
        </p:nvSpPr>
        <p:spPr>
          <a:xfrm>
            <a:off x="3733014" y="4788816"/>
            <a:ext cx="1677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jump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C8EE7D-80EB-4819-BC77-D5DE79C385E1}"/>
              </a:ext>
            </a:extLst>
          </p:cNvPr>
          <p:cNvSpPr txBox="1"/>
          <p:nvPr/>
        </p:nvSpPr>
        <p:spPr>
          <a:xfrm>
            <a:off x="6380179" y="4790387"/>
            <a:ext cx="1677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removable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66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1831-5AE3-4554-98B2-8132C49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Continuous on a set and continuous</a:t>
            </a:r>
          </a:p>
          <a:p>
            <a:r>
              <a:rPr lang="en-US" altLang="zh-CN" dirty="0"/>
              <a:t>Theorem: similar to limit law (</a:t>
            </a:r>
            <a:r>
              <a:rPr lang="en-US" altLang="zh-CN" dirty="0">
                <a:solidFill>
                  <a:srgbClr val="FF0000"/>
                </a:solidFill>
              </a:rPr>
              <a:t>composite function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Continuity is also a way to calculate limit.</a:t>
            </a:r>
          </a:p>
        </p:txBody>
      </p:sp>
    </p:spTree>
    <p:extLst>
      <p:ext uri="{BB962C8B-B14F-4D97-AF65-F5344CB8AC3E}">
        <p14:creationId xmlns:p14="http://schemas.microsoft.com/office/powerpoint/2010/main" val="213335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E941-5C80-4423-BCBA-797E8FE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D82AA-D767-4FFF-9084-F45CE374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Q1: basic application of concept</a:t>
            </a:r>
          </a:p>
          <a:p>
            <a:r>
              <a:rPr lang="en-US" altLang="zh-CN" dirty="0"/>
              <a:t>Q2: a new way to find function to use squeeze theorem</a:t>
            </a:r>
          </a:p>
          <a:p>
            <a:r>
              <a:rPr lang="en-US" altLang="zh-CN" dirty="0"/>
              <a:t>Q3: substitution, and transformation</a:t>
            </a:r>
          </a:p>
          <a:p>
            <a:r>
              <a:rPr lang="en-US" altLang="zh-CN" dirty="0"/>
              <a:t>Q4: limit of sequence and function</a:t>
            </a:r>
          </a:p>
          <a:p>
            <a:r>
              <a:rPr lang="en-US" altLang="zh-CN" dirty="0"/>
              <a:t>Q5: definition of continuous</a:t>
            </a:r>
          </a:p>
        </p:txBody>
      </p:sp>
    </p:spTree>
    <p:extLst>
      <p:ext uri="{BB962C8B-B14F-4D97-AF65-F5344CB8AC3E}">
        <p14:creationId xmlns:p14="http://schemas.microsoft.com/office/powerpoint/2010/main" val="1190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186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RC_week3</vt:lpstr>
      <vt:lpstr>Content</vt:lpstr>
      <vt:lpstr>Limit</vt:lpstr>
      <vt:lpstr>Limit</vt:lpstr>
      <vt:lpstr>Continuity</vt:lpstr>
      <vt:lpstr>Continuity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RC_week2</dc:title>
  <dc:creator>Wang Yixuan</dc:creator>
  <cp:lastModifiedBy>Wang Yixuan</cp:lastModifiedBy>
  <cp:revision>44</cp:revision>
  <dcterms:created xsi:type="dcterms:W3CDTF">2018-09-15T06:25:04Z</dcterms:created>
  <dcterms:modified xsi:type="dcterms:W3CDTF">2018-10-08T06:30:58Z</dcterms:modified>
</cp:coreProperties>
</file>