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24384000" cy="13716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204AF21B-358A-4D92-868B-D265029014A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1218960" y="320940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D13CBF3C-BAA8-4696-A14D-B66DE0D54AA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0A17C3D3-C9C1-4198-8DD5-41861661103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12189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86385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1605852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12189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86385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1605852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DD7B142F-78AA-442F-9AEF-74BB8451B6B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EA92DD94-8F05-4A6B-A8D1-7FB06CD7575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1218960" y="3209400"/>
            <a:ext cx="21944880" cy="7954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89AE42D3-7196-4DDA-8784-2D1A54A6EC56}"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1218960" y="3209400"/>
            <a:ext cx="21944880" cy="7954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22EC9D6C-F82F-4B90-B743-C57D660FCAAF}"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BAA82AC3-E27B-4660-97A6-567F7905783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FEFD2DF0-48FC-4A69-8197-864A130B4C7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EF6995A3-F125-4AB3-835E-F95EC744CF03}"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66F78A82-6A76-4362-86D4-1F20953C170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1218960" y="3209400"/>
            <a:ext cx="21944880" cy="7954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298A008D-199C-45A3-B393-A31833488ADA}"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F54FE7B1-049D-4AE5-897F-E080981708F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473D491C-7E4D-4C16-AB73-BFC8FBD7391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1218960" y="320940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9729044D-5F17-406A-BB03-83ED96AD27E4}"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6CCBBE10-209A-46C7-A268-1FA8D4F478E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12189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86385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1605852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12189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86385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1605852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7C6EA4B4-6C03-4136-9EA4-6920969A998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1218960" y="3209400"/>
            <a:ext cx="21944880" cy="7954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5F9090BC-5E00-4460-BACA-16BAA85B27F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D01B2CFB-CC2C-4FE9-B325-A0ABBB74557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5D0817C5-0CD8-4C90-873B-FDA97748643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8B4D0373-1B65-49FC-8CAE-3B50C58C67B4}"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F67C6538-5952-473F-BF67-02D0BF0F588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2C1104B7-2B01-45AA-A5FF-C3EF61253B40}"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3028364F-0F75-48A9-B9DC-BA0AF0C4AA0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33f"/>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20574000" y="12344400"/>
            <a:ext cx="2742120" cy="684720"/>
          </a:xfrm>
          <a:prstGeom prst="rect">
            <a:avLst/>
          </a:prstGeom>
          <a:noFill/>
          <a:ln w="12600">
            <a:noFill/>
          </a:ln>
        </p:spPr>
        <p:txBody>
          <a:bodyPr lIns="50760" rIns="50760" tIns="50760" bIns="50760" anchor="t">
            <a:noAutofit/>
          </a:bodyPr>
          <a:lstStyle>
            <a:lvl1pPr algn="ctr">
              <a:lnSpc>
                <a:spcPct val="100000"/>
              </a:lnSpc>
              <a:buNone/>
              <a:tabLst>
                <a:tab algn="l" pos="0"/>
              </a:tabLst>
              <a:defRPr b="0" lang="en-US" sz="2800" spc="-1" strike="noStrike">
                <a:solidFill>
                  <a:srgbClr val="000000"/>
                </a:solidFill>
                <a:latin typeface="Helvetica Neue Light"/>
                <a:ea typeface="Helvetica Neue Light"/>
              </a:defRPr>
            </a:lvl1pPr>
          </a:lstStyle>
          <a:p>
            <a:pPr algn="ctr">
              <a:lnSpc>
                <a:spcPct val="100000"/>
              </a:lnSpc>
              <a:buNone/>
              <a:tabLst>
                <a:tab algn="l" pos="0"/>
              </a:tabLst>
            </a:pPr>
            <a:fld id="{3F1AF58D-944E-4210-B285-EE908C79D4A3}" type="slidenum">
              <a:rPr b="0" lang="en-US" sz="2800" spc="-1" strike="noStrike">
                <a:solidFill>
                  <a:srgbClr val="000000"/>
                </a:solidFill>
                <a:latin typeface="Helvetica Neue Light"/>
                <a:ea typeface="Helvetica Neue Light"/>
              </a:rPr>
              <a:t>&lt;number&gt;</a:t>
            </a:fld>
            <a:endParaRPr b="0" lang="en-US" sz="2800" spc="-1" strike="noStrike">
              <a:latin typeface="Times New Roman"/>
            </a:endParaRPr>
          </a:p>
        </p:txBody>
      </p:sp>
      <p:sp>
        <p:nvSpPr>
          <p:cNvPr id="1" name="PlaceHolder 2"/>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33f"/>
        </a:solidFill>
      </p:bgPr>
    </p:bg>
    <p:spTree>
      <p:nvGrpSpPr>
        <p:cNvPr id="1" name=""/>
        <p:cNvGrpSpPr/>
        <p:nvPr/>
      </p:nvGrpSpPr>
      <p:grpSpPr>
        <a:xfrm>
          <a:off x="0" y="0"/>
          <a:ext cx="0" cy="0"/>
          <a:chOff x="0" y="0"/>
          <a:chExt cx="0" cy="0"/>
        </a:xfrm>
      </p:grpSpPr>
      <p:sp>
        <p:nvSpPr>
          <p:cNvPr id="39" name="PlaceHolder 1"/>
          <p:cNvSpPr>
            <a:spLocks noGrp="1"/>
          </p:cNvSpPr>
          <p:nvPr>
            <p:ph type="sldNum" idx="2"/>
          </p:nvPr>
        </p:nvSpPr>
        <p:spPr>
          <a:xfrm>
            <a:off x="20345400" y="12290040"/>
            <a:ext cx="3038400" cy="967680"/>
          </a:xfrm>
          <a:prstGeom prst="rect">
            <a:avLst/>
          </a:prstGeom>
          <a:noFill/>
          <a:ln w="12600">
            <a:noFill/>
          </a:ln>
        </p:spPr>
        <p:txBody>
          <a:bodyPr lIns="50760" rIns="50760" tIns="50760" bIns="50760" anchor="t">
            <a:noAutofit/>
          </a:bodyPr>
          <a:lstStyle>
            <a:lvl1pPr algn="ctr">
              <a:lnSpc>
                <a:spcPct val="100000"/>
              </a:lnSpc>
              <a:buNone/>
              <a:tabLst>
                <a:tab algn="l" pos="0"/>
              </a:tabLst>
              <a:defRPr b="0" lang="en-US" sz="2800" spc="-1" strike="noStrike">
                <a:solidFill>
                  <a:srgbClr val="000000"/>
                </a:solidFill>
                <a:latin typeface="Helvetica Neue Light"/>
                <a:ea typeface="Helvetica Neue Light"/>
              </a:defRPr>
            </a:lvl1pPr>
          </a:lstStyle>
          <a:p>
            <a:pPr algn="ctr">
              <a:lnSpc>
                <a:spcPct val="100000"/>
              </a:lnSpc>
              <a:buNone/>
              <a:tabLst>
                <a:tab algn="l" pos="0"/>
              </a:tabLst>
            </a:pPr>
            <a:fld id="{8AE51244-6BE5-4003-A944-CCD4270EDCEE}" type="slidenum">
              <a:rPr b="0" lang="en-US" sz="2800" spc="-1" strike="noStrike">
                <a:solidFill>
                  <a:srgbClr val="000000"/>
                </a:solidFill>
                <a:latin typeface="Helvetica Neue Light"/>
                <a:ea typeface="Helvetica Neue Light"/>
              </a:rPr>
              <a:t>&lt;number&gt;</a:t>
            </a:fld>
            <a:endParaRPr b="0" lang="en-US" sz="2800" spc="-1" strike="noStrike">
              <a:latin typeface="Times New Roman"/>
            </a:endParaRPr>
          </a:p>
        </p:txBody>
      </p:sp>
      <p:sp>
        <p:nvSpPr>
          <p:cNvPr id="40" name="PlaceHolder 2"/>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basnya.streamlit.app/" TargetMode="External"/><Relationship Id="rId2" Type="http://schemas.openxmlformats.org/officeDocument/2006/relationships/hyperlink" Target="https://github.com/no-one2k/basnya"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twitter.com/bballbreakdown" TargetMode="External"/><Relationship Id="rId3" Type="http://schemas.openxmlformats.org/officeDocument/2006/relationships/hyperlink" Target="https://www.youtube.com/@bballbreakdown" TargetMode="External"/><Relationship Id="rId4" Type="http://schemas.openxmlformats.org/officeDocument/2006/relationships/image" Target="../media/image6.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Рисунок 2"/>
          <p:cNvSpPr/>
          <p:nvPr/>
        </p:nvSpPr>
        <p:spPr>
          <a:xfrm>
            <a:off x="2781360" y="1333440"/>
            <a:ext cx="27589320" cy="11047680"/>
          </a:xfrm>
          <a:prstGeom prst="roundRect">
            <a:avLst>
              <a:gd name="adj" fmla="val 50000"/>
            </a:avLst>
          </a:prstGeom>
          <a:blipFill rotWithShape="0">
            <a:blip r:embed="rId1"/>
            <a:srcRect/>
            <a:stretch/>
          </a:blipFill>
          <a:ln w="0">
            <a:noFill/>
          </a:ln>
        </p:spPr>
        <p:style>
          <a:lnRef idx="0"/>
          <a:fillRef idx="0"/>
          <a:effectRef idx="0"/>
          <a:fontRef idx="minor"/>
        </p:style>
      </p:sp>
      <p:sp>
        <p:nvSpPr>
          <p:cNvPr id="79" name="Кружок"/>
          <p:cNvSpPr/>
          <p:nvPr/>
        </p:nvSpPr>
        <p:spPr>
          <a:xfrm>
            <a:off x="3706920" y="2119320"/>
            <a:ext cx="9399600" cy="9399600"/>
          </a:xfrm>
          <a:prstGeom prst="ellipse">
            <a:avLst/>
          </a:prstGeom>
          <a:solidFill>
            <a:srgbClr val="31333f"/>
          </a:solidFill>
          <a:ln w="12700">
            <a:noFill/>
          </a:ln>
        </p:spPr>
        <p:style>
          <a:lnRef idx="0"/>
          <a:fillRef idx="0"/>
          <a:effectRef idx="0"/>
          <a:fontRef idx="minor"/>
        </p:style>
      </p:sp>
      <p:sp>
        <p:nvSpPr>
          <p:cNvPr id="80" name="Radiance"/>
          <p:cNvSpPr/>
          <p:nvPr/>
        </p:nvSpPr>
        <p:spPr>
          <a:xfrm>
            <a:off x="5706360" y="5685120"/>
            <a:ext cx="5124600" cy="1624680"/>
          </a:xfrm>
          <a:prstGeom prst="rect">
            <a:avLst/>
          </a:prstGeom>
          <a:noFill/>
          <a:ln w="12700">
            <a:noFill/>
          </a:ln>
        </p:spPr>
        <p:style>
          <a:lnRef idx="0"/>
          <a:fillRef idx="0"/>
          <a:effectRef idx="0"/>
          <a:fontRef idx="minor"/>
        </p:style>
        <p:txBody>
          <a:bodyPr wrap="none" lIns="50760" rIns="50760" tIns="50760" bIns="50760" anchor="ctr">
            <a:spAutoFit/>
          </a:bodyPr>
          <a:p>
            <a:pPr algn="ctr">
              <a:lnSpc>
                <a:spcPct val="100000"/>
              </a:lnSpc>
              <a:buNone/>
              <a:tabLst>
                <a:tab algn="l" pos="0"/>
              </a:tabLst>
            </a:pPr>
            <a:r>
              <a:rPr b="0" lang="en-US" sz="10000" spc="-1" strike="noStrike">
                <a:solidFill>
                  <a:srgbClr val="ffffff"/>
                </a:solidFill>
                <a:latin typeface="Maven Pro Bold"/>
                <a:ea typeface="Maven Pro Bold"/>
              </a:rPr>
              <a:t>BASNya</a:t>
            </a:r>
            <a:endParaRPr b="0" lang="en-US" sz="10000" spc="-1" strike="noStrike">
              <a:latin typeface="Arial"/>
            </a:endParaRPr>
          </a:p>
        </p:txBody>
      </p:sp>
      <p:sp>
        <p:nvSpPr>
          <p:cNvPr id="81" name="Premium PowerPoint, Keynote, Google Slides Template"/>
          <p:cNvSpPr/>
          <p:nvPr/>
        </p:nvSpPr>
        <p:spPr>
          <a:xfrm>
            <a:off x="6026760" y="7139160"/>
            <a:ext cx="4483440" cy="192924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4000" spc="-1" strike="noStrike">
                <a:solidFill>
                  <a:srgbClr val="e6edf3"/>
                </a:solidFill>
                <a:latin typeface="Maven Pro Medium"/>
                <a:ea typeface="OpenSans-Regular"/>
              </a:rPr>
              <a:t>Basketball Auto-generated Statistical News</a:t>
            </a:r>
            <a:endParaRPr b="0" lang="en-US" sz="4000" spc="-1" strike="noStrike">
              <a:latin typeface="Arial"/>
            </a:endParaRPr>
          </a:p>
        </p:txBody>
      </p:sp>
      <p:sp>
        <p:nvSpPr>
          <p:cNvPr id="2" name="PlaceHolder 1"/>
          <p:cNvSpPr>
            <a:spLocks noGrp="1"/>
          </p:cNvSpPr>
          <p:nvPr>
            <p:ph type="sldNum" idx="1"/>
          </p:nvPr>
        </p:nvSpPr>
        <p:spPr/>
        <p:txBody>
          <a:bodyPr/>
          <a:p>
            <a:fld id="{4FC16E30-5B49-4269-927F-EACBE8E2B531}"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itle text slide 8"/>
          <p:cNvSpPr/>
          <p:nvPr/>
        </p:nvSpPr>
        <p:spPr>
          <a:xfrm>
            <a:off x="2394720" y="2072160"/>
            <a:ext cx="19549800" cy="1321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Основной сценарий использования</a:t>
            </a:r>
            <a:endParaRPr b="0" lang="en-US" sz="8000" spc="-1" strike="noStrike">
              <a:latin typeface="Arial"/>
            </a:endParaRPr>
          </a:p>
        </p:txBody>
      </p:sp>
      <p:pic>
        <p:nvPicPr>
          <p:cNvPr id="108" name="" descr=""/>
          <p:cNvPicPr/>
          <p:nvPr/>
        </p:nvPicPr>
        <p:blipFill>
          <a:blip r:embed="rId1"/>
          <a:stretch/>
        </p:blipFill>
        <p:spPr>
          <a:xfrm>
            <a:off x="1976040" y="4114800"/>
            <a:ext cx="20431440" cy="7772400"/>
          </a:xfrm>
          <a:prstGeom prst="rect">
            <a:avLst/>
          </a:prstGeom>
          <a:ln w="0">
            <a:noFill/>
          </a:ln>
        </p:spPr>
      </p:pic>
      <p:sp>
        <p:nvSpPr>
          <p:cNvPr id="2" name="PlaceHolder 1"/>
          <p:cNvSpPr>
            <a:spLocks noGrp="1"/>
          </p:cNvSpPr>
          <p:nvPr>
            <p:ph type="sldNum" idx="2"/>
          </p:nvPr>
        </p:nvSpPr>
        <p:spPr/>
        <p:txBody>
          <a:bodyPr/>
          <a:p>
            <a:fld id="{821B97F8-3C02-43F8-BC51-FDC24762B8D4}"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le text slide"/>
          <p:cNvSpPr/>
          <p:nvPr/>
        </p:nvSpPr>
        <p:spPr>
          <a:xfrm>
            <a:off x="2394720" y="2072880"/>
            <a:ext cx="911088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Что мы строили</a:t>
            </a:r>
            <a:endParaRPr b="0" lang="en-US" sz="8000" spc="-1" strike="noStrike">
              <a:latin typeface="Arial"/>
            </a:endParaRPr>
          </a:p>
        </p:txBody>
      </p:sp>
      <p:sp>
        <p:nvSpPr>
          <p:cNvPr id="11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2451240" y="5003640"/>
            <a:ext cx="19226160" cy="440820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Система сбора баскетбольной статистики</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Анализ и выявление потенциально интересных фактов</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Генерация контента</a:t>
            </a:r>
            <a:endParaRPr b="0" lang="en-US" sz="3600" spc="-1" strike="noStrike">
              <a:latin typeface="Arial"/>
            </a:endParaRPr>
          </a:p>
        </p:txBody>
      </p:sp>
      <p:sp>
        <p:nvSpPr>
          <p:cNvPr id="2" name="PlaceHolder 1"/>
          <p:cNvSpPr>
            <a:spLocks noGrp="1"/>
          </p:cNvSpPr>
          <p:nvPr>
            <p:ph type="sldNum" idx="2"/>
          </p:nvPr>
        </p:nvSpPr>
        <p:spPr/>
        <p:txBody>
          <a:bodyPr/>
          <a:p>
            <a:fld id="{2787290F-752D-411A-AA3B-E1E1B7C49FB0}"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le text slide 3"/>
          <p:cNvSpPr/>
          <p:nvPr/>
        </p:nvSpPr>
        <p:spPr>
          <a:xfrm>
            <a:off x="2394720" y="2072880"/>
            <a:ext cx="1954980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Предположения и ограничения</a:t>
            </a:r>
            <a:endParaRPr b="0" lang="en-US" sz="8000" spc="-1" strike="noStrike">
              <a:latin typeface="Arial"/>
            </a:endParaRPr>
          </a:p>
        </p:txBody>
      </p:sp>
      <p:sp>
        <p:nvSpPr>
          <p:cNvPr id="11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3"/>
          <p:cNvSpPr/>
          <p:nvPr/>
        </p:nvSpPr>
        <p:spPr>
          <a:xfrm>
            <a:off x="2451240" y="5003640"/>
            <a:ext cx="19226160" cy="623268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Знания о пользователе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англоязычный</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владеет python и средствами анализа данных</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Знания о задаче: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разработка и эксплуатация  должны быть дешёвыми</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- 1 игровой день обрабатывается менее, чем за 1 час</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интересность контента сложно оценить =&gt; нужен отбор человеком</a:t>
            </a:r>
            <a:endParaRPr b="0" lang="en-US" sz="3600" spc="-1" strike="noStrike">
              <a:latin typeface="Arial"/>
            </a:endParaRPr>
          </a:p>
        </p:txBody>
      </p:sp>
      <p:sp>
        <p:nvSpPr>
          <p:cNvPr id="2" name="PlaceHolder 1"/>
          <p:cNvSpPr>
            <a:spLocks noGrp="1"/>
          </p:cNvSpPr>
          <p:nvPr>
            <p:ph type="sldNum" idx="2"/>
          </p:nvPr>
        </p:nvSpPr>
        <p:spPr/>
        <p:txBody>
          <a:bodyPr/>
          <a:p>
            <a:fld id="{CF2D0FE1-8E59-4886-8861-7BC5F1B2F182}"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itle text slide 4"/>
          <p:cNvSpPr/>
          <p:nvPr/>
        </p:nvSpPr>
        <p:spPr>
          <a:xfrm>
            <a:off x="2394720" y="2072880"/>
            <a:ext cx="1954980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Карточка модели. Схема</a:t>
            </a:r>
            <a:endParaRPr b="0" lang="en-US" sz="8000" spc="-1" strike="noStrike">
              <a:latin typeface="Arial"/>
            </a:endParaRPr>
          </a:p>
        </p:txBody>
      </p:sp>
      <p:sp>
        <p:nvSpPr>
          <p:cNvPr id="114" name=""/>
          <p:cNvSpPr/>
          <p:nvPr/>
        </p:nvSpPr>
        <p:spPr>
          <a:xfrm>
            <a:off x="1143000" y="5486400"/>
            <a:ext cx="2056680" cy="2056680"/>
          </a:xfrm>
          <a:prstGeom prst="flowChartMagneticDisk">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DB</a:t>
            </a:r>
            <a:endParaRPr b="0" lang="en-US" sz="3200" spc="-1" strike="noStrike">
              <a:latin typeface="Arial"/>
            </a:endParaRPr>
          </a:p>
        </p:txBody>
      </p:sp>
      <p:sp>
        <p:nvSpPr>
          <p:cNvPr id="115" name=""/>
          <p:cNvSpPr/>
          <p:nvPr/>
        </p:nvSpPr>
        <p:spPr>
          <a:xfrm>
            <a:off x="1143000" y="8915400"/>
            <a:ext cx="2056680" cy="228528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Список</a:t>
            </a:r>
            <a:br>
              <a:rPr sz="3200"/>
            </a:br>
            <a:r>
              <a:rPr b="0" lang="en-US" sz="3200" spc="-1" strike="noStrike">
                <a:solidFill>
                  <a:srgbClr val="000000"/>
                </a:solidFill>
                <a:latin typeface="Arial"/>
                <a:ea typeface="DejaVu Sans"/>
              </a:rPr>
              <a:t>игр</a:t>
            </a:r>
            <a:endParaRPr b="0" lang="en-US" sz="3200" spc="-1" strike="noStrike">
              <a:latin typeface="Arial"/>
            </a:endParaRPr>
          </a:p>
        </p:txBody>
      </p:sp>
      <p:sp>
        <p:nvSpPr>
          <p:cNvPr id="116" name=""/>
          <p:cNvSpPr/>
          <p:nvPr/>
        </p:nvSpPr>
        <p:spPr>
          <a:xfrm>
            <a:off x="3657600" y="7728840"/>
            <a:ext cx="1599480" cy="1142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17" name=""/>
          <p:cNvSpPr/>
          <p:nvPr/>
        </p:nvSpPr>
        <p:spPr>
          <a:xfrm>
            <a:off x="18059400" y="7772400"/>
            <a:ext cx="1599480" cy="1142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18" name=""/>
          <p:cNvSpPr/>
          <p:nvPr/>
        </p:nvSpPr>
        <p:spPr>
          <a:xfrm>
            <a:off x="20116800" y="6858000"/>
            <a:ext cx="3656880" cy="2742480"/>
          </a:xfrm>
          <a:prstGeom prst="wedgeRoundRectCallout">
            <a:avLst>
              <a:gd name="adj1" fmla="val -30324"/>
              <a:gd name="adj2" fmla="val 158333"/>
              <a:gd name="adj3"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Твиты</a:t>
            </a:r>
            <a:endParaRPr b="0" lang="en-US" sz="3200" spc="-1" strike="noStrike">
              <a:latin typeface="Arial"/>
            </a:endParaRPr>
          </a:p>
        </p:txBody>
      </p:sp>
      <p:sp>
        <p:nvSpPr>
          <p:cNvPr id="119" name=""/>
          <p:cNvSpPr/>
          <p:nvPr/>
        </p:nvSpPr>
        <p:spPr>
          <a:xfrm>
            <a:off x="5735880" y="4007160"/>
            <a:ext cx="11886480" cy="8565120"/>
          </a:xfrm>
          <a:prstGeom prst="flowChartAlternateProcess">
            <a:avLst/>
          </a:prstGeom>
          <a:noFill/>
          <a:ln w="76320">
            <a:solidFill>
              <a:srgbClr val="3465a4"/>
            </a:solidFill>
            <a:round/>
          </a:ln>
        </p:spPr>
        <p:style>
          <a:lnRef idx="0"/>
          <a:fillRef idx="0"/>
          <a:effectRef idx="0"/>
          <a:fontRef idx="minor"/>
        </p:style>
      </p:sp>
      <p:sp>
        <p:nvSpPr>
          <p:cNvPr id="120" name=""/>
          <p:cNvSpPr/>
          <p:nvPr/>
        </p:nvSpPr>
        <p:spPr>
          <a:xfrm>
            <a:off x="5735880" y="8229600"/>
            <a:ext cx="11887200" cy="360"/>
          </a:xfrm>
          <a:prstGeom prst="line">
            <a:avLst/>
          </a:prstGeom>
          <a:ln w="76320">
            <a:solidFill>
              <a:srgbClr val="3465a4"/>
            </a:solidFill>
            <a:round/>
          </a:ln>
        </p:spPr>
        <p:style>
          <a:lnRef idx="0"/>
          <a:fillRef idx="0"/>
          <a:effectRef idx="0"/>
          <a:fontRef idx="minor"/>
        </p:style>
      </p:sp>
      <p:sp>
        <p:nvSpPr>
          <p:cNvPr id="121" name=""/>
          <p:cNvSpPr/>
          <p:nvPr/>
        </p:nvSpPr>
        <p:spPr>
          <a:xfrm>
            <a:off x="14630400" y="5029200"/>
            <a:ext cx="2285280" cy="228528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LLM</a:t>
            </a:r>
            <a:endParaRPr b="0" lang="en-US" sz="3200" spc="-1" strike="noStrike">
              <a:latin typeface="Arial"/>
            </a:endParaRPr>
          </a:p>
        </p:txBody>
      </p:sp>
      <p:sp>
        <p:nvSpPr>
          <p:cNvPr id="122" name=""/>
          <p:cNvSpPr/>
          <p:nvPr/>
        </p:nvSpPr>
        <p:spPr>
          <a:xfrm>
            <a:off x="14401800" y="9144000"/>
            <a:ext cx="2285280" cy="228528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LLM</a:t>
            </a:r>
            <a:endParaRPr b="0" lang="en-US" sz="3200" spc="-1" strike="noStrike">
              <a:latin typeface="Arial"/>
            </a:endParaRPr>
          </a:p>
        </p:txBody>
      </p:sp>
      <p:sp>
        <p:nvSpPr>
          <p:cNvPr id="123" name=""/>
          <p:cNvSpPr/>
          <p:nvPr/>
        </p:nvSpPr>
        <p:spPr>
          <a:xfrm>
            <a:off x="6858000" y="9236520"/>
            <a:ext cx="5942880" cy="228528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1" lang="en-US" sz="3200" spc="-1" strike="noStrike">
                <a:solidFill>
                  <a:srgbClr val="000000"/>
                </a:solidFill>
                <a:latin typeface="Arial"/>
                <a:ea typeface="DejaVu Sans"/>
              </a:rPr>
              <a:t>Подсистема Сигналов</a:t>
            </a:r>
            <a:br>
              <a:rPr sz="3200"/>
            </a:br>
            <a:r>
              <a:rPr b="0" lang="en-US" sz="3200" spc="-1" strike="noStrike">
                <a:solidFill>
                  <a:srgbClr val="000000"/>
                </a:solidFill>
                <a:latin typeface="Arial"/>
                <a:ea typeface="DejaVu Sans"/>
              </a:rPr>
              <a:t>aka </a:t>
            </a:r>
            <a:br>
              <a:rPr sz="3200"/>
            </a:br>
            <a:r>
              <a:rPr b="0" lang="en-US" sz="3200" spc="-1" strike="noStrike">
                <a:solidFill>
                  <a:srgbClr val="000000"/>
                </a:solidFill>
                <a:latin typeface="Arial"/>
                <a:ea typeface="DejaVu Sans"/>
              </a:rPr>
              <a:t>Расширенная аналитика</a:t>
            </a:r>
            <a:endParaRPr b="0" lang="en-US" sz="3200" spc="-1" strike="noStrike">
              <a:latin typeface="Arial"/>
            </a:endParaRPr>
          </a:p>
        </p:txBody>
      </p:sp>
      <p:sp>
        <p:nvSpPr>
          <p:cNvPr id="124" name=""/>
          <p:cNvSpPr/>
          <p:nvPr/>
        </p:nvSpPr>
        <p:spPr>
          <a:xfrm>
            <a:off x="12801600" y="9829800"/>
            <a:ext cx="1599480" cy="1142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5" name=""/>
          <p:cNvSpPr/>
          <p:nvPr/>
        </p:nvSpPr>
        <p:spPr>
          <a:xfrm>
            <a:off x="6629400" y="5029200"/>
            <a:ext cx="2513880" cy="228528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1" lang="en-US" sz="3200" spc="-1" strike="noStrike">
                <a:solidFill>
                  <a:srgbClr val="000000"/>
                </a:solidFill>
                <a:latin typeface="Arial"/>
                <a:ea typeface="DejaVu Sans"/>
              </a:rPr>
              <a:t>Детектор Аномалий</a:t>
            </a:r>
            <a:endParaRPr b="0" lang="en-US" sz="3200" spc="-1" strike="noStrike">
              <a:latin typeface="Arial"/>
            </a:endParaRPr>
          </a:p>
        </p:txBody>
      </p:sp>
      <p:sp>
        <p:nvSpPr>
          <p:cNvPr id="126" name=""/>
          <p:cNvSpPr/>
          <p:nvPr/>
        </p:nvSpPr>
        <p:spPr>
          <a:xfrm>
            <a:off x="9144000" y="5715000"/>
            <a:ext cx="1599480" cy="1142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7" name=""/>
          <p:cNvSpPr/>
          <p:nvPr/>
        </p:nvSpPr>
        <p:spPr>
          <a:xfrm>
            <a:off x="13030200" y="5715000"/>
            <a:ext cx="1599480" cy="1142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8" name=""/>
          <p:cNvSpPr/>
          <p:nvPr/>
        </p:nvSpPr>
        <p:spPr>
          <a:xfrm>
            <a:off x="10744200" y="5029200"/>
            <a:ext cx="2285280" cy="228528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SHAP</a:t>
            </a:r>
            <a:endParaRPr b="0" lang="en-US" sz="3200" spc="-1" strike="noStrike">
              <a:latin typeface="Arial"/>
            </a:endParaRPr>
          </a:p>
        </p:txBody>
      </p:sp>
      <p:sp>
        <p:nvSpPr>
          <p:cNvPr id="2" name="PlaceHolder 1"/>
          <p:cNvSpPr>
            <a:spLocks noGrp="1"/>
          </p:cNvSpPr>
          <p:nvPr>
            <p:ph type="sldNum" idx="2"/>
          </p:nvPr>
        </p:nvSpPr>
        <p:spPr/>
        <p:txBody>
          <a:bodyPr/>
          <a:p>
            <a:fld id="{C2AA67B7-F989-4844-9C0C-2DDA222CBBE0}"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itle text slide 5"/>
          <p:cNvSpPr/>
          <p:nvPr/>
        </p:nvSpPr>
        <p:spPr>
          <a:xfrm>
            <a:off x="2394720" y="2072880"/>
            <a:ext cx="1954980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Карточка модели. Детали</a:t>
            </a:r>
            <a:endParaRPr b="0" lang="en-US" sz="8000" spc="-1" strike="noStrike">
              <a:latin typeface="Arial"/>
            </a:endParaRPr>
          </a:p>
        </p:txBody>
      </p:sp>
      <p:sp>
        <p:nvSpPr>
          <p:cNvPr id="13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4"/>
          <p:cNvSpPr/>
          <p:nvPr/>
        </p:nvSpPr>
        <p:spPr>
          <a:xfrm>
            <a:off x="1600200" y="4572000"/>
            <a:ext cx="20801880" cy="68907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Данные получены с портала stats.nba.com с помощью пакета `nba_api`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для обучения детектора аномалий — протоколы игр регулярных сезонов НБА 2021-22 и 2022-23</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для подсистемы сигналов — протоколы игр текущего сезона НБА (2023-24)</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Стек: python + prefect + sklearn + shap + langchain + openAI + streamlit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Fairness</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не используем пол\расу\национальность\возраст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сторонняя LLM как чёрный ящик</a:t>
            </a:r>
            <a:endParaRPr b="0" lang="en-US" sz="3600" spc="-1" strike="noStrike">
              <a:latin typeface="Arial"/>
            </a:endParaRPr>
          </a:p>
        </p:txBody>
      </p:sp>
      <p:sp>
        <p:nvSpPr>
          <p:cNvPr id="2" name="PlaceHolder 1"/>
          <p:cNvSpPr>
            <a:spLocks noGrp="1"/>
          </p:cNvSpPr>
          <p:nvPr>
            <p:ph type="sldNum" idx="2"/>
          </p:nvPr>
        </p:nvSpPr>
        <p:spPr/>
        <p:txBody>
          <a:bodyPr/>
          <a:p>
            <a:fld id="{6272BECE-E499-42BC-A2A0-F04EB32C441B}"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itle text slide 20"/>
          <p:cNvSpPr/>
          <p:nvPr/>
        </p:nvSpPr>
        <p:spPr>
          <a:xfrm>
            <a:off x="2394720" y="2072880"/>
            <a:ext cx="1954980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Какие были сложности</a:t>
            </a:r>
            <a:endParaRPr b="0" lang="en-US" sz="8000" spc="-1" strike="noStrike">
              <a:latin typeface="Arial"/>
            </a:endParaRPr>
          </a:p>
        </p:txBody>
      </p:sp>
      <p:sp>
        <p:nvSpPr>
          <p:cNvPr id="13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1"/>
          <p:cNvSpPr/>
          <p:nvPr/>
        </p:nvSpPr>
        <p:spPr>
          <a:xfrm>
            <a:off x="2451240" y="5003640"/>
            <a:ext cx="19226160" cy="597852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Слишком широкая постановка задачи в самом начале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Отсутствие прямых метрик для более узкой задачи: как измерить и сравнивать интересность?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PYOD и SHAP не дружат между собой</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4. Отсутствие документации на данные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5*. Галлюцинации и некорректное поведение LLM</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6*. Малое разнообразие и «искусственность» контента</a:t>
            </a:r>
            <a:endParaRPr b="0" lang="en-US" sz="3600" spc="-1" strike="noStrike">
              <a:latin typeface="Arial"/>
            </a:endParaRPr>
          </a:p>
        </p:txBody>
      </p:sp>
      <p:sp>
        <p:nvSpPr>
          <p:cNvPr id="2" name="PlaceHolder 1"/>
          <p:cNvSpPr>
            <a:spLocks noGrp="1"/>
          </p:cNvSpPr>
          <p:nvPr>
            <p:ph type="sldNum" idx="2"/>
          </p:nvPr>
        </p:nvSpPr>
        <p:spPr/>
        <p:txBody>
          <a:bodyPr/>
          <a:p>
            <a:fld id="{B999D2CD-7CEC-42EE-B8FA-32E50E54DCF3}"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64853"/>
        </a:solidFill>
      </p:bgPr>
    </p:bg>
    <p:spTree>
      <p:nvGrpSpPr>
        <p:cNvPr id="1" name=""/>
        <p:cNvGrpSpPr/>
        <p:nvPr/>
      </p:nvGrpSpPr>
      <p:grpSpPr>
        <a:xfrm>
          <a:off x="0" y="0"/>
          <a:ext cx="0" cy="0"/>
          <a:chOff x="0" y="0"/>
          <a:chExt cx="0" cy="0"/>
        </a:xfrm>
      </p:grpSpPr>
      <p:grpSp>
        <p:nvGrpSpPr>
          <p:cNvPr id="133" name="Группа 29"/>
          <p:cNvGrpSpPr/>
          <p:nvPr/>
        </p:nvGrpSpPr>
        <p:grpSpPr>
          <a:xfrm>
            <a:off x="1296360" y="1017000"/>
            <a:ext cx="11680560" cy="11680560"/>
            <a:chOff x="1296360" y="1017000"/>
            <a:chExt cx="11680560" cy="11680560"/>
          </a:xfrm>
        </p:grpSpPr>
        <p:sp>
          <p:nvSpPr>
            <p:cNvPr id="134" name="Кружок 82"/>
            <p:cNvSpPr/>
            <p:nvPr/>
          </p:nvSpPr>
          <p:spPr>
            <a:xfrm>
              <a:off x="1296360" y="1017000"/>
              <a:ext cx="11680560" cy="11680560"/>
            </a:xfrm>
            <a:prstGeom prst="ellipse">
              <a:avLst/>
            </a:prstGeom>
            <a:gradFill rotWithShape="0">
              <a:gsLst>
                <a:gs pos="0">
                  <a:srgbClr val="5e9eee"/>
                </a:gs>
                <a:gs pos="100000">
                  <a:srgbClr val="635ed6"/>
                </a:gs>
              </a:gsLst>
              <a:lin ang="3402000"/>
            </a:gradFill>
            <a:ln w="12700">
              <a:noFill/>
            </a:ln>
          </p:spPr>
          <p:style>
            <a:lnRef idx="0"/>
            <a:fillRef idx="0"/>
            <a:effectRef idx="0"/>
            <a:fontRef idx="minor"/>
          </p:style>
        </p:sp>
        <p:sp>
          <p:nvSpPr>
            <p:cNvPr id="135" name="Thank you! 1"/>
            <p:cNvSpPr/>
            <p:nvPr/>
          </p:nvSpPr>
          <p:spPr>
            <a:xfrm>
              <a:off x="2514600" y="5029200"/>
              <a:ext cx="9512280" cy="3757680"/>
            </a:xfrm>
            <a:prstGeom prst="rect">
              <a:avLst/>
            </a:prstGeom>
            <a:noFill/>
            <a:ln w="12700">
              <a:noFill/>
            </a:ln>
          </p:spPr>
          <p:style>
            <a:lnRef idx="0"/>
            <a:fillRef idx="0"/>
            <a:effectRef idx="0"/>
            <a:fontRef idx="minor"/>
          </p:style>
          <p:txBody>
            <a:bodyPr numCol="1" spcCol="0" wrap="none" lIns="50760" rIns="50760" tIns="50760" bIns="50760" anchor="ctr">
              <a:spAutoFit/>
            </a:bodyPr>
            <a:p>
              <a:pPr algn="ctr">
                <a:lnSpc>
                  <a:spcPct val="100000"/>
                </a:lnSpc>
                <a:buNone/>
                <a:tabLst>
                  <a:tab algn="l" pos="0"/>
                </a:tabLst>
              </a:pPr>
              <a:r>
                <a:rPr b="0" lang="en-US" sz="12000" spc="-1" strike="noStrike">
                  <a:solidFill>
                    <a:srgbClr val="31333f"/>
                  </a:solidFill>
                  <a:latin typeface="Maven Pro Bold"/>
                  <a:ea typeface="Maven Pro Bold"/>
                </a:rPr>
                <a:t>Спасибо за </a:t>
              </a:r>
              <a:br>
                <a:rPr sz="12000"/>
              </a:br>
              <a:r>
                <a:rPr b="0" lang="en-US" sz="12000" spc="-1" strike="noStrike">
                  <a:solidFill>
                    <a:srgbClr val="31333f"/>
                  </a:solidFill>
                  <a:latin typeface="Maven Pro Bold"/>
                  <a:ea typeface="Maven Pro Bold"/>
                </a:rPr>
                <a:t>внимание</a:t>
              </a:r>
              <a:endParaRPr b="0" lang="en-US" sz="12000" spc="-1" strike="noStrike">
                <a:latin typeface="Arial"/>
              </a:endParaRPr>
            </a:p>
          </p:txBody>
        </p:sp>
      </p:grpSp>
      <p:sp>
        <p:nvSpPr>
          <p:cNvPr id="136" name="Закругленный прямоугольник 52"/>
          <p:cNvSpPr/>
          <p:nvPr/>
        </p:nvSpPr>
        <p:spPr>
          <a:xfrm>
            <a:off x="14731920" y="1015920"/>
            <a:ext cx="18114120" cy="11682720"/>
          </a:xfrm>
          <a:prstGeom prst="roundRect">
            <a:avLst>
              <a:gd name="adj" fmla="val 50000"/>
            </a:avLst>
          </a:prstGeom>
          <a:solidFill>
            <a:srgbClr val="31333f"/>
          </a:solidFill>
          <a:ln w="12700">
            <a:noFill/>
          </a:ln>
        </p:spPr>
        <p:style>
          <a:lnRef idx="0"/>
          <a:fillRef idx="0"/>
          <a:effectRef idx="0"/>
          <a:fontRef idx="minor"/>
        </p:style>
      </p:sp>
      <p:sp>
        <p:nvSpPr>
          <p:cNvPr id="137" name="Кружок 83"/>
          <p:cNvSpPr/>
          <p:nvPr/>
        </p:nvSpPr>
        <p:spPr>
          <a:xfrm>
            <a:off x="15976440" y="10906200"/>
            <a:ext cx="1030320" cy="1030320"/>
          </a:xfrm>
          <a:prstGeom prst="ellipse">
            <a:avLst/>
          </a:prstGeom>
          <a:solidFill>
            <a:srgbClr val="646879"/>
          </a:solidFill>
          <a:ln w="12700">
            <a:noFill/>
          </a:ln>
        </p:spPr>
        <p:style>
          <a:lnRef idx="0"/>
          <a:fillRef idx="0"/>
          <a:effectRef idx="0"/>
          <a:fontRef idx="minor"/>
        </p:style>
      </p:sp>
      <p:sp>
        <p:nvSpPr>
          <p:cNvPr id="138" name="Кружок 84"/>
          <p:cNvSpPr/>
          <p:nvPr/>
        </p:nvSpPr>
        <p:spPr>
          <a:xfrm>
            <a:off x="17276760" y="10906200"/>
            <a:ext cx="1030320" cy="1030320"/>
          </a:xfrm>
          <a:prstGeom prst="ellipse">
            <a:avLst/>
          </a:prstGeom>
          <a:solidFill>
            <a:srgbClr val="464853"/>
          </a:solidFill>
          <a:ln w="12700">
            <a:noFill/>
          </a:ln>
        </p:spPr>
        <p:style>
          <a:lnRef idx="0"/>
          <a:fillRef idx="0"/>
          <a:effectRef idx="0"/>
          <a:fontRef idx="minor"/>
        </p:style>
      </p:sp>
      <p:sp>
        <p:nvSpPr>
          <p:cNvPr id="139" name="Кружок 85"/>
          <p:cNvSpPr/>
          <p:nvPr/>
        </p:nvSpPr>
        <p:spPr>
          <a:xfrm>
            <a:off x="18576720" y="10906200"/>
            <a:ext cx="1030320" cy="1030320"/>
          </a:xfrm>
          <a:prstGeom prst="ellipse">
            <a:avLst/>
          </a:prstGeom>
          <a:solidFill>
            <a:srgbClr val="31333f"/>
          </a:solidFill>
          <a:ln w="12700">
            <a:noFill/>
          </a:ln>
        </p:spPr>
        <p:style>
          <a:lnRef idx="0"/>
          <a:fillRef idx="0"/>
          <a:effectRef idx="0"/>
          <a:fontRef idx="minor"/>
        </p:style>
      </p:sp>
      <p:sp>
        <p:nvSpPr>
          <p:cNvPr id="140" name="Кружок 86"/>
          <p:cNvSpPr/>
          <p:nvPr/>
        </p:nvSpPr>
        <p:spPr>
          <a:xfrm>
            <a:off x="19877040" y="10906200"/>
            <a:ext cx="1030320" cy="1030320"/>
          </a:xfrm>
          <a:prstGeom prst="ellipse">
            <a:avLst/>
          </a:prstGeom>
          <a:solidFill>
            <a:schemeClr val="accent2"/>
          </a:solidFill>
          <a:ln w="12700">
            <a:noFill/>
          </a:ln>
        </p:spPr>
        <p:style>
          <a:lnRef idx="0"/>
          <a:fillRef idx="0"/>
          <a:effectRef idx="0"/>
          <a:fontRef idx="minor"/>
        </p:style>
      </p:sp>
      <p:sp>
        <p:nvSpPr>
          <p:cNvPr id="141" name="Кружок 87"/>
          <p:cNvSpPr/>
          <p:nvPr/>
        </p:nvSpPr>
        <p:spPr>
          <a:xfrm>
            <a:off x="21177000" y="10906200"/>
            <a:ext cx="1030320" cy="1030320"/>
          </a:xfrm>
          <a:prstGeom prst="ellipse">
            <a:avLst/>
          </a:prstGeom>
          <a:solidFill>
            <a:schemeClr val="accent1"/>
          </a:solidFill>
          <a:ln w="12700">
            <a:noFill/>
          </a:ln>
        </p:spPr>
        <p:style>
          <a:lnRef idx="0"/>
          <a:fillRef idx="0"/>
          <a:effectRef idx="0"/>
          <a:fontRef idx="minor"/>
        </p:style>
      </p:sp>
      <p:sp>
        <p:nvSpPr>
          <p:cNvPr id="142" name="Кружок 88"/>
          <p:cNvSpPr/>
          <p:nvPr/>
        </p:nvSpPr>
        <p:spPr>
          <a:xfrm>
            <a:off x="22477320" y="10906200"/>
            <a:ext cx="1030320" cy="1030320"/>
          </a:xfrm>
          <a:prstGeom prst="ellipse">
            <a:avLst/>
          </a:prstGeom>
          <a:solidFill>
            <a:srgbClr val="eef4fe"/>
          </a:solidFill>
          <a:ln w="12700">
            <a:noFill/>
          </a:ln>
        </p:spPr>
        <p:style>
          <a:lnRef idx="0"/>
          <a:fillRef idx="0"/>
          <a:effectRef idx="0"/>
          <a:fontRef idx="minor"/>
        </p:style>
      </p:sp>
      <p:sp>
        <p:nvSpPr>
          <p:cNvPr id="143" name="Кружок 89"/>
          <p:cNvSpPr/>
          <p:nvPr/>
        </p:nvSpPr>
        <p:spPr>
          <a:xfrm>
            <a:off x="23777280" y="10906200"/>
            <a:ext cx="1030320" cy="1030320"/>
          </a:xfrm>
          <a:prstGeom prst="ellipse">
            <a:avLst/>
          </a:prstGeom>
          <a:solidFill>
            <a:srgbClr val="d2dbe4"/>
          </a:solidFill>
          <a:ln w="12700">
            <a:noFill/>
          </a:ln>
        </p:spPr>
        <p:style>
          <a:lnRef idx="0"/>
          <a:fillRef idx="0"/>
          <a:effectRef idx="0"/>
          <a:fontRef idx="minor"/>
        </p:style>
      </p:sp>
      <p:sp>
        <p:nvSpPr>
          <p:cNvPr id="2" name="PlaceHolder 1"/>
          <p:cNvSpPr>
            <a:spLocks noGrp="1"/>
          </p:cNvSpPr>
          <p:nvPr>
            <p:ph type="sldNum" idx="2"/>
          </p:nvPr>
        </p:nvSpPr>
        <p:spPr/>
        <p:txBody>
          <a:bodyPr/>
          <a:p>
            <a:fld id="{EC2971AA-0231-4E62-9A20-B7CE0BA16148}" type="slidenum">
              <a:t>16</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itle text slide 21"/>
          <p:cNvSpPr/>
          <p:nvPr/>
        </p:nvSpPr>
        <p:spPr>
          <a:xfrm>
            <a:off x="2394720" y="2072880"/>
            <a:ext cx="911088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Суть проекта</a:t>
            </a:r>
            <a:endParaRPr b="0" lang="en-US" sz="8000" spc="-1" strike="noStrike">
              <a:latin typeface="Arial"/>
            </a:endParaRPr>
          </a:p>
        </p:txBody>
      </p:sp>
      <p:sp>
        <p:nvSpPr>
          <p:cNvPr id="8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7"/>
          <p:cNvSpPr/>
          <p:nvPr/>
        </p:nvSpPr>
        <p:spPr>
          <a:xfrm>
            <a:off x="2451240" y="5003640"/>
            <a:ext cx="19265040" cy="57243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Автоматическая генерация твитов на основе аномальных\интересных выступлений игроков НБА</a:t>
            </a:r>
            <a:endParaRPr b="0" lang="en-US" sz="3600" spc="-1" strike="noStrike">
              <a:latin typeface="Arial"/>
            </a:endParaRPr>
          </a:p>
          <a:p>
            <a:pPr>
              <a:lnSpc>
                <a:spcPct val="120000"/>
              </a:lnSpc>
              <a:spcBef>
                <a:spcPts val="2001"/>
              </a:spcBef>
              <a:buNone/>
              <a:tabLst>
                <a:tab algn="l" pos="0"/>
              </a:tabLst>
            </a:pP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Демо-стенд проекта: </a:t>
            </a:r>
            <a:r>
              <a:rPr b="0" lang="ru-RU" sz="3600" spc="-1" strike="noStrike" u="sng">
                <a:solidFill>
                  <a:srgbClr val="635ed5"/>
                </a:solidFill>
                <a:uFillTx/>
                <a:latin typeface="Open Sans"/>
                <a:ea typeface="Open Sans"/>
                <a:hlinkClick r:id="rId1"/>
              </a:rPr>
              <a:t>https://basnya.streamlit.app</a:t>
            </a:r>
            <a:r>
              <a:rPr b="0" lang="ru-RU" sz="3600" spc="-1" strike="noStrike">
                <a:solidFill>
                  <a:srgbClr val="d2dbe4"/>
                </a:solidFill>
                <a:latin typeface="Open Sans"/>
                <a:ea typeface="Open Sans"/>
              </a:rPr>
              <a:t>  </a:t>
            </a:r>
            <a:br>
              <a:rPr sz="3600"/>
            </a:br>
            <a:r>
              <a:rPr b="0" lang="ru-RU" sz="3600" spc="-1" strike="noStrike">
                <a:solidFill>
                  <a:srgbClr val="d2dbe4"/>
                </a:solidFill>
                <a:latin typeface="Open Sans"/>
                <a:ea typeface="Open Sans"/>
              </a:rPr>
              <a:t>Пароль: basnya_weak_password</a:t>
            </a:r>
            <a:endParaRPr b="0" lang="en-US" sz="3600" spc="-1" strike="noStrike">
              <a:latin typeface="Arial"/>
            </a:endParaRPr>
          </a:p>
          <a:p>
            <a:pPr>
              <a:lnSpc>
                <a:spcPct val="120000"/>
              </a:lnSpc>
              <a:spcBef>
                <a:spcPts val="2001"/>
              </a:spcBef>
              <a:buNone/>
              <a:tabLst>
                <a:tab algn="l" pos="0"/>
              </a:tabLst>
            </a:pP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Код проекта: </a:t>
            </a:r>
            <a:r>
              <a:rPr b="0" lang="ru-RU" sz="3600" spc="-1" strike="noStrike" u="sng">
                <a:solidFill>
                  <a:srgbClr val="635ed5"/>
                </a:solidFill>
                <a:uFillTx/>
                <a:latin typeface="Open Sans"/>
                <a:ea typeface="Open Sans"/>
                <a:hlinkClick r:id="rId2"/>
              </a:rPr>
              <a:t>https://github.com/no-one2k/basnya</a:t>
            </a:r>
            <a:r>
              <a:rPr b="0" lang="ru-RU" sz="3600" spc="-1" strike="noStrike">
                <a:solidFill>
                  <a:srgbClr val="d2dbe4"/>
                </a:solidFill>
                <a:latin typeface="Open Sans"/>
                <a:ea typeface="Open Sans"/>
              </a:rPr>
              <a:t> </a:t>
            </a:r>
            <a:endParaRPr b="0" lang="en-US" sz="3600" spc="-1" strike="noStrike">
              <a:latin typeface="Arial"/>
            </a:endParaRPr>
          </a:p>
        </p:txBody>
      </p:sp>
      <p:sp>
        <p:nvSpPr>
          <p:cNvPr id="2" name="PlaceHolder 1"/>
          <p:cNvSpPr>
            <a:spLocks noGrp="1"/>
          </p:cNvSpPr>
          <p:nvPr>
            <p:ph type="sldNum" idx="2"/>
          </p:nvPr>
        </p:nvSpPr>
        <p:spPr/>
        <p:txBody>
          <a:bodyPr/>
          <a:p>
            <a:fld id="{D97B4D29-3242-47D5-BE41-AC400C1D966C}"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Закругленный прямоугольник"/>
          <p:cNvSpPr/>
          <p:nvPr/>
        </p:nvSpPr>
        <p:spPr>
          <a:xfrm>
            <a:off x="9077400" y="2438280"/>
            <a:ext cx="6228000" cy="8837640"/>
          </a:xfrm>
          <a:prstGeom prst="roundRect">
            <a:avLst>
              <a:gd name="adj" fmla="val 3496"/>
            </a:avLst>
          </a:prstGeom>
          <a:solidFill>
            <a:srgbClr val="31333f"/>
          </a:solidFill>
          <a:ln w="12700">
            <a:noFill/>
          </a:ln>
        </p:spPr>
        <p:style>
          <a:lnRef idx="0"/>
          <a:fillRef idx="0"/>
          <a:effectRef idx="0"/>
          <a:fontRef idx="minor"/>
        </p:style>
      </p:sp>
      <p:sp>
        <p:nvSpPr>
          <p:cNvPr id="85" name="Закругленный прямоугольник"/>
          <p:cNvSpPr/>
          <p:nvPr/>
        </p:nvSpPr>
        <p:spPr>
          <a:xfrm>
            <a:off x="16230600" y="3886200"/>
            <a:ext cx="6228000" cy="8837640"/>
          </a:xfrm>
          <a:prstGeom prst="roundRect">
            <a:avLst>
              <a:gd name="adj" fmla="val 3496"/>
            </a:avLst>
          </a:prstGeom>
          <a:solidFill>
            <a:srgbClr val="31333f"/>
          </a:solidFill>
          <a:ln w="12700">
            <a:noFill/>
          </a:ln>
        </p:spPr>
        <p:style>
          <a:lnRef idx="0"/>
          <a:fillRef idx="0"/>
          <a:effectRef idx="0"/>
          <a:fontRef idx="minor"/>
        </p:style>
      </p:sp>
      <p:sp>
        <p:nvSpPr>
          <p:cNvPr id="86" name="Alice Stark"/>
          <p:cNvSpPr/>
          <p:nvPr/>
        </p:nvSpPr>
        <p:spPr>
          <a:xfrm>
            <a:off x="914400" y="10413360"/>
            <a:ext cx="6629400" cy="193104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Алексей</a:t>
            </a:r>
            <a:br>
              <a:rPr sz="6000"/>
            </a:br>
            <a:r>
              <a:rPr b="0" lang="ru-RU" sz="6000" spc="-1" strike="noStrike">
                <a:solidFill>
                  <a:srgbClr val="ffffff"/>
                </a:solidFill>
                <a:latin typeface="Maven Pro Medium"/>
                <a:ea typeface="Maven Pro Medium"/>
              </a:rPr>
              <a:t>LLM Center</a:t>
            </a:r>
            <a:endParaRPr b="0" lang="en-US" sz="6000" spc="-1" strike="noStrike">
              <a:latin typeface="Arial"/>
            </a:endParaRPr>
          </a:p>
        </p:txBody>
      </p:sp>
      <p:sp>
        <p:nvSpPr>
          <p:cNvPr id="87" name="Alex Lee"/>
          <p:cNvSpPr/>
          <p:nvPr/>
        </p:nvSpPr>
        <p:spPr>
          <a:xfrm>
            <a:off x="8458200" y="10415160"/>
            <a:ext cx="6400800" cy="193104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Богдан</a:t>
            </a:r>
            <a:br>
              <a:rPr sz="6000"/>
            </a:br>
            <a:r>
              <a:rPr b="0" lang="ru-RU" sz="6000" spc="-1" strike="noStrike">
                <a:solidFill>
                  <a:srgbClr val="ffffff"/>
                </a:solidFill>
                <a:latin typeface="Maven Pro Medium"/>
                <a:ea typeface="Maven Pro Medium"/>
              </a:rPr>
              <a:t>Signal Forward</a:t>
            </a:r>
            <a:endParaRPr b="0" lang="en-US" sz="6000" spc="-1" strike="noStrike">
              <a:latin typeface="Arial"/>
            </a:endParaRPr>
          </a:p>
        </p:txBody>
      </p:sp>
      <p:sp>
        <p:nvSpPr>
          <p:cNvPr id="88" name="Andy Fry"/>
          <p:cNvSpPr/>
          <p:nvPr/>
        </p:nvSpPr>
        <p:spPr>
          <a:xfrm>
            <a:off x="16504560" y="10400400"/>
            <a:ext cx="7225920" cy="28440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Борис</a:t>
            </a:r>
            <a:br>
              <a:rPr sz="6000"/>
            </a:br>
            <a:r>
              <a:rPr b="0" lang="ru-RU" sz="6000" spc="-1" strike="noStrike">
                <a:solidFill>
                  <a:srgbClr val="ffffff"/>
                </a:solidFill>
                <a:latin typeface="Maven Pro Medium"/>
                <a:ea typeface="Maven Pro Medium"/>
              </a:rPr>
              <a:t>DB Guard</a:t>
            </a:r>
            <a:br>
              <a:rPr sz="6000"/>
            </a:br>
            <a:endParaRPr b="0" lang="en-US" sz="6000" spc="-1" strike="noStrike">
              <a:latin typeface="Arial"/>
            </a:endParaRPr>
          </a:p>
        </p:txBody>
      </p:sp>
      <p:sp>
        <p:nvSpPr>
          <p:cNvPr id="89" name="PlaceHolder 3"/>
          <p:cNvSpPr txBox="1"/>
          <p:nvPr/>
        </p:nvSpPr>
        <p:spPr>
          <a:xfrm>
            <a:off x="1219320" y="547200"/>
            <a:ext cx="21943800" cy="2288880"/>
          </a:xfrm>
          <a:prstGeom prst="rect">
            <a:avLst/>
          </a:prstGeom>
          <a:noFill/>
          <a:ln w="0">
            <a:noFill/>
          </a:ln>
        </p:spPr>
        <p:txBody>
          <a:bodyPr lIns="0" rIns="0" tIns="0" bIns="0" anchor="ctr">
            <a:noAutofit/>
          </a:bodyPr>
          <a:p>
            <a:pPr>
              <a:lnSpc>
                <a:spcPct val="100000"/>
              </a:lnSpc>
              <a:buNone/>
              <a:tabLst>
                <a:tab algn="l" pos="0"/>
              </a:tabLst>
            </a:pPr>
            <a:r>
              <a:rPr b="0" lang="ru-RU" sz="8000" spc="-1" strike="noStrike">
                <a:solidFill>
                  <a:srgbClr val="ffffff"/>
                </a:solidFill>
                <a:latin typeface="Maven Pro Medium"/>
                <a:ea typeface="Maven Pro Medium"/>
              </a:rPr>
              <a:t>Команда</a:t>
            </a:r>
            <a:endParaRPr b="0" lang="en-US" sz="8000" spc="-1" strike="noStrike">
              <a:latin typeface="Arial"/>
            </a:endParaRPr>
          </a:p>
        </p:txBody>
      </p:sp>
      <p:pic>
        <p:nvPicPr>
          <p:cNvPr id="90" name="" descr=""/>
          <p:cNvPicPr/>
          <p:nvPr/>
        </p:nvPicPr>
        <p:blipFill>
          <a:blip r:embed="rId1"/>
          <a:stretch/>
        </p:blipFill>
        <p:spPr>
          <a:xfrm>
            <a:off x="914400" y="2836080"/>
            <a:ext cx="6383520" cy="7222320"/>
          </a:xfrm>
          <a:prstGeom prst="rect">
            <a:avLst/>
          </a:prstGeom>
          <a:ln w="0">
            <a:noFill/>
          </a:ln>
        </p:spPr>
      </p:pic>
      <p:pic>
        <p:nvPicPr>
          <p:cNvPr id="91" name="" descr=""/>
          <p:cNvPicPr/>
          <p:nvPr/>
        </p:nvPicPr>
        <p:blipFill>
          <a:blip r:embed="rId2"/>
          <a:stretch/>
        </p:blipFill>
        <p:spPr>
          <a:xfrm>
            <a:off x="8372880" y="2836080"/>
            <a:ext cx="7171920" cy="7222320"/>
          </a:xfrm>
          <a:prstGeom prst="rect">
            <a:avLst/>
          </a:prstGeom>
          <a:ln w="0">
            <a:noFill/>
          </a:ln>
        </p:spPr>
      </p:pic>
      <p:pic>
        <p:nvPicPr>
          <p:cNvPr id="92" name="" descr=""/>
          <p:cNvPicPr/>
          <p:nvPr/>
        </p:nvPicPr>
        <p:blipFill>
          <a:blip r:embed="rId3"/>
          <a:stretch/>
        </p:blipFill>
        <p:spPr>
          <a:xfrm>
            <a:off x="16277040" y="2836080"/>
            <a:ext cx="7268760" cy="7222320"/>
          </a:xfrm>
          <a:prstGeom prst="rect">
            <a:avLst/>
          </a:prstGeom>
          <a:ln w="0">
            <a:noFill/>
          </a:ln>
        </p:spPr>
      </p:pic>
      <p:sp>
        <p:nvSpPr>
          <p:cNvPr id="2" name="PlaceHolder 1"/>
          <p:cNvSpPr>
            <a:spLocks noGrp="1"/>
          </p:cNvSpPr>
          <p:nvPr>
            <p:ph type="sldNum" idx="1"/>
          </p:nvPr>
        </p:nvSpPr>
        <p:spPr/>
        <p:txBody>
          <a:bodyPr/>
          <a:p>
            <a:fld id="{94B76945-1E17-4786-B30F-F0F4E9BD608C}"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itle text slide"/>
          <p:cNvSpPr/>
          <p:nvPr/>
        </p:nvSpPr>
        <p:spPr>
          <a:xfrm>
            <a:off x="2394720" y="966240"/>
            <a:ext cx="1863540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Для кого\чего мы делали проект</a:t>
            </a:r>
            <a:endParaRPr b="0" lang="en-US" sz="8000" spc="-1" strike="noStrike">
              <a:latin typeface="Arial"/>
            </a:endParaRPr>
          </a:p>
        </p:txBody>
      </p:sp>
      <p:pic>
        <p:nvPicPr>
          <p:cNvPr id="94" name="" descr=""/>
          <p:cNvPicPr/>
          <p:nvPr/>
        </p:nvPicPr>
        <p:blipFill>
          <a:blip r:embed="rId1"/>
          <a:stretch/>
        </p:blipFill>
        <p:spPr>
          <a:xfrm>
            <a:off x="952200" y="2891160"/>
            <a:ext cx="4762440" cy="4762440"/>
          </a:xfrm>
          <a:prstGeom prst="rect">
            <a:avLst/>
          </a:prstGeom>
          <a:ln w="0">
            <a:noFill/>
          </a:ln>
        </p:spPr>
      </p:pic>
      <p:sp>
        <p:nvSpPr>
          <p:cNvPr id="95" name=""/>
          <p:cNvSpPr/>
          <p:nvPr/>
        </p:nvSpPr>
        <p:spPr>
          <a:xfrm>
            <a:off x="914400" y="8148960"/>
            <a:ext cx="5028840" cy="2137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600" spc="-1" strike="noStrike">
                <a:latin typeface="Arial"/>
              </a:rPr>
              <a:t>Coach Nick</a:t>
            </a:r>
            <a:endParaRPr b="0" lang="en-US" sz="3600" spc="-1" strike="noStrike">
              <a:latin typeface="Arial"/>
            </a:endParaRPr>
          </a:p>
          <a:p>
            <a:pPr marL="216000" indent="-216000">
              <a:lnSpc>
                <a:spcPct val="100000"/>
              </a:lnSpc>
              <a:buClr>
                <a:srgbClr val="ffffff"/>
              </a:buClr>
              <a:buSzPct val="45000"/>
              <a:buFont typeface="Wingdings" charset="2"/>
              <a:buChar char=""/>
            </a:pPr>
            <a:r>
              <a:rPr b="0" lang="en-US" sz="3600" spc="-1" strike="noStrike">
                <a:latin typeface="Arial"/>
              </a:rPr>
              <a:t>Nick Hauselman</a:t>
            </a:r>
            <a:endParaRPr b="0" lang="en-US" sz="3600" spc="-1" strike="noStrike">
              <a:latin typeface="Arial"/>
            </a:endParaRPr>
          </a:p>
          <a:p>
            <a:pPr marL="216000" indent="-216000">
              <a:lnSpc>
                <a:spcPct val="100000"/>
              </a:lnSpc>
              <a:buClr>
                <a:srgbClr val="ffffff"/>
              </a:buClr>
              <a:buSzPct val="45000"/>
              <a:buFont typeface="Wingdings" charset="2"/>
              <a:buChar char=""/>
            </a:pPr>
            <a:r>
              <a:rPr b="0" lang="en-US" sz="3600" spc="-1" strike="noStrike">
                <a:latin typeface="Arial"/>
                <a:hlinkClick r:id="rId2"/>
              </a:rPr>
              <a:t>твиттер</a:t>
            </a:r>
            <a:r>
              <a:rPr b="0" lang="en-US" sz="3600" spc="-1" strike="noStrike">
                <a:latin typeface="Arial"/>
              </a:rPr>
              <a:t>: 144.5K </a:t>
            </a:r>
            <a:endParaRPr b="0" lang="en-US" sz="3600" spc="-1" strike="noStrike">
              <a:latin typeface="Arial"/>
            </a:endParaRPr>
          </a:p>
          <a:p>
            <a:pPr marL="216000" indent="-216000">
              <a:lnSpc>
                <a:spcPct val="100000"/>
              </a:lnSpc>
              <a:buClr>
                <a:srgbClr val="ffffff"/>
              </a:buClr>
              <a:buSzPct val="45000"/>
              <a:buFont typeface="Wingdings" charset="2"/>
              <a:buChar char=""/>
            </a:pPr>
            <a:r>
              <a:rPr b="0" lang="en-US" sz="3600" spc="-1" strike="noStrike">
                <a:latin typeface="Arial"/>
                <a:hlinkClick r:id="rId3"/>
              </a:rPr>
              <a:t>ютуб</a:t>
            </a:r>
            <a:r>
              <a:rPr b="0" lang="en-US" sz="3600" spc="-1" strike="noStrike">
                <a:latin typeface="Arial"/>
              </a:rPr>
              <a:t>: 866K</a:t>
            </a:r>
            <a:endParaRPr b="0" lang="en-US" sz="3600" spc="-1" strike="noStrike">
              <a:latin typeface="Arial"/>
            </a:endParaRPr>
          </a:p>
        </p:txBody>
      </p:sp>
      <p:pic>
        <p:nvPicPr>
          <p:cNvPr id="96" name="" descr=""/>
          <p:cNvPicPr/>
          <p:nvPr/>
        </p:nvPicPr>
        <p:blipFill>
          <a:blip r:embed="rId4"/>
          <a:stretch/>
        </p:blipFill>
        <p:spPr>
          <a:xfrm>
            <a:off x="6400800" y="2743200"/>
            <a:ext cx="16916040" cy="10388160"/>
          </a:xfrm>
          <a:prstGeom prst="rect">
            <a:avLst/>
          </a:prstGeom>
          <a:ln w="0">
            <a:noFill/>
          </a:ln>
        </p:spPr>
      </p:pic>
      <p:sp>
        <p:nvSpPr>
          <p:cNvPr id="2" name="PlaceHolder 1"/>
          <p:cNvSpPr>
            <a:spLocks noGrp="1"/>
          </p:cNvSpPr>
          <p:nvPr>
            <p:ph type="sldNum" idx="2"/>
          </p:nvPr>
        </p:nvSpPr>
        <p:spPr/>
        <p:txBody>
          <a:bodyPr/>
          <a:p>
            <a:fld id="{A9D7623D-E5E2-41A7-8A5B-F3D2D9843E65}"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218960" y="547200"/>
            <a:ext cx="21943800" cy="2288880"/>
          </a:xfrm>
          <a:prstGeom prst="rect">
            <a:avLst/>
          </a:prstGeom>
          <a:noFill/>
          <a:ln w="0">
            <a:noFill/>
          </a:ln>
        </p:spPr>
        <p:txBody>
          <a:bodyPr lIns="0" rIns="0" tIns="0" bIns="0" anchor="ctr">
            <a:noAutofit/>
          </a:bodyPr>
          <a:p>
            <a:pPr>
              <a:lnSpc>
                <a:spcPct val="100000"/>
              </a:lnSpc>
              <a:buNone/>
              <a:tabLst>
                <a:tab algn="l" pos="0"/>
              </a:tabLst>
            </a:pPr>
            <a:r>
              <a:rPr b="0" lang="ru-RU" sz="8000" spc="-1" strike="noStrike">
                <a:solidFill>
                  <a:srgbClr val="ffffff"/>
                </a:solidFill>
                <a:latin typeface="Maven Pro Medium"/>
                <a:ea typeface="Maven Pro Medium"/>
              </a:rPr>
              <a:t>Цели проекта</a:t>
            </a:r>
            <a:endParaRPr b="0" lang="en-US" sz="8000" spc="-1" strike="noStrike">
              <a:latin typeface="Arial"/>
            </a:endParaRPr>
          </a:p>
        </p:txBody>
      </p:sp>
      <p:sp>
        <p:nvSpPr>
          <p:cNvPr id="98" name="PlaceHolder 2"/>
          <p:cNvSpPr>
            <a:spLocks noGrp="1"/>
          </p:cNvSpPr>
          <p:nvPr>
            <p:ph/>
          </p:nvPr>
        </p:nvSpPr>
        <p:spPr>
          <a:xfrm>
            <a:off x="915120" y="3200400"/>
            <a:ext cx="21943800" cy="8914680"/>
          </a:xfrm>
          <a:prstGeom prst="rect">
            <a:avLst/>
          </a:prstGeom>
          <a:noFill/>
          <a:ln w="0">
            <a:noFill/>
          </a:ln>
        </p:spPr>
        <p:txBody>
          <a:bodyPr lIns="0" rIns="0" tIns="0" bIns="0" anchor="t">
            <a:normAutofit/>
          </a:bodyPr>
          <a:p>
            <a:pPr marL="432000" indent="-324000">
              <a:lnSpc>
                <a:spcPct val="100000"/>
              </a:lnSpc>
              <a:buClr>
                <a:srgbClr val="ffffff"/>
              </a:buClr>
              <a:buSzPct val="45000"/>
              <a:buFont typeface="Wingdings" charset="2"/>
              <a:buChar char=""/>
              <a:tabLst>
                <a:tab algn="l" pos="0"/>
              </a:tabLst>
            </a:pPr>
            <a:r>
              <a:rPr b="0" lang="en-US" sz="3600" spc="-1" strike="noStrike">
                <a:solidFill>
                  <a:srgbClr val="ffffff"/>
                </a:solidFill>
                <a:latin typeface="Maven Pro Medium"/>
                <a:ea typeface="Maven Pro Medium"/>
              </a:rPr>
              <a:t>Автоматизировать создание контента на стыке баскетбола и статистики</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Меньше трудозатрат</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Чаще публикации</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Меньше пауза между окончанием игры и выходом контента</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Больше разнообразия</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Шире охват команд и игроков</a:t>
            </a:r>
            <a:br>
              <a:rPr sz="3600"/>
            </a:br>
            <a:r>
              <a:rPr b="0" lang="en-US" sz="3600" spc="-1" strike="noStrike">
                <a:solidFill>
                  <a:srgbClr val="ffffff"/>
                </a:solidFill>
                <a:latin typeface="Maven Pro Medium"/>
                <a:ea typeface="Maven Pro Medium"/>
              </a:rPr>
              <a:t> </a:t>
            </a:r>
            <a:endParaRPr b="0" lang="en-US" sz="3600" spc="-1" strike="noStrike">
              <a:latin typeface="Arial"/>
            </a:endParaRPr>
          </a:p>
          <a:p>
            <a:pPr marL="432000" indent="-324000">
              <a:lnSpc>
                <a:spcPct val="100000"/>
              </a:lnSpc>
              <a:buClr>
                <a:srgbClr val="ffffff"/>
              </a:buClr>
              <a:buSzPct val="45000"/>
              <a:buFont typeface="Wingdings" charset="2"/>
              <a:buChar char=""/>
              <a:tabLst>
                <a:tab algn="l" pos="0"/>
              </a:tabLst>
            </a:pPr>
            <a:r>
              <a:rPr b="0" lang="en-US" sz="3600" spc="-1" strike="noStrike">
                <a:solidFill>
                  <a:srgbClr val="ffffff"/>
                </a:solidFill>
                <a:latin typeface="Maven Pro Medium"/>
                <a:ea typeface="Maven Pro Medium"/>
              </a:rPr>
              <a:t>Освоение техник и инструментов построения ML систем</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ML Design Doc как методологический подход</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LLM</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Инструменты для ETL, ML Observability и прототипирования UI </a:t>
            </a:r>
            <a:endParaRPr b="0" lang="en-US" sz="3600" spc="-1" strike="noStrike">
              <a:latin typeface="Arial"/>
            </a:endParaRPr>
          </a:p>
        </p:txBody>
      </p:sp>
      <p:sp>
        <p:nvSpPr>
          <p:cNvPr id="4" name="PlaceHolder 3"/>
          <p:cNvSpPr>
            <a:spLocks noGrp="1"/>
          </p:cNvSpPr>
          <p:nvPr>
            <p:ph type="sldNum" idx="2"/>
          </p:nvPr>
        </p:nvSpPr>
        <p:spPr/>
        <p:txBody>
          <a:bodyPr/>
          <a:p>
            <a:fld id="{868B9417-9C5B-4188-8602-29875DFD83B2}"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itle text slide 2"/>
          <p:cNvSpPr/>
          <p:nvPr/>
        </p:nvSpPr>
        <p:spPr>
          <a:xfrm>
            <a:off x="2394720" y="2072880"/>
            <a:ext cx="1954980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Основной сценарий использования</a:t>
            </a:r>
            <a:endParaRPr b="0" lang="en-US" sz="8000" spc="-1" strike="noStrike">
              <a:latin typeface="Arial"/>
            </a:endParaRPr>
          </a:p>
        </p:txBody>
      </p:sp>
      <p:sp>
        <p:nvSpPr>
          <p:cNvPr id="10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2"/>
          <p:cNvSpPr/>
          <p:nvPr/>
        </p:nvSpPr>
        <p:spPr>
          <a:xfrm>
            <a:off x="2360520" y="4663440"/>
            <a:ext cx="19226160" cy="663732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Пользователь авторизуется и выбирает дату, за которую он хочет проанализировать игры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Игры для этой даты загружаются в хранилище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Пользователь выбирает какие игры ему хочется проанализировать</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4) Для выбранных игр происходит поиск потенциально интересных фактов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5) По этим фактам генерируются твиты</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6) Пользователь публикует твит(ы) в исходном виде или проводит дополнительное ручное исследование на их основе </a:t>
            </a:r>
            <a:endParaRPr b="0" lang="en-US" sz="3600" spc="-1" strike="noStrike">
              <a:latin typeface="Arial"/>
            </a:endParaRPr>
          </a:p>
        </p:txBody>
      </p:sp>
      <p:sp>
        <p:nvSpPr>
          <p:cNvPr id="2" name="PlaceHolder 1"/>
          <p:cNvSpPr>
            <a:spLocks noGrp="1"/>
          </p:cNvSpPr>
          <p:nvPr>
            <p:ph type="sldNum" idx="2"/>
          </p:nvPr>
        </p:nvSpPr>
        <p:spPr/>
        <p:txBody>
          <a:bodyPr/>
          <a:p>
            <a:fld id="{BA51600E-E93F-4F3B-80FD-06CFC9973E7C}"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itle text slide 1"/>
          <p:cNvSpPr/>
          <p:nvPr/>
        </p:nvSpPr>
        <p:spPr>
          <a:xfrm>
            <a:off x="2394720" y="2072160"/>
            <a:ext cx="19549800" cy="1321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Основной сценарий использования</a:t>
            </a:r>
            <a:endParaRPr b="0" lang="en-US" sz="8000" spc="-1" strike="noStrike">
              <a:latin typeface="Arial"/>
            </a:endParaRPr>
          </a:p>
        </p:txBody>
      </p:sp>
      <p:pic>
        <p:nvPicPr>
          <p:cNvPr id="102" name="" descr=""/>
          <p:cNvPicPr/>
          <p:nvPr/>
        </p:nvPicPr>
        <p:blipFill>
          <a:blip r:embed="rId1"/>
          <a:stretch/>
        </p:blipFill>
        <p:spPr>
          <a:xfrm>
            <a:off x="1904760" y="4343400"/>
            <a:ext cx="20574000" cy="5042880"/>
          </a:xfrm>
          <a:prstGeom prst="rect">
            <a:avLst/>
          </a:prstGeom>
          <a:ln w="0">
            <a:noFill/>
          </a:ln>
        </p:spPr>
      </p:pic>
      <p:sp>
        <p:nvSpPr>
          <p:cNvPr id="2" name="PlaceHolder 1"/>
          <p:cNvSpPr>
            <a:spLocks noGrp="1"/>
          </p:cNvSpPr>
          <p:nvPr>
            <p:ph type="sldNum" idx="2"/>
          </p:nvPr>
        </p:nvSpPr>
        <p:spPr/>
        <p:txBody>
          <a:bodyPr/>
          <a:p>
            <a:fld id="{696A055B-1B36-4EFC-90F8-9F5F1CC7F879}"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itle text slide 6"/>
          <p:cNvSpPr/>
          <p:nvPr/>
        </p:nvSpPr>
        <p:spPr>
          <a:xfrm>
            <a:off x="2394720" y="2072160"/>
            <a:ext cx="19549800" cy="1321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a:t>
            </a:r>
            <a:r>
              <a:rPr b="0" lang="en-US" sz="8000" spc="-1" strike="noStrike">
                <a:solidFill>
                  <a:srgbClr val="ffffff"/>
                </a:solidFill>
                <a:latin typeface="Maven Pro Medium"/>
                <a:ea typeface="Maven Pro Medium"/>
              </a:rPr>
              <a:t>с</a:t>
            </a:r>
            <a:r>
              <a:rPr b="0" lang="en-US" sz="8000" spc="-1" strike="noStrike">
                <a:solidFill>
                  <a:srgbClr val="ffffff"/>
                </a:solidFill>
                <a:latin typeface="Maven Pro Medium"/>
                <a:ea typeface="Maven Pro Medium"/>
              </a:rPr>
              <a:t>н</a:t>
            </a:r>
            <a:r>
              <a:rPr b="0" lang="en-US" sz="8000" spc="-1" strike="noStrike">
                <a:solidFill>
                  <a:srgbClr val="ffffff"/>
                </a:solidFill>
                <a:latin typeface="Maven Pro Medium"/>
                <a:ea typeface="Maven Pro Medium"/>
              </a:rPr>
              <a:t>о</a:t>
            </a:r>
            <a:r>
              <a:rPr b="0" lang="en-US" sz="8000" spc="-1" strike="noStrike">
                <a:solidFill>
                  <a:srgbClr val="ffffff"/>
                </a:solidFill>
                <a:latin typeface="Maven Pro Medium"/>
                <a:ea typeface="Maven Pro Medium"/>
              </a:rPr>
              <a:t>в</a:t>
            </a:r>
            <a:r>
              <a:rPr b="0" lang="en-US" sz="8000" spc="-1" strike="noStrike">
                <a:solidFill>
                  <a:srgbClr val="ffffff"/>
                </a:solidFill>
                <a:latin typeface="Maven Pro Medium"/>
                <a:ea typeface="Maven Pro Medium"/>
              </a:rPr>
              <a:t>н</a:t>
            </a:r>
            <a:r>
              <a:rPr b="0" lang="en-US" sz="8000" spc="-1" strike="noStrike">
                <a:solidFill>
                  <a:srgbClr val="ffffff"/>
                </a:solidFill>
                <a:latin typeface="Maven Pro Medium"/>
                <a:ea typeface="Maven Pro Medium"/>
              </a:rPr>
              <a:t>о</a:t>
            </a:r>
            <a:r>
              <a:rPr b="0" lang="en-US" sz="8000" spc="-1" strike="noStrike">
                <a:solidFill>
                  <a:srgbClr val="ffffff"/>
                </a:solidFill>
                <a:latin typeface="Maven Pro Medium"/>
                <a:ea typeface="Maven Pro Medium"/>
              </a:rPr>
              <a:t>й</a:t>
            </a:r>
            <a:r>
              <a:rPr b="0" lang="en-US" sz="8000" spc="-1" strike="noStrike">
                <a:solidFill>
                  <a:srgbClr val="ffffff"/>
                </a:solidFill>
                <a:latin typeface="Maven Pro Medium"/>
                <a:ea typeface="Maven Pro Medium"/>
              </a:rPr>
              <a:t> </a:t>
            </a:r>
            <a:r>
              <a:rPr b="0" lang="en-US" sz="8000" spc="-1" strike="noStrike">
                <a:solidFill>
                  <a:srgbClr val="ffffff"/>
                </a:solidFill>
                <a:latin typeface="Maven Pro Medium"/>
                <a:ea typeface="Maven Pro Medium"/>
              </a:rPr>
              <a:t>с</a:t>
            </a:r>
            <a:r>
              <a:rPr b="0" lang="en-US" sz="8000" spc="-1" strike="noStrike">
                <a:solidFill>
                  <a:srgbClr val="ffffff"/>
                </a:solidFill>
                <a:latin typeface="Maven Pro Medium"/>
                <a:ea typeface="Maven Pro Medium"/>
              </a:rPr>
              <a:t>ц</a:t>
            </a:r>
            <a:r>
              <a:rPr b="0" lang="en-US" sz="8000" spc="-1" strike="noStrike">
                <a:solidFill>
                  <a:srgbClr val="ffffff"/>
                </a:solidFill>
                <a:latin typeface="Maven Pro Medium"/>
                <a:ea typeface="Maven Pro Medium"/>
              </a:rPr>
              <a:t>е</a:t>
            </a:r>
            <a:r>
              <a:rPr b="0" lang="en-US" sz="8000" spc="-1" strike="noStrike">
                <a:solidFill>
                  <a:srgbClr val="ffffff"/>
                </a:solidFill>
                <a:latin typeface="Maven Pro Medium"/>
                <a:ea typeface="Maven Pro Medium"/>
              </a:rPr>
              <a:t>н</a:t>
            </a:r>
            <a:r>
              <a:rPr b="0" lang="en-US" sz="8000" spc="-1" strike="noStrike">
                <a:solidFill>
                  <a:srgbClr val="ffffff"/>
                </a:solidFill>
                <a:latin typeface="Maven Pro Medium"/>
                <a:ea typeface="Maven Pro Medium"/>
              </a:rPr>
              <a:t>а</a:t>
            </a:r>
            <a:r>
              <a:rPr b="0" lang="en-US" sz="8000" spc="-1" strike="noStrike">
                <a:solidFill>
                  <a:srgbClr val="ffffff"/>
                </a:solidFill>
                <a:latin typeface="Maven Pro Medium"/>
                <a:ea typeface="Maven Pro Medium"/>
              </a:rPr>
              <a:t>р</a:t>
            </a:r>
            <a:r>
              <a:rPr b="0" lang="en-US" sz="8000" spc="-1" strike="noStrike">
                <a:solidFill>
                  <a:srgbClr val="ffffff"/>
                </a:solidFill>
                <a:latin typeface="Maven Pro Medium"/>
                <a:ea typeface="Maven Pro Medium"/>
              </a:rPr>
              <a:t>и</a:t>
            </a:r>
            <a:r>
              <a:rPr b="0" lang="en-US" sz="8000" spc="-1" strike="noStrike">
                <a:solidFill>
                  <a:srgbClr val="ffffff"/>
                </a:solidFill>
                <a:latin typeface="Maven Pro Medium"/>
                <a:ea typeface="Maven Pro Medium"/>
              </a:rPr>
              <a:t>й</a:t>
            </a:r>
            <a:r>
              <a:rPr b="0" lang="en-US" sz="8000" spc="-1" strike="noStrike">
                <a:solidFill>
                  <a:srgbClr val="ffffff"/>
                </a:solidFill>
                <a:latin typeface="Maven Pro Medium"/>
                <a:ea typeface="Maven Pro Medium"/>
              </a:rPr>
              <a:t> </a:t>
            </a:r>
            <a:r>
              <a:rPr b="0" lang="en-US" sz="8000" spc="-1" strike="noStrike">
                <a:solidFill>
                  <a:srgbClr val="ffffff"/>
                </a:solidFill>
                <a:latin typeface="Maven Pro Medium"/>
                <a:ea typeface="Maven Pro Medium"/>
              </a:rPr>
              <a:t>и</a:t>
            </a:r>
            <a:r>
              <a:rPr b="0" lang="en-US" sz="8000" spc="-1" strike="noStrike">
                <a:solidFill>
                  <a:srgbClr val="ffffff"/>
                </a:solidFill>
                <a:latin typeface="Maven Pro Medium"/>
                <a:ea typeface="Maven Pro Medium"/>
              </a:rPr>
              <a:t>с</a:t>
            </a:r>
            <a:r>
              <a:rPr b="0" lang="en-US" sz="8000" spc="-1" strike="noStrike">
                <a:solidFill>
                  <a:srgbClr val="ffffff"/>
                </a:solidFill>
                <a:latin typeface="Maven Pro Medium"/>
                <a:ea typeface="Maven Pro Medium"/>
              </a:rPr>
              <a:t>п</a:t>
            </a:r>
            <a:r>
              <a:rPr b="0" lang="en-US" sz="8000" spc="-1" strike="noStrike">
                <a:solidFill>
                  <a:srgbClr val="ffffff"/>
                </a:solidFill>
                <a:latin typeface="Maven Pro Medium"/>
                <a:ea typeface="Maven Pro Medium"/>
              </a:rPr>
              <a:t>о</a:t>
            </a:r>
            <a:r>
              <a:rPr b="0" lang="en-US" sz="8000" spc="-1" strike="noStrike">
                <a:solidFill>
                  <a:srgbClr val="ffffff"/>
                </a:solidFill>
                <a:latin typeface="Maven Pro Medium"/>
                <a:ea typeface="Maven Pro Medium"/>
              </a:rPr>
              <a:t>л</a:t>
            </a:r>
            <a:r>
              <a:rPr b="0" lang="en-US" sz="8000" spc="-1" strike="noStrike">
                <a:solidFill>
                  <a:srgbClr val="ffffff"/>
                </a:solidFill>
                <a:latin typeface="Maven Pro Medium"/>
                <a:ea typeface="Maven Pro Medium"/>
              </a:rPr>
              <a:t>ь</a:t>
            </a:r>
            <a:r>
              <a:rPr b="0" lang="en-US" sz="8000" spc="-1" strike="noStrike">
                <a:solidFill>
                  <a:srgbClr val="ffffff"/>
                </a:solidFill>
                <a:latin typeface="Maven Pro Medium"/>
                <a:ea typeface="Maven Pro Medium"/>
              </a:rPr>
              <a:t>з</a:t>
            </a:r>
            <a:r>
              <a:rPr b="0" lang="en-US" sz="8000" spc="-1" strike="noStrike">
                <a:solidFill>
                  <a:srgbClr val="ffffff"/>
                </a:solidFill>
                <a:latin typeface="Maven Pro Medium"/>
                <a:ea typeface="Maven Pro Medium"/>
              </a:rPr>
              <a:t>о</a:t>
            </a:r>
            <a:r>
              <a:rPr b="0" lang="en-US" sz="8000" spc="-1" strike="noStrike">
                <a:solidFill>
                  <a:srgbClr val="ffffff"/>
                </a:solidFill>
                <a:latin typeface="Maven Pro Medium"/>
                <a:ea typeface="Maven Pro Medium"/>
              </a:rPr>
              <a:t>в</a:t>
            </a:r>
            <a:r>
              <a:rPr b="0" lang="en-US" sz="8000" spc="-1" strike="noStrike">
                <a:solidFill>
                  <a:srgbClr val="ffffff"/>
                </a:solidFill>
                <a:latin typeface="Maven Pro Medium"/>
                <a:ea typeface="Maven Pro Medium"/>
              </a:rPr>
              <a:t>а</a:t>
            </a:r>
            <a:r>
              <a:rPr b="0" lang="en-US" sz="8000" spc="-1" strike="noStrike">
                <a:solidFill>
                  <a:srgbClr val="ffffff"/>
                </a:solidFill>
                <a:latin typeface="Maven Pro Medium"/>
                <a:ea typeface="Maven Pro Medium"/>
              </a:rPr>
              <a:t>н</a:t>
            </a:r>
            <a:r>
              <a:rPr b="0" lang="en-US" sz="8000" spc="-1" strike="noStrike">
                <a:solidFill>
                  <a:srgbClr val="ffffff"/>
                </a:solidFill>
                <a:latin typeface="Maven Pro Medium"/>
                <a:ea typeface="Maven Pro Medium"/>
              </a:rPr>
              <a:t>и</a:t>
            </a:r>
            <a:r>
              <a:rPr b="0" lang="en-US" sz="8000" spc="-1" strike="noStrike">
                <a:solidFill>
                  <a:srgbClr val="ffffff"/>
                </a:solidFill>
                <a:latin typeface="Maven Pro Medium"/>
                <a:ea typeface="Maven Pro Medium"/>
              </a:rPr>
              <a:t>я</a:t>
            </a:r>
            <a:endParaRPr b="0" lang="en-US" sz="8000" spc="-1" strike="noStrike">
              <a:latin typeface="Arial"/>
            </a:endParaRPr>
          </a:p>
        </p:txBody>
      </p:sp>
      <p:pic>
        <p:nvPicPr>
          <p:cNvPr id="104" name="" descr=""/>
          <p:cNvPicPr/>
          <p:nvPr/>
        </p:nvPicPr>
        <p:blipFill>
          <a:blip r:embed="rId1"/>
          <a:stretch/>
        </p:blipFill>
        <p:spPr>
          <a:xfrm>
            <a:off x="2019240" y="3989160"/>
            <a:ext cx="20345400" cy="5840640"/>
          </a:xfrm>
          <a:prstGeom prst="rect">
            <a:avLst/>
          </a:prstGeom>
          <a:ln w="0">
            <a:noFill/>
          </a:ln>
        </p:spPr>
      </p:pic>
      <p:sp>
        <p:nvSpPr>
          <p:cNvPr id="2" name="PlaceHolder 1"/>
          <p:cNvSpPr>
            <a:spLocks noGrp="1"/>
          </p:cNvSpPr>
          <p:nvPr>
            <p:ph type="sldNum" idx="2"/>
          </p:nvPr>
        </p:nvSpPr>
        <p:spPr/>
        <p:txBody>
          <a:bodyPr/>
          <a:p>
            <a:fld id="{1DF25E9B-01F7-444C-89D5-F79B8E705772}"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le text slide 7"/>
          <p:cNvSpPr/>
          <p:nvPr/>
        </p:nvSpPr>
        <p:spPr>
          <a:xfrm>
            <a:off x="2394720" y="2072160"/>
            <a:ext cx="19549800" cy="1321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a:t>
            </a:r>
            <a:r>
              <a:rPr b="0" lang="en-US" sz="8000" spc="-1" strike="noStrike">
                <a:solidFill>
                  <a:srgbClr val="ffffff"/>
                </a:solidFill>
                <a:latin typeface="Maven Pro Medium"/>
                <a:ea typeface="Maven Pro Medium"/>
              </a:rPr>
              <a:t>с</a:t>
            </a:r>
            <a:r>
              <a:rPr b="0" lang="en-US" sz="8000" spc="-1" strike="noStrike">
                <a:solidFill>
                  <a:srgbClr val="ffffff"/>
                </a:solidFill>
                <a:latin typeface="Maven Pro Medium"/>
                <a:ea typeface="Maven Pro Medium"/>
              </a:rPr>
              <a:t>н</a:t>
            </a:r>
            <a:r>
              <a:rPr b="0" lang="en-US" sz="8000" spc="-1" strike="noStrike">
                <a:solidFill>
                  <a:srgbClr val="ffffff"/>
                </a:solidFill>
                <a:latin typeface="Maven Pro Medium"/>
                <a:ea typeface="Maven Pro Medium"/>
              </a:rPr>
              <a:t>о</a:t>
            </a:r>
            <a:r>
              <a:rPr b="0" lang="en-US" sz="8000" spc="-1" strike="noStrike">
                <a:solidFill>
                  <a:srgbClr val="ffffff"/>
                </a:solidFill>
                <a:latin typeface="Maven Pro Medium"/>
                <a:ea typeface="Maven Pro Medium"/>
              </a:rPr>
              <a:t>в</a:t>
            </a:r>
            <a:r>
              <a:rPr b="0" lang="en-US" sz="8000" spc="-1" strike="noStrike">
                <a:solidFill>
                  <a:srgbClr val="ffffff"/>
                </a:solidFill>
                <a:latin typeface="Maven Pro Medium"/>
                <a:ea typeface="Maven Pro Medium"/>
              </a:rPr>
              <a:t>н</a:t>
            </a:r>
            <a:r>
              <a:rPr b="0" lang="en-US" sz="8000" spc="-1" strike="noStrike">
                <a:solidFill>
                  <a:srgbClr val="ffffff"/>
                </a:solidFill>
                <a:latin typeface="Maven Pro Medium"/>
                <a:ea typeface="Maven Pro Medium"/>
              </a:rPr>
              <a:t>о</a:t>
            </a:r>
            <a:r>
              <a:rPr b="0" lang="en-US" sz="8000" spc="-1" strike="noStrike">
                <a:solidFill>
                  <a:srgbClr val="ffffff"/>
                </a:solidFill>
                <a:latin typeface="Maven Pro Medium"/>
                <a:ea typeface="Maven Pro Medium"/>
              </a:rPr>
              <a:t>й</a:t>
            </a:r>
            <a:r>
              <a:rPr b="0" lang="en-US" sz="8000" spc="-1" strike="noStrike">
                <a:solidFill>
                  <a:srgbClr val="ffffff"/>
                </a:solidFill>
                <a:latin typeface="Maven Pro Medium"/>
                <a:ea typeface="Maven Pro Medium"/>
              </a:rPr>
              <a:t> </a:t>
            </a:r>
            <a:r>
              <a:rPr b="0" lang="en-US" sz="8000" spc="-1" strike="noStrike">
                <a:solidFill>
                  <a:srgbClr val="ffffff"/>
                </a:solidFill>
                <a:latin typeface="Maven Pro Medium"/>
                <a:ea typeface="Maven Pro Medium"/>
              </a:rPr>
              <a:t>с</a:t>
            </a:r>
            <a:r>
              <a:rPr b="0" lang="en-US" sz="8000" spc="-1" strike="noStrike">
                <a:solidFill>
                  <a:srgbClr val="ffffff"/>
                </a:solidFill>
                <a:latin typeface="Maven Pro Medium"/>
                <a:ea typeface="Maven Pro Medium"/>
              </a:rPr>
              <a:t>ц</a:t>
            </a:r>
            <a:r>
              <a:rPr b="0" lang="en-US" sz="8000" spc="-1" strike="noStrike">
                <a:solidFill>
                  <a:srgbClr val="ffffff"/>
                </a:solidFill>
                <a:latin typeface="Maven Pro Medium"/>
                <a:ea typeface="Maven Pro Medium"/>
              </a:rPr>
              <a:t>е</a:t>
            </a:r>
            <a:r>
              <a:rPr b="0" lang="en-US" sz="8000" spc="-1" strike="noStrike">
                <a:solidFill>
                  <a:srgbClr val="ffffff"/>
                </a:solidFill>
                <a:latin typeface="Maven Pro Medium"/>
                <a:ea typeface="Maven Pro Medium"/>
              </a:rPr>
              <a:t>н</a:t>
            </a:r>
            <a:r>
              <a:rPr b="0" lang="en-US" sz="8000" spc="-1" strike="noStrike">
                <a:solidFill>
                  <a:srgbClr val="ffffff"/>
                </a:solidFill>
                <a:latin typeface="Maven Pro Medium"/>
                <a:ea typeface="Maven Pro Medium"/>
              </a:rPr>
              <a:t>а</a:t>
            </a:r>
            <a:r>
              <a:rPr b="0" lang="en-US" sz="8000" spc="-1" strike="noStrike">
                <a:solidFill>
                  <a:srgbClr val="ffffff"/>
                </a:solidFill>
                <a:latin typeface="Maven Pro Medium"/>
                <a:ea typeface="Maven Pro Medium"/>
              </a:rPr>
              <a:t>р</a:t>
            </a:r>
            <a:r>
              <a:rPr b="0" lang="en-US" sz="8000" spc="-1" strike="noStrike">
                <a:solidFill>
                  <a:srgbClr val="ffffff"/>
                </a:solidFill>
                <a:latin typeface="Maven Pro Medium"/>
                <a:ea typeface="Maven Pro Medium"/>
              </a:rPr>
              <a:t>и</a:t>
            </a:r>
            <a:r>
              <a:rPr b="0" lang="en-US" sz="8000" spc="-1" strike="noStrike">
                <a:solidFill>
                  <a:srgbClr val="ffffff"/>
                </a:solidFill>
                <a:latin typeface="Maven Pro Medium"/>
                <a:ea typeface="Maven Pro Medium"/>
              </a:rPr>
              <a:t>й</a:t>
            </a:r>
            <a:r>
              <a:rPr b="0" lang="en-US" sz="8000" spc="-1" strike="noStrike">
                <a:solidFill>
                  <a:srgbClr val="ffffff"/>
                </a:solidFill>
                <a:latin typeface="Maven Pro Medium"/>
                <a:ea typeface="Maven Pro Medium"/>
              </a:rPr>
              <a:t> </a:t>
            </a:r>
            <a:r>
              <a:rPr b="0" lang="en-US" sz="8000" spc="-1" strike="noStrike">
                <a:solidFill>
                  <a:srgbClr val="ffffff"/>
                </a:solidFill>
                <a:latin typeface="Maven Pro Medium"/>
                <a:ea typeface="Maven Pro Medium"/>
              </a:rPr>
              <a:t>и</a:t>
            </a:r>
            <a:r>
              <a:rPr b="0" lang="en-US" sz="8000" spc="-1" strike="noStrike">
                <a:solidFill>
                  <a:srgbClr val="ffffff"/>
                </a:solidFill>
                <a:latin typeface="Maven Pro Medium"/>
                <a:ea typeface="Maven Pro Medium"/>
              </a:rPr>
              <a:t>с</a:t>
            </a:r>
            <a:r>
              <a:rPr b="0" lang="en-US" sz="8000" spc="-1" strike="noStrike">
                <a:solidFill>
                  <a:srgbClr val="ffffff"/>
                </a:solidFill>
                <a:latin typeface="Maven Pro Medium"/>
                <a:ea typeface="Maven Pro Medium"/>
              </a:rPr>
              <a:t>п</a:t>
            </a:r>
            <a:r>
              <a:rPr b="0" lang="en-US" sz="8000" spc="-1" strike="noStrike">
                <a:solidFill>
                  <a:srgbClr val="ffffff"/>
                </a:solidFill>
                <a:latin typeface="Maven Pro Medium"/>
                <a:ea typeface="Maven Pro Medium"/>
              </a:rPr>
              <a:t>о</a:t>
            </a:r>
            <a:r>
              <a:rPr b="0" lang="en-US" sz="8000" spc="-1" strike="noStrike">
                <a:solidFill>
                  <a:srgbClr val="ffffff"/>
                </a:solidFill>
                <a:latin typeface="Maven Pro Medium"/>
                <a:ea typeface="Maven Pro Medium"/>
              </a:rPr>
              <a:t>л</a:t>
            </a:r>
            <a:r>
              <a:rPr b="0" lang="en-US" sz="8000" spc="-1" strike="noStrike">
                <a:solidFill>
                  <a:srgbClr val="ffffff"/>
                </a:solidFill>
                <a:latin typeface="Maven Pro Medium"/>
                <a:ea typeface="Maven Pro Medium"/>
              </a:rPr>
              <a:t>ь</a:t>
            </a:r>
            <a:r>
              <a:rPr b="0" lang="en-US" sz="8000" spc="-1" strike="noStrike">
                <a:solidFill>
                  <a:srgbClr val="ffffff"/>
                </a:solidFill>
                <a:latin typeface="Maven Pro Medium"/>
                <a:ea typeface="Maven Pro Medium"/>
              </a:rPr>
              <a:t>з</a:t>
            </a:r>
            <a:r>
              <a:rPr b="0" lang="en-US" sz="8000" spc="-1" strike="noStrike">
                <a:solidFill>
                  <a:srgbClr val="ffffff"/>
                </a:solidFill>
                <a:latin typeface="Maven Pro Medium"/>
                <a:ea typeface="Maven Pro Medium"/>
              </a:rPr>
              <a:t>о</a:t>
            </a:r>
            <a:r>
              <a:rPr b="0" lang="en-US" sz="8000" spc="-1" strike="noStrike">
                <a:solidFill>
                  <a:srgbClr val="ffffff"/>
                </a:solidFill>
                <a:latin typeface="Maven Pro Medium"/>
                <a:ea typeface="Maven Pro Medium"/>
              </a:rPr>
              <a:t>в</a:t>
            </a:r>
            <a:r>
              <a:rPr b="0" lang="en-US" sz="8000" spc="-1" strike="noStrike">
                <a:solidFill>
                  <a:srgbClr val="ffffff"/>
                </a:solidFill>
                <a:latin typeface="Maven Pro Medium"/>
                <a:ea typeface="Maven Pro Medium"/>
              </a:rPr>
              <a:t>а</a:t>
            </a:r>
            <a:r>
              <a:rPr b="0" lang="en-US" sz="8000" spc="-1" strike="noStrike">
                <a:solidFill>
                  <a:srgbClr val="ffffff"/>
                </a:solidFill>
                <a:latin typeface="Maven Pro Medium"/>
                <a:ea typeface="Maven Pro Medium"/>
              </a:rPr>
              <a:t>н</a:t>
            </a:r>
            <a:r>
              <a:rPr b="0" lang="en-US" sz="8000" spc="-1" strike="noStrike">
                <a:solidFill>
                  <a:srgbClr val="ffffff"/>
                </a:solidFill>
                <a:latin typeface="Maven Pro Medium"/>
                <a:ea typeface="Maven Pro Medium"/>
              </a:rPr>
              <a:t>и</a:t>
            </a:r>
            <a:r>
              <a:rPr b="0" lang="en-US" sz="8000" spc="-1" strike="noStrike">
                <a:solidFill>
                  <a:srgbClr val="ffffff"/>
                </a:solidFill>
                <a:latin typeface="Maven Pro Medium"/>
                <a:ea typeface="Maven Pro Medium"/>
              </a:rPr>
              <a:t>я</a:t>
            </a:r>
            <a:endParaRPr b="0" lang="en-US" sz="8000" spc="-1" strike="noStrike">
              <a:latin typeface="Arial"/>
            </a:endParaRPr>
          </a:p>
        </p:txBody>
      </p:sp>
      <p:pic>
        <p:nvPicPr>
          <p:cNvPr id="106" name="" descr=""/>
          <p:cNvPicPr/>
          <p:nvPr/>
        </p:nvPicPr>
        <p:blipFill>
          <a:blip r:embed="rId1"/>
          <a:stretch/>
        </p:blipFill>
        <p:spPr>
          <a:xfrm>
            <a:off x="2019240" y="3657600"/>
            <a:ext cx="20345400" cy="9104760"/>
          </a:xfrm>
          <a:prstGeom prst="rect">
            <a:avLst/>
          </a:prstGeom>
          <a:ln w="0">
            <a:noFill/>
          </a:ln>
        </p:spPr>
      </p:pic>
      <p:sp>
        <p:nvSpPr>
          <p:cNvPr id="2" name="PlaceHolder 1"/>
          <p:cNvSpPr>
            <a:spLocks noGrp="1"/>
          </p:cNvSpPr>
          <p:nvPr>
            <p:ph type="sldNum" idx="2"/>
          </p:nvPr>
        </p:nvSpPr>
        <p:spPr/>
        <p:txBody>
          <a:bodyPr/>
          <a:p>
            <a:fld id="{C8970BC1-E423-43DF-97CB-253E3D258BB8}"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343</TotalTime>
  <Application>LibreOffice/7.3.7.2$Linux_X86_64 LibreOffice_project/30$Build-2</Application>
  <AppVersion>15.0000</AppVersion>
  <Words>3834</Words>
  <Paragraphs>281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2023-12-24T11:21:09Z</dcterms:modified>
  <cp:revision>34</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Произвольный</vt:lpwstr>
  </property>
  <property fmtid="{D5CDD505-2E9C-101B-9397-08002B2CF9AE}" pid="4" name="Slides">
    <vt:i4>39</vt:i4>
  </property>
</Properties>
</file>