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_rels/presentation.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23.xml.rels" ContentType="application/vnd.openxmlformats-package.relationships+xml"/>
  <Override PartName="/ppt/slideLayouts/_rels/slideLayout30.xml.rels" ContentType="application/vnd.openxmlformats-package.relationships+xml"/>
  <Override PartName="/ppt/slideLayouts/_rels/slideLayout14.xml.rels" ContentType="application/vnd.openxmlformats-package.relationships+xml"/>
  <Override PartName="/ppt/slideLayouts/_rels/slideLayout29.xml.rels" ContentType="application/vnd.openxmlformats-package.relationships+xml"/>
  <Override PartName="/ppt/slideLayouts/_rels/slideLayout10.xml.rels" ContentType="application/vnd.openxmlformats-package.relationships+xml"/>
  <Override PartName="/ppt/slideLayouts/_rels/slideLayout25.xml.rels" ContentType="application/vnd.openxmlformats-package.relationships+xml"/>
  <Override PartName="/ppt/slideLayouts/_rels/slideLayout16.xml.rels" ContentType="application/vnd.openxmlformats-package.relationships+xml"/>
  <Override PartName="/ppt/slideLayouts/_rels/slideLayout32.xml.rels" ContentType="application/vnd.openxmlformats-package.relationships+xml"/>
  <Override PartName="/ppt/slideLayouts/_rels/slideLayout34.xml.rels" ContentType="application/vnd.openxmlformats-package.relationships+xml"/>
  <Override PartName="/ppt/slideLayouts/_rels/slideLayout20.xml.rels" ContentType="application/vnd.openxmlformats-package.relationships+xml"/>
  <Override PartName="/ppt/slideLayouts/_rels/slideLayout35.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31.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6.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27.xml.rels" ContentType="application/vnd.openxmlformats-package.relationships+xml"/>
  <Override PartName="/ppt/slideLayouts/_rels/slideLayout5.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1.xml.rels" ContentType="application/vnd.openxmlformats-package.relationships+xml"/>
  <Override PartName="/ppt/slideLayouts/_rels/slideLayout26.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33.xml" ContentType="application/vnd.openxmlformats-officedocument.presentationml.slideLayout+xml"/>
  <Override PartName="/ppt/slideLayouts/slideLayout10.xml" ContentType="application/vnd.openxmlformats-officedocument.presentationml.slideLayout+xml"/>
  <Override PartName="/ppt/slideLayouts/slideLayout34.xml" ContentType="application/vnd.openxmlformats-officedocument.presentationml.slideLayout+xml"/>
  <Override PartName="/ppt/slideLayouts/slideLayout11.xml" ContentType="application/vnd.openxmlformats-officedocument.presentationml.slideLayout+xml"/>
  <Override PartName="/ppt/slideLayouts/slideLayout35.xml" ContentType="application/vnd.openxmlformats-officedocument.presentationml.slideLayout+xml"/>
  <Override PartName="/ppt/slideLayouts/slideLayout12.xml" ContentType="application/vnd.openxmlformats-officedocument.presentationml.slideLayout+xml"/>
  <Override PartName="/ppt/slideLayouts/slideLayout36.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slideLayouts/slideLayout24.xml" ContentType="application/vnd.openxmlformats-officedocument.presentationml.slideLayout+xml"/>
  <Override PartName="/ppt/slideLayouts/slideLayout4.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19.xml" ContentType="application/vnd.openxmlformats-officedocument.presentationml.slideLayout+xml"/>
  <Override PartName="/ppt/slideLayouts/slideLayout22.xml" ContentType="application/vnd.openxmlformats-officedocument.presentationml.slideLayout+xml"/>
  <Override PartName="/ppt/slideLayouts/slideLayout2.xml" ContentType="application/vnd.openxmlformats-officedocument.presentationml.slideLayout+xml"/>
  <Override PartName="/ppt/slideLayouts/slideLayout18.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media/image1.png" ContentType="image/png"/>
  <Override PartName="/ppt/media/image3.jpeg" ContentType="image/jpeg"/>
  <Override PartName="/ppt/media/image2.png" ContentType="image/png"/>
  <Override PartName="/ppt/presProps.xml" ContentType="application/vnd.openxmlformats-officedocument.presentationml.presProps+xml"/>
  <Override PartName="/ppt/slides/_rels/slide13.xml.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x="24384000" cy="137160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1"/>
          </p:nvPr>
        </p:nvSpPr>
        <p:spPr/>
        <p:txBody>
          <a:bodyPr/>
          <a:p>
            <a:fld id="{B576678A-2D02-46F8-8F16-FFE04D7A333D}" type="slidenum">
              <a:t>&lt;#&gt;</a:t>
            </a:fld>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1218960" y="547200"/>
            <a:ext cx="21944880" cy="2289960"/>
          </a:xfrm>
          <a:prstGeom prst="rect">
            <a:avLst/>
          </a:prstGeom>
          <a:noFill/>
          <a:ln w="0">
            <a:noFill/>
          </a:ln>
        </p:spPr>
        <p:txBody>
          <a:bodyPr lIns="0" rIns="0" tIns="0" bIns="0" anchor="ctr">
            <a:noAutofit/>
          </a:bodyPr>
          <a:p>
            <a:pPr algn="ctr">
              <a:buNone/>
            </a:pPr>
            <a:endParaRPr b="0" lang="en-US" sz="3000" spc="-1" strike="noStrike">
              <a:solidFill>
                <a:srgbClr val="000000"/>
              </a:solidFill>
              <a:latin typeface="Helvetica Neue"/>
            </a:endParaRPr>
          </a:p>
        </p:txBody>
      </p:sp>
      <p:sp>
        <p:nvSpPr>
          <p:cNvPr id="34" name="PlaceHolder 2"/>
          <p:cNvSpPr>
            <a:spLocks noGrp="1"/>
          </p:cNvSpPr>
          <p:nvPr>
            <p:ph/>
          </p:nvPr>
        </p:nvSpPr>
        <p:spPr>
          <a:xfrm>
            <a:off x="1218960" y="3209400"/>
            <a:ext cx="21944880" cy="3794400"/>
          </a:xfrm>
          <a:prstGeom prst="rect">
            <a:avLst/>
          </a:prstGeom>
          <a:noFill/>
          <a:ln w="0">
            <a:noFill/>
          </a:ln>
        </p:spPr>
        <p:txBody>
          <a:bodyPr lIns="0" rIns="0" tIns="0" bIns="0" anchor="t">
            <a:normAutofit/>
          </a:bodyPr>
          <a:p>
            <a:pPr>
              <a:lnSpc>
                <a:spcPct val="120000"/>
              </a:lnSpc>
              <a:spcBef>
                <a:spcPts val="1417"/>
              </a:spcBef>
              <a:buNone/>
            </a:pPr>
            <a:endParaRPr b="0" lang="en-US" sz="2600" spc="-1" strike="noStrike">
              <a:solidFill>
                <a:srgbClr val="646979"/>
              </a:solidFill>
              <a:latin typeface="Open Sans"/>
            </a:endParaRPr>
          </a:p>
        </p:txBody>
      </p:sp>
      <p:sp>
        <p:nvSpPr>
          <p:cNvPr id="35" name="PlaceHolder 3"/>
          <p:cNvSpPr>
            <a:spLocks noGrp="1"/>
          </p:cNvSpPr>
          <p:nvPr>
            <p:ph/>
          </p:nvPr>
        </p:nvSpPr>
        <p:spPr>
          <a:xfrm>
            <a:off x="1218960" y="7364520"/>
            <a:ext cx="21944880" cy="3794400"/>
          </a:xfrm>
          <a:prstGeom prst="rect">
            <a:avLst/>
          </a:prstGeom>
          <a:noFill/>
          <a:ln w="0">
            <a:noFill/>
          </a:ln>
        </p:spPr>
        <p:txBody>
          <a:bodyPr lIns="0" rIns="0" tIns="0" bIns="0" anchor="t">
            <a:normAutofit/>
          </a:bodyPr>
          <a:p>
            <a:pPr>
              <a:lnSpc>
                <a:spcPct val="120000"/>
              </a:lnSpc>
              <a:spcBef>
                <a:spcPts val="1417"/>
              </a:spcBef>
              <a:buNone/>
            </a:pPr>
            <a:endParaRPr b="0" lang="en-US" sz="2600" spc="-1" strike="noStrike">
              <a:solidFill>
                <a:srgbClr val="646979"/>
              </a:solidFill>
              <a:latin typeface="Open Sans"/>
            </a:endParaRPr>
          </a:p>
        </p:txBody>
      </p:sp>
      <p:sp>
        <p:nvSpPr>
          <p:cNvPr id="5" name="PlaceHolder 4"/>
          <p:cNvSpPr>
            <a:spLocks noGrp="1"/>
          </p:cNvSpPr>
          <p:nvPr>
            <p:ph type="sldNum" idx="1"/>
          </p:nvPr>
        </p:nvSpPr>
        <p:spPr/>
        <p:txBody>
          <a:bodyPr/>
          <a:p>
            <a:fld id="{1EC5EB3D-1DAD-49E8-ABE8-27D905AB061E}" type="slidenum">
              <a:t>&lt;#&gt;</a:t>
            </a:fld>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1218960" y="547200"/>
            <a:ext cx="21944880" cy="2289960"/>
          </a:xfrm>
          <a:prstGeom prst="rect">
            <a:avLst/>
          </a:prstGeom>
          <a:noFill/>
          <a:ln w="0">
            <a:noFill/>
          </a:ln>
        </p:spPr>
        <p:txBody>
          <a:bodyPr lIns="0" rIns="0" tIns="0" bIns="0" anchor="ctr">
            <a:noAutofit/>
          </a:bodyPr>
          <a:p>
            <a:pPr algn="ctr">
              <a:buNone/>
            </a:pPr>
            <a:endParaRPr b="0" lang="en-US" sz="3000" spc="-1" strike="noStrike">
              <a:solidFill>
                <a:srgbClr val="000000"/>
              </a:solidFill>
              <a:latin typeface="Helvetica Neue"/>
            </a:endParaRPr>
          </a:p>
        </p:txBody>
      </p:sp>
      <p:sp>
        <p:nvSpPr>
          <p:cNvPr id="37" name="PlaceHolder 2"/>
          <p:cNvSpPr>
            <a:spLocks noGrp="1"/>
          </p:cNvSpPr>
          <p:nvPr>
            <p:ph/>
          </p:nvPr>
        </p:nvSpPr>
        <p:spPr>
          <a:xfrm>
            <a:off x="1218960" y="3209400"/>
            <a:ext cx="10708920" cy="3794400"/>
          </a:xfrm>
          <a:prstGeom prst="rect">
            <a:avLst/>
          </a:prstGeom>
          <a:noFill/>
          <a:ln w="0">
            <a:noFill/>
          </a:ln>
        </p:spPr>
        <p:txBody>
          <a:bodyPr lIns="0" rIns="0" tIns="0" bIns="0" anchor="t">
            <a:normAutofit/>
          </a:bodyPr>
          <a:p>
            <a:pPr>
              <a:lnSpc>
                <a:spcPct val="120000"/>
              </a:lnSpc>
              <a:spcBef>
                <a:spcPts val="1417"/>
              </a:spcBef>
              <a:buNone/>
            </a:pPr>
            <a:endParaRPr b="0" lang="en-US" sz="2600" spc="-1" strike="noStrike">
              <a:solidFill>
                <a:srgbClr val="646979"/>
              </a:solidFill>
              <a:latin typeface="Open Sans"/>
            </a:endParaRPr>
          </a:p>
        </p:txBody>
      </p:sp>
      <p:sp>
        <p:nvSpPr>
          <p:cNvPr id="38" name="PlaceHolder 3"/>
          <p:cNvSpPr>
            <a:spLocks noGrp="1"/>
          </p:cNvSpPr>
          <p:nvPr>
            <p:ph/>
          </p:nvPr>
        </p:nvSpPr>
        <p:spPr>
          <a:xfrm>
            <a:off x="12463560" y="3209400"/>
            <a:ext cx="10708920" cy="3794400"/>
          </a:xfrm>
          <a:prstGeom prst="rect">
            <a:avLst/>
          </a:prstGeom>
          <a:noFill/>
          <a:ln w="0">
            <a:noFill/>
          </a:ln>
        </p:spPr>
        <p:txBody>
          <a:bodyPr lIns="0" rIns="0" tIns="0" bIns="0" anchor="t">
            <a:normAutofit/>
          </a:bodyPr>
          <a:p>
            <a:pPr>
              <a:lnSpc>
                <a:spcPct val="120000"/>
              </a:lnSpc>
              <a:spcBef>
                <a:spcPts val="1417"/>
              </a:spcBef>
              <a:buNone/>
            </a:pPr>
            <a:endParaRPr b="0" lang="en-US" sz="2600" spc="-1" strike="noStrike">
              <a:solidFill>
                <a:srgbClr val="646979"/>
              </a:solidFill>
              <a:latin typeface="Open Sans"/>
            </a:endParaRPr>
          </a:p>
        </p:txBody>
      </p:sp>
      <p:sp>
        <p:nvSpPr>
          <p:cNvPr id="39" name="PlaceHolder 4"/>
          <p:cNvSpPr>
            <a:spLocks noGrp="1"/>
          </p:cNvSpPr>
          <p:nvPr>
            <p:ph/>
          </p:nvPr>
        </p:nvSpPr>
        <p:spPr>
          <a:xfrm>
            <a:off x="1218960" y="7364520"/>
            <a:ext cx="10708920" cy="3794400"/>
          </a:xfrm>
          <a:prstGeom prst="rect">
            <a:avLst/>
          </a:prstGeom>
          <a:noFill/>
          <a:ln w="0">
            <a:noFill/>
          </a:ln>
        </p:spPr>
        <p:txBody>
          <a:bodyPr lIns="0" rIns="0" tIns="0" bIns="0" anchor="t">
            <a:normAutofit/>
          </a:bodyPr>
          <a:p>
            <a:pPr>
              <a:lnSpc>
                <a:spcPct val="120000"/>
              </a:lnSpc>
              <a:spcBef>
                <a:spcPts val="1417"/>
              </a:spcBef>
              <a:buNone/>
            </a:pPr>
            <a:endParaRPr b="0" lang="en-US" sz="2600" spc="-1" strike="noStrike">
              <a:solidFill>
                <a:srgbClr val="646979"/>
              </a:solidFill>
              <a:latin typeface="Open Sans"/>
            </a:endParaRPr>
          </a:p>
        </p:txBody>
      </p:sp>
      <p:sp>
        <p:nvSpPr>
          <p:cNvPr id="40" name="PlaceHolder 5"/>
          <p:cNvSpPr>
            <a:spLocks noGrp="1"/>
          </p:cNvSpPr>
          <p:nvPr>
            <p:ph/>
          </p:nvPr>
        </p:nvSpPr>
        <p:spPr>
          <a:xfrm>
            <a:off x="12463560" y="7364520"/>
            <a:ext cx="10708920" cy="3794400"/>
          </a:xfrm>
          <a:prstGeom prst="rect">
            <a:avLst/>
          </a:prstGeom>
          <a:noFill/>
          <a:ln w="0">
            <a:noFill/>
          </a:ln>
        </p:spPr>
        <p:txBody>
          <a:bodyPr lIns="0" rIns="0" tIns="0" bIns="0" anchor="t">
            <a:normAutofit/>
          </a:bodyPr>
          <a:p>
            <a:pPr>
              <a:lnSpc>
                <a:spcPct val="120000"/>
              </a:lnSpc>
              <a:spcBef>
                <a:spcPts val="1417"/>
              </a:spcBef>
              <a:buNone/>
            </a:pPr>
            <a:endParaRPr b="0" lang="en-US" sz="2600" spc="-1" strike="noStrike">
              <a:solidFill>
                <a:srgbClr val="646979"/>
              </a:solidFill>
              <a:latin typeface="Open Sans"/>
            </a:endParaRPr>
          </a:p>
        </p:txBody>
      </p:sp>
      <p:sp>
        <p:nvSpPr>
          <p:cNvPr id="7" name="PlaceHolder 6"/>
          <p:cNvSpPr>
            <a:spLocks noGrp="1"/>
          </p:cNvSpPr>
          <p:nvPr>
            <p:ph type="sldNum" idx="1"/>
          </p:nvPr>
        </p:nvSpPr>
        <p:spPr/>
        <p:txBody>
          <a:bodyPr/>
          <a:p>
            <a:fld id="{549D4ED1-8A51-40D8-A014-EDCFF5434618}" type="slidenum">
              <a:t>&lt;#&gt;</a:t>
            </a:fld>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1" name="PlaceHolder 1"/>
          <p:cNvSpPr>
            <a:spLocks noGrp="1"/>
          </p:cNvSpPr>
          <p:nvPr>
            <p:ph type="title"/>
          </p:nvPr>
        </p:nvSpPr>
        <p:spPr>
          <a:xfrm>
            <a:off x="1218960" y="547200"/>
            <a:ext cx="21944880" cy="2289960"/>
          </a:xfrm>
          <a:prstGeom prst="rect">
            <a:avLst/>
          </a:prstGeom>
          <a:noFill/>
          <a:ln w="0">
            <a:noFill/>
          </a:ln>
        </p:spPr>
        <p:txBody>
          <a:bodyPr lIns="0" rIns="0" tIns="0" bIns="0" anchor="ctr">
            <a:noAutofit/>
          </a:bodyPr>
          <a:p>
            <a:pPr algn="ctr">
              <a:buNone/>
            </a:pPr>
            <a:endParaRPr b="0" lang="en-US" sz="3000" spc="-1" strike="noStrike">
              <a:solidFill>
                <a:srgbClr val="000000"/>
              </a:solidFill>
              <a:latin typeface="Helvetica Neue"/>
            </a:endParaRPr>
          </a:p>
        </p:txBody>
      </p:sp>
      <p:sp>
        <p:nvSpPr>
          <p:cNvPr id="42" name="PlaceHolder 2"/>
          <p:cNvSpPr>
            <a:spLocks noGrp="1"/>
          </p:cNvSpPr>
          <p:nvPr>
            <p:ph/>
          </p:nvPr>
        </p:nvSpPr>
        <p:spPr>
          <a:xfrm>
            <a:off x="1218960" y="3209400"/>
            <a:ext cx="7066080" cy="3794400"/>
          </a:xfrm>
          <a:prstGeom prst="rect">
            <a:avLst/>
          </a:prstGeom>
          <a:noFill/>
          <a:ln w="0">
            <a:noFill/>
          </a:ln>
        </p:spPr>
        <p:txBody>
          <a:bodyPr lIns="0" rIns="0" tIns="0" bIns="0" anchor="t">
            <a:normAutofit/>
          </a:bodyPr>
          <a:p>
            <a:pPr>
              <a:lnSpc>
                <a:spcPct val="120000"/>
              </a:lnSpc>
              <a:spcBef>
                <a:spcPts val="1417"/>
              </a:spcBef>
              <a:buNone/>
            </a:pPr>
            <a:endParaRPr b="0" lang="en-US" sz="2600" spc="-1" strike="noStrike">
              <a:solidFill>
                <a:srgbClr val="646979"/>
              </a:solidFill>
              <a:latin typeface="Open Sans"/>
            </a:endParaRPr>
          </a:p>
        </p:txBody>
      </p:sp>
      <p:sp>
        <p:nvSpPr>
          <p:cNvPr id="43" name="PlaceHolder 3"/>
          <p:cNvSpPr>
            <a:spLocks noGrp="1"/>
          </p:cNvSpPr>
          <p:nvPr>
            <p:ph/>
          </p:nvPr>
        </p:nvSpPr>
        <p:spPr>
          <a:xfrm>
            <a:off x="8638560" y="3209400"/>
            <a:ext cx="7066080" cy="3794400"/>
          </a:xfrm>
          <a:prstGeom prst="rect">
            <a:avLst/>
          </a:prstGeom>
          <a:noFill/>
          <a:ln w="0">
            <a:noFill/>
          </a:ln>
        </p:spPr>
        <p:txBody>
          <a:bodyPr lIns="0" rIns="0" tIns="0" bIns="0" anchor="t">
            <a:normAutofit/>
          </a:bodyPr>
          <a:p>
            <a:pPr>
              <a:lnSpc>
                <a:spcPct val="120000"/>
              </a:lnSpc>
              <a:spcBef>
                <a:spcPts val="1417"/>
              </a:spcBef>
              <a:buNone/>
            </a:pPr>
            <a:endParaRPr b="0" lang="en-US" sz="2600" spc="-1" strike="noStrike">
              <a:solidFill>
                <a:srgbClr val="646979"/>
              </a:solidFill>
              <a:latin typeface="Open Sans"/>
            </a:endParaRPr>
          </a:p>
        </p:txBody>
      </p:sp>
      <p:sp>
        <p:nvSpPr>
          <p:cNvPr id="44" name="PlaceHolder 4"/>
          <p:cNvSpPr>
            <a:spLocks noGrp="1"/>
          </p:cNvSpPr>
          <p:nvPr>
            <p:ph/>
          </p:nvPr>
        </p:nvSpPr>
        <p:spPr>
          <a:xfrm>
            <a:off x="16058520" y="3209400"/>
            <a:ext cx="7066080" cy="3794400"/>
          </a:xfrm>
          <a:prstGeom prst="rect">
            <a:avLst/>
          </a:prstGeom>
          <a:noFill/>
          <a:ln w="0">
            <a:noFill/>
          </a:ln>
        </p:spPr>
        <p:txBody>
          <a:bodyPr lIns="0" rIns="0" tIns="0" bIns="0" anchor="t">
            <a:normAutofit/>
          </a:bodyPr>
          <a:p>
            <a:pPr>
              <a:lnSpc>
                <a:spcPct val="120000"/>
              </a:lnSpc>
              <a:spcBef>
                <a:spcPts val="1417"/>
              </a:spcBef>
              <a:buNone/>
            </a:pPr>
            <a:endParaRPr b="0" lang="en-US" sz="2600" spc="-1" strike="noStrike">
              <a:solidFill>
                <a:srgbClr val="646979"/>
              </a:solidFill>
              <a:latin typeface="Open Sans"/>
            </a:endParaRPr>
          </a:p>
        </p:txBody>
      </p:sp>
      <p:sp>
        <p:nvSpPr>
          <p:cNvPr id="45" name="PlaceHolder 5"/>
          <p:cNvSpPr>
            <a:spLocks noGrp="1"/>
          </p:cNvSpPr>
          <p:nvPr>
            <p:ph/>
          </p:nvPr>
        </p:nvSpPr>
        <p:spPr>
          <a:xfrm>
            <a:off x="1218960" y="7364520"/>
            <a:ext cx="7066080" cy="3794400"/>
          </a:xfrm>
          <a:prstGeom prst="rect">
            <a:avLst/>
          </a:prstGeom>
          <a:noFill/>
          <a:ln w="0">
            <a:noFill/>
          </a:ln>
        </p:spPr>
        <p:txBody>
          <a:bodyPr lIns="0" rIns="0" tIns="0" bIns="0" anchor="t">
            <a:normAutofit/>
          </a:bodyPr>
          <a:p>
            <a:pPr>
              <a:lnSpc>
                <a:spcPct val="120000"/>
              </a:lnSpc>
              <a:spcBef>
                <a:spcPts val="1417"/>
              </a:spcBef>
              <a:buNone/>
            </a:pPr>
            <a:endParaRPr b="0" lang="en-US" sz="2600" spc="-1" strike="noStrike">
              <a:solidFill>
                <a:srgbClr val="646979"/>
              </a:solidFill>
              <a:latin typeface="Open Sans"/>
            </a:endParaRPr>
          </a:p>
        </p:txBody>
      </p:sp>
      <p:sp>
        <p:nvSpPr>
          <p:cNvPr id="46" name="PlaceHolder 6"/>
          <p:cNvSpPr>
            <a:spLocks noGrp="1"/>
          </p:cNvSpPr>
          <p:nvPr>
            <p:ph/>
          </p:nvPr>
        </p:nvSpPr>
        <p:spPr>
          <a:xfrm>
            <a:off x="8638560" y="7364520"/>
            <a:ext cx="7066080" cy="3794400"/>
          </a:xfrm>
          <a:prstGeom prst="rect">
            <a:avLst/>
          </a:prstGeom>
          <a:noFill/>
          <a:ln w="0">
            <a:noFill/>
          </a:ln>
        </p:spPr>
        <p:txBody>
          <a:bodyPr lIns="0" rIns="0" tIns="0" bIns="0" anchor="t">
            <a:normAutofit/>
          </a:bodyPr>
          <a:p>
            <a:pPr>
              <a:lnSpc>
                <a:spcPct val="120000"/>
              </a:lnSpc>
              <a:spcBef>
                <a:spcPts val="1417"/>
              </a:spcBef>
              <a:buNone/>
            </a:pPr>
            <a:endParaRPr b="0" lang="en-US" sz="2600" spc="-1" strike="noStrike">
              <a:solidFill>
                <a:srgbClr val="646979"/>
              </a:solidFill>
              <a:latin typeface="Open Sans"/>
            </a:endParaRPr>
          </a:p>
        </p:txBody>
      </p:sp>
      <p:sp>
        <p:nvSpPr>
          <p:cNvPr id="47" name="PlaceHolder 7"/>
          <p:cNvSpPr>
            <a:spLocks noGrp="1"/>
          </p:cNvSpPr>
          <p:nvPr>
            <p:ph/>
          </p:nvPr>
        </p:nvSpPr>
        <p:spPr>
          <a:xfrm>
            <a:off x="16058520" y="7364520"/>
            <a:ext cx="7066080" cy="3794400"/>
          </a:xfrm>
          <a:prstGeom prst="rect">
            <a:avLst/>
          </a:prstGeom>
          <a:noFill/>
          <a:ln w="0">
            <a:noFill/>
          </a:ln>
        </p:spPr>
        <p:txBody>
          <a:bodyPr lIns="0" rIns="0" tIns="0" bIns="0" anchor="t">
            <a:normAutofit/>
          </a:bodyPr>
          <a:p>
            <a:pPr>
              <a:lnSpc>
                <a:spcPct val="120000"/>
              </a:lnSpc>
              <a:spcBef>
                <a:spcPts val="1417"/>
              </a:spcBef>
              <a:buNone/>
            </a:pPr>
            <a:endParaRPr b="0" lang="en-US" sz="2600" spc="-1" strike="noStrike">
              <a:solidFill>
                <a:srgbClr val="646979"/>
              </a:solidFill>
              <a:latin typeface="Open Sans"/>
            </a:endParaRPr>
          </a:p>
        </p:txBody>
      </p:sp>
      <p:sp>
        <p:nvSpPr>
          <p:cNvPr id="9" name="PlaceHolder 8"/>
          <p:cNvSpPr>
            <a:spLocks noGrp="1"/>
          </p:cNvSpPr>
          <p:nvPr>
            <p:ph type="sldNum" idx="1"/>
          </p:nvPr>
        </p:nvSpPr>
        <p:spPr/>
        <p:txBody>
          <a:bodyPr/>
          <a:p>
            <a:fld id="{673C110A-732D-49AD-84C7-BB693E5571D5}" type="slidenum">
              <a:t>&lt;#&gt;</a:t>
            </a:fld>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2"/>
          </p:nvPr>
        </p:nvSpPr>
        <p:spPr/>
        <p:txBody>
          <a:bodyPr/>
          <a:p>
            <a:fld id="{2AB3755F-8A93-43E4-9308-CCC0C10F22EC}" type="slidenum">
              <a:t>&lt;#&gt;</a:t>
            </a:fld>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1" name="PlaceHolder 1"/>
          <p:cNvSpPr>
            <a:spLocks noGrp="1"/>
          </p:cNvSpPr>
          <p:nvPr>
            <p:ph type="title"/>
          </p:nvPr>
        </p:nvSpPr>
        <p:spPr>
          <a:xfrm>
            <a:off x="1218960" y="547200"/>
            <a:ext cx="21944880" cy="2289960"/>
          </a:xfrm>
          <a:prstGeom prst="rect">
            <a:avLst/>
          </a:prstGeom>
          <a:noFill/>
          <a:ln w="0">
            <a:noFill/>
          </a:ln>
        </p:spPr>
        <p:txBody>
          <a:bodyPr lIns="0" rIns="0" tIns="0" bIns="0" anchor="ctr">
            <a:noAutofit/>
          </a:bodyPr>
          <a:p>
            <a:pPr algn="ctr">
              <a:buNone/>
            </a:pPr>
            <a:endParaRPr b="0" lang="en-US" sz="3000" spc="-1" strike="noStrike">
              <a:solidFill>
                <a:srgbClr val="000000"/>
              </a:solidFill>
              <a:latin typeface="Helvetica Neue"/>
            </a:endParaRPr>
          </a:p>
        </p:txBody>
      </p:sp>
      <p:sp>
        <p:nvSpPr>
          <p:cNvPr id="52" name="PlaceHolder 2"/>
          <p:cNvSpPr>
            <a:spLocks noGrp="1"/>
          </p:cNvSpPr>
          <p:nvPr>
            <p:ph type="subTitle"/>
          </p:nvPr>
        </p:nvSpPr>
        <p:spPr>
          <a:xfrm>
            <a:off x="1218960" y="3209400"/>
            <a:ext cx="21944880" cy="795492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sldNum" idx="2"/>
          </p:nvPr>
        </p:nvSpPr>
        <p:spPr/>
        <p:txBody>
          <a:bodyPr/>
          <a:p>
            <a:fld id="{71FF95BD-0504-4188-9FEF-2D6A75D5241F}" type="slidenum">
              <a:t>&lt;#&gt;</a:t>
            </a:fld>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1218960" y="547200"/>
            <a:ext cx="21944880" cy="2289960"/>
          </a:xfrm>
          <a:prstGeom prst="rect">
            <a:avLst/>
          </a:prstGeom>
          <a:noFill/>
          <a:ln w="0">
            <a:noFill/>
          </a:ln>
        </p:spPr>
        <p:txBody>
          <a:bodyPr lIns="0" rIns="0" tIns="0" bIns="0" anchor="ctr">
            <a:noAutofit/>
          </a:bodyPr>
          <a:p>
            <a:pPr algn="ctr">
              <a:buNone/>
            </a:pPr>
            <a:endParaRPr b="0" lang="en-US" sz="3000" spc="-1" strike="noStrike">
              <a:solidFill>
                <a:srgbClr val="000000"/>
              </a:solidFill>
              <a:latin typeface="Helvetica Neue"/>
            </a:endParaRPr>
          </a:p>
        </p:txBody>
      </p:sp>
      <p:sp>
        <p:nvSpPr>
          <p:cNvPr id="54" name="PlaceHolder 2"/>
          <p:cNvSpPr>
            <a:spLocks noGrp="1"/>
          </p:cNvSpPr>
          <p:nvPr>
            <p:ph/>
          </p:nvPr>
        </p:nvSpPr>
        <p:spPr>
          <a:xfrm>
            <a:off x="1218960" y="3209400"/>
            <a:ext cx="21944880" cy="7954920"/>
          </a:xfrm>
          <a:prstGeom prst="rect">
            <a:avLst/>
          </a:prstGeom>
          <a:noFill/>
          <a:ln w="0">
            <a:noFill/>
          </a:ln>
        </p:spPr>
        <p:txBody>
          <a:bodyPr lIns="0" rIns="0" tIns="0" bIns="0" anchor="t">
            <a:normAutofit/>
          </a:bodyPr>
          <a:p>
            <a:pPr>
              <a:lnSpc>
                <a:spcPct val="120000"/>
              </a:lnSpc>
              <a:spcBef>
                <a:spcPts val="1417"/>
              </a:spcBef>
              <a:buNone/>
            </a:pPr>
            <a:endParaRPr b="0" lang="en-US" sz="2600" spc="-1" strike="noStrike">
              <a:solidFill>
                <a:srgbClr val="646979"/>
              </a:solidFill>
              <a:latin typeface="Open Sans"/>
            </a:endParaRPr>
          </a:p>
        </p:txBody>
      </p:sp>
      <p:sp>
        <p:nvSpPr>
          <p:cNvPr id="4" name="PlaceHolder 3"/>
          <p:cNvSpPr>
            <a:spLocks noGrp="1"/>
          </p:cNvSpPr>
          <p:nvPr>
            <p:ph type="sldNum" idx="2"/>
          </p:nvPr>
        </p:nvSpPr>
        <p:spPr/>
        <p:txBody>
          <a:bodyPr/>
          <a:p>
            <a:fld id="{9488CB87-4BCA-446B-9151-ED1959606320}" type="slidenum">
              <a:t>&lt;#&gt;</a:t>
            </a:fld>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1218960" y="547200"/>
            <a:ext cx="21944880" cy="2289960"/>
          </a:xfrm>
          <a:prstGeom prst="rect">
            <a:avLst/>
          </a:prstGeom>
          <a:noFill/>
          <a:ln w="0">
            <a:noFill/>
          </a:ln>
        </p:spPr>
        <p:txBody>
          <a:bodyPr lIns="0" rIns="0" tIns="0" bIns="0" anchor="ctr">
            <a:noAutofit/>
          </a:bodyPr>
          <a:p>
            <a:pPr algn="ctr">
              <a:buNone/>
            </a:pPr>
            <a:endParaRPr b="0" lang="en-US" sz="3000" spc="-1" strike="noStrike">
              <a:solidFill>
                <a:srgbClr val="000000"/>
              </a:solidFill>
              <a:latin typeface="Helvetica Neue"/>
            </a:endParaRPr>
          </a:p>
        </p:txBody>
      </p:sp>
      <p:sp>
        <p:nvSpPr>
          <p:cNvPr id="56" name="PlaceHolder 2"/>
          <p:cNvSpPr>
            <a:spLocks noGrp="1"/>
          </p:cNvSpPr>
          <p:nvPr>
            <p:ph/>
          </p:nvPr>
        </p:nvSpPr>
        <p:spPr>
          <a:xfrm>
            <a:off x="1218960" y="3209400"/>
            <a:ext cx="10708920" cy="7954920"/>
          </a:xfrm>
          <a:prstGeom prst="rect">
            <a:avLst/>
          </a:prstGeom>
          <a:noFill/>
          <a:ln w="0">
            <a:noFill/>
          </a:ln>
        </p:spPr>
        <p:txBody>
          <a:bodyPr lIns="0" rIns="0" tIns="0" bIns="0" anchor="t">
            <a:normAutofit/>
          </a:bodyPr>
          <a:p>
            <a:pPr>
              <a:lnSpc>
                <a:spcPct val="120000"/>
              </a:lnSpc>
              <a:spcBef>
                <a:spcPts val="1417"/>
              </a:spcBef>
              <a:buNone/>
            </a:pPr>
            <a:endParaRPr b="0" lang="en-US" sz="2600" spc="-1" strike="noStrike">
              <a:solidFill>
                <a:srgbClr val="646979"/>
              </a:solidFill>
              <a:latin typeface="Open Sans"/>
            </a:endParaRPr>
          </a:p>
        </p:txBody>
      </p:sp>
      <p:sp>
        <p:nvSpPr>
          <p:cNvPr id="57" name="PlaceHolder 3"/>
          <p:cNvSpPr>
            <a:spLocks noGrp="1"/>
          </p:cNvSpPr>
          <p:nvPr>
            <p:ph/>
          </p:nvPr>
        </p:nvSpPr>
        <p:spPr>
          <a:xfrm>
            <a:off x="12463560" y="3209400"/>
            <a:ext cx="10708920" cy="7954920"/>
          </a:xfrm>
          <a:prstGeom prst="rect">
            <a:avLst/>
          </a:prstGeom>
          <a:noFill/>
          <a:ln w="0">
            <a:noFill/>
          </a:ln>
        </p:spPr>
        <p:txBody>
          <a:bodyPr lIns="0" rIns="0" tIns="0" bIns="0" anchor="t">
            <a:normAutofit/>
          </a:bodyPr>
          <a:p>
            <a:pPr>
              <a:lnSpc>
                <a:spcPct val="120000"/>
              </a:lnSpc>
              <a:spcBef>
                <a:spcPts val="1417"/>
              </a:spcBef>
              <a:buNone/>
            </a:pPr>
            <a:endParaRPr b="0" lang="en-US" sz="2600" spc="-1" strike="noStrike">
              <a:solidFill>
                <a:srgbClr val="646979"/>
              </a:solidFill>
              <a:latin typeface="Open Sans"/>
            </a:endParaRPr>
          </a:p>
        </p:txBody>
      </p:sp>
      <p:sp>
        <p:nvSpPr>
          <p:cNvPr id="5" name="PlaceHolder 4"/>
          <p:cNvSpPr>
            <a:spLocks noGrp="1"/>
          </p:cNvSpPr>
          <p:nvPr>
            <p:ph type="sldNum" idx="2"/>
          </p:nvPr>
        </p:nvSpPr>
        <p:spPr/>
        <p:txBody>
          <a:bodyPr/>
          <a:p>
            <a:fld id="{0C7FBB87-7F4F-4D3B-AFB1-1105D89F5EC6}" type="slidenum">
              <a:t>&lt;#&gt;</a:t>
            </a:fld>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8" name="PlaceHolder 1"/>
          <p:cNvSpPr>
            <a:spLocks noGrp="1"/>
          </p:cNvSpPr>
          <p:nvPr>
            <p:ph type="title"/>
          </p:nvPr>
        </p:nvSpPr>
        <p:spPr>
          <a:xfrm>
            <a:off x="1218960" y="547200"/>
            <a:ext cx="21944880" cy="2289960"/>
          </a:xfrm>
          <a:prstGeom prst="rect">
            <a:avLst/>
          </a:prstGeom>
          <a:noFill/>
          <a:ln w="0">
            <a:noFill/>
          </a:ln>
        </p:spPr>
        <p:txBody>
          <a:bodyPr lIns="0" rIns="0" tIns="0" bIns="0" anchor="ctr">
            <a:noAutofit/>
          </a:bodyPr>
          <a:p>
            <a:pPr algn="ctr">
              <a:buNone/>
            </a:pPr>
            <a:endParaRPr b="0" lang="en-US" sz="3000" spc="-1" strike="noStrike">
              <a:solidFill>
                <a:srgbClr val="000000"/>
              </a:solidFill>
              <a:latin typeface="Helvetica Neue"/>
            </a:endParaRPr>
          </a:p>
        </p:txBody>
      </p:sp>
      <p:sp>
        <p:nvSpPr>
          <p:cNvPr id="3" name="PlaceHolder 2"/>
          <p:cNvSpPr>
            <a:spLocks noGrp="1"/>
          </p:cNvSpPr>
          <p:nvPr>
            <p:ph type="sldNum" idx="2"/>
          </p:nvPr>
        </p:nvSpPr>
        <p:spPr/>
        <p:txBody>
          <a:bodyPr/>
          <a:p>
            <a:fld id="{75C54B33-C8A9-469B-A1BD-08EBF02FC8CC}" type="slidenum">
              <a:t>&lt;#&gt;</a:t>
            </a:fld>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9" name="PlaceHolder 1"/>
          <p:cNvSpPr>
            <a:spLocks noGrp="1"/>
          </p:cNvSpPr>
          <p:nvPr>
            <p:ph type="subTitle"/>
          </p:nvPr>
        </p:nvSpPr>
        <p:spPr>
          <a:xfrm>
            <a:off x="1218960" y="547200"/>
            <a:ext cx="21944880" cy="1061604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sldNum" idx="2"/>
          </p:nvPr>
        </p:nvSpPr>
        <p:spPr/>
        <p:txBody>
          <a:bodyPr/>
          <a:p>
            <a:fld id="{CA20C584-E60F-410E-B501-0EEA5F0D9FCA}" type="slidenum">
              <a:t>&lt;#&gt;</a:t>
            </a:fld>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1218960" y="547200"/>
            <a:ext cx="21944880" cy="2289960"/>
          </a:xfrm>
          <a:prstGeom prst="rect">
            <a:avLst/>
          </a:prstGeom>
          <a:noFill/>
          <a:ln w="0">
            <a:noFill/>
          </a:ln>
        </p:spPr>
        <p:txBody>
          <a:bodyPr lIns="0" rIns="0" tIns="0" bIns="0" anchor="ctr">
            <a:noAutofit/>
          </a:bodyPr>
          <a:p>
            <a:pPr algn="ctr">
              <a:buNone/>
            </a:pPr>
            <a:endParaRPr b="0" lang="en-US" sz="3000" spc="-1" strike="noStrike">
              <a:solidFill>
                <a:srgbClr val="000000"/>
              </a:solidFill>
              <a:latin typeface="Helvetica Neue"/>
            </a:endParaRPr>
          </a:p>
        </p:txBody>
      </p:sp>
      <p:sp>
        <p:nvSpPr>
          <p:cNvPr id="61" name="PlaceHolder 2"/>
          <p:cNvSpPr>
            <a:spLocks noGrp="1"/>
          </p:cNvSpPr>
          <p:nvPr>
            <p:ph/>
          </p:nvPr>
        </p:nvSpPr>
        <p:spPr>
          <a:xfrm>
            <a:off x="1218960" y="3209400"/>
            <a:ext cx="10708920" cy="3794400"/>
          </a:xfrm>
          <a:prstGeom prst="rect">
            <a:avLst/>
          </a:prstGeom>
          <a:noFill/>
          <a:ln w="0">
            <a:noFill/>
          </a:ln>
        </p:spPr>
        <p:txBody>
          <a:bodyPr lIns="0" rIns="0" tIns="0" bIns="0" anchor="t">
            <a:normAutofit/>
          </a:bodyPr>
          <a:p>
            <a:pPr>
              <a:lnSpc>
                <a:spcPct val="120000"/>
              </a:lnSpc>
              <a:spcBef>
                <a:spcPts val="1417"/>
              </a:spcBef>
              <a:buNone/>
            </a:pPr>
            <a:endParaRPr b="0" lang="en-US" sz="2600" spc="-1" strike="noStrike">
              <a:solidFill>
                <a:srgbClr val="646979"/>
              </a:solidFill>
              <a:latin typeface="Open Sans"/>
            </a:endParaRPr>
          </a:p>
        </p:txBody>
      </p:sp>
      <p:sp>
        <p:nvSpPr>
          <p:cNvPr id="62" name="PlaceHolder 3"/>
          <p:cNvSpPr>
            <a:spLocks noGrp="1"/>
          </p:cNvSpPr>
          <p:nvPr>
            <p:ph/>
          </p:nvPr>
        </p:nvSpPr>
        <p:spPr>
          <a:xfrm>
            <a:off x="12463560" y="3209400"/>
            <a:ext cx="10708920" cy="7954920"/>
          </a:xfrm>
          <a:prstGeom prst="rect">
            <a:avLst/>
          </a:prstGeom>
          <a:noFill/>
          <a:ln w="0">
            <a:noFill/>
          </a:ln>
        </p:spPr>
        <p:txBody>
          <a:bodyPr lIns="0" rIns="0" tIns="0" bIns="0" anchor="t">
            <a:normAutofit/>
          </a:bodyPr>
          <a:p>
            <a:pPr>
              <a:lnSpc>
                <a:spcPct val="120000"/>
              </a:lnSpc>
              <a:spcBef>
                <a:spcPts val="1417"/>
              </a:spcBef>
              <a:buNone/>
            </a:pPr>
            <a:endParaRPr b="0" lang="en-US" sz="2600" spc="-1" strike="noStrike">
              <a:solidFill>
                <a:srgbClr val="646979"/>
              </a:solidFill>
              <a:latin typeface="Open Sans"/>
            </a:endParaRPr>
          </a:p>
        </p:txBody>
      </p:sp>
      <p:sp>
        <p:nvSpPr>
          <p:cNvPr id="63" name="PlaceHolder 4"/>
          <p:cNvSpPr>
            <a:spLocks noGrp="1"/>
          </p:cNvSpPr>
          <p:nvPr>
            <p:ph/>
          </p:nvPr>
        </p:nvSpPr>
        <p:spPr>
          <a:xfrm>
            <a:off x="1218960" y="7364520"/>
            <a:ext cx="10708920" cy="3794400"/>
          </a:xfrm>
          <a:prstGeom prst="rect">
            <a:avLst/>
          </a:prstGeom>
          <a:noFill/>
          <a:ln w="0">
            <a:noFill/>
          </a:ln>
        </p:spPr>
        <p:txBody>
          <a:bodyPr lIns="0" rIns="0" tIns="0" bIns="0" anchor="t">
            <a:normAutofit/>
          </a:bodyPr>
          <a:p>
            <a:pPr>
              <a:lnSpc>
                <a:spcPct val="120000"/>
              </a:lnSpc>
              <a:spcBef>
                <a:spcPts val="1417"/>
              </a:spcBef>
              <a:buNone/>
            </a:pPr>
            <a:endParaRPr b="0" lang="en-US" sz="2600" spc="-1" strike="noStrike">
              <a:solidFill>
                <a:srgbClr val="646979"/>
              </a:solidFill>
              <a:latin typeface="Open Sans"/>
            </a:endParaRPr>
          </a:p>
        </p:txBody>
      </p:sp>
      <p:sp>
        <p:nvSpPr>
          <p:cNvPr id="6" name="PlaceHolder 5"/>
          <p:cNvSpPr>
            <a:spLocks noGrp="1"/>
          </p:cNvSpPr>
          <p:nvPr>
            <p:ph type="sldNum" idx="2"/>
          </p:nvPr>
        </p:nvSpPr>
        <p:spPr/>
        <p:txBody>
          <a:bodyPr/>
          <a:p>
            <a:fld id="{3ECDFFA1-2976-4642-83A1-B21A2DE4F78B}" type="slidenum">
              <a:t>&lt;#&gt;</a:t>
            </a:fld>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 name="PlaceHolder 1"/>
          <p:cNvSpPr>
            <a:spLocks noGrp="1"/>
          </p:cNvSpPr>
          <p:nvPr>
            <p:ph type="title"/>
          </p:nvPr>
        </p:nvSpPr>
        <p:spPr>
          <a:xfrm>
            <a:off x="1218960" y="547200"/>
            <a:ext cx="21944880" cy="2289960"/>
          </a:xfrm>
          <a:prstGeom prst="rect">
            <a:avLst/>
          </a:prstGeom>
          <a:noFill/>
          <a:ln w="0">
            <a:noFill/>
          </a:ln>
        </p:spPr>
        <p:txBody>
          <a:bodyPr lIns="0" rIns="0" tIns="0" bIns="0" anchor="ctr">
            <a:noAutofit/>
          </a:bodyPr>
          <a:p>
            <a:pPr algn="ctr">
              <a:buNone/>
            </a:pPr>
            <a:endParaRPr b="0" lang="en-US" sz="3000" spc="-1" strike="noStrike">
              <a:solidFill>
                <a:srgbClr val="000000"/>
              </a:solidFill>
              <a:latin typeface="Helvetica Neue"/>
            </a:endParaRPr>
          </a:p>
        </p:txBody>
      </p:sp>
      <p:sp>
        <p:nvSpPr>
          <p:cNvPr id="13" name="PlaceHolder 2"/>
          <p:cNvSpPr>
            <a:spLocks noGrp="1"/>
          </p:cNvSpPr>
          <p:nvPr>
            <p:ph type="subTitle"/>
          </p:nvPr>
        </p:nvSpPr>
        <p:spPr>
          <a:xfrm>
            <a:off x="1218960" y="3209400"/>
            <a:ext cx="21944880" cy="795492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sldNum" idx="1"/>
          </p:nvPr>
        </p:nvSpPr>
        <p:spPr/>
        <p:txBody>
          <a:bodyPr/>
          <a:p>
            <a:fld id="{5CC87AA2-1294-43E7-B7DE-AD475D052AE2}" type="slidenum">
              <a:t>&lt;#&gt;</a:t>
            </a:fld>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1218960" y="547200"/>
            <a:ext cx="21944880" cy="2289960"/>
          </a:xfrm>
          <a:prstGeom prst="rect">
            <a:avLst/>
          </a:prstGeom>
          <a:noFill/>
          <a:ln w="0">
            <a:noFill/>
          </a:ln>
        </p:spPr>
        <p:txBody>
          <a:bodyPr lIns="0" rIns="0" tIns="0" bIns="0" anchor="ctr">
            <a:noAutofit/>
          </a:bodyPr>
          <a:p>
            <a:pPr algn="ctr">
              <a:buNone/>
            </a:pPr>
            <a:endParaRPr b="0" lang="en-US" sz="3000" spc="-1" strike="noStrike">
              <a:solidFill>
                <a:srgbClr val="000000"/>
              </a:solidFill>
              <a:latin typeface="Helvetica Neue"/>
            </a:endParaRPr>
          </a:p>
        </p:txBody>
      </p:sp>
      <p:sp>
        <p:nvSpPr>
          <p:cNvPr id="65" name="PlaceHolder 2"/>
          <p:cNvSpPr>
            <a:spLocks noGrp="1"/>
          </p:cNvSpPr>
          <p:nvPr>
            <p:ph/>
          </p:nvPr>
        </p:nvSpPr>
        <p:spPr>
          <a:xfrm>
            <a:off x="1218960" y="3209400"/>
            <a:ext cx="10708920" cy="7954920"/>
          </a:xfrm>
          <a:prstGeom prst="rect">
            <a:avLst/>
          </a:prstGeom>
          <a:noFill/>
          <a:ln w="0">
            <a:noFill/>
          </a:ln>
        </p:spPr>
        <p:txBody>
          <a:bodyPr lIns="0" rIns="0" tIns="0" bIns="0" anchor="t">
            <a:normAutofit/>
          </a:bodyPr>
          <a:p>
            <a:pPr>
              <a:lnSpc>
                <a:spcPct val="120000"/>
              </a:lnSpc>
              <a:spcBef>
                <a:spcPts val="1417"/>
              </a:spcBef>
              <a:buNone/>
            </a:pPr>
            <a:endParaRPr b="0" lang="en-US" sz="2600" spc="-1" strike="noStrike">
              <a:solidFill>
                <a:srgbClr val="646979"/>
              </a:solidFill>
              <a:latin typeface="Open Sans"/>
            </a:endParaRPr>
          </a:p>
        </p:txBody>
      </p:sp>
      <p:sp>
        <p:nvSpPr>
          <p:cNvPr id="66" name="PlaceHolder 3"/>
          <p:cNvSpPr>
            <a:spLocks noGrp="1"/>
          </p:cNvSpPr>
          <p:nvPr>
            <p:ph/>
          </p:nvPr>
        </p:nvSpPr>
        <p:spPr>
          <a:xfrm>
            <a:off x="12463560" y="3209400"/>
            <a:ext cx="10708920" cy="3794400"/>
          </a:xfrm>
          <a:prstGeom prst="rect">
            <a:avLst/>
          </a:prstGeom>
          <a:noFill/>
          <a:ln w="0">
            <a:noFill/>
          </a:ln>
        </p:spPr>
        <p:txBody>
          <a:bodyPr lIns="0" rIns="0" tIns="0" bIns="0" anchor="t">
            <a:normAutofit/>
          </a:bodyPr>
          <a:p>
            <a:pPr>
              <a:lnSpc>
                <a:spcPct val="120000"/>
              </a:lnSpc>
              <a:spcBef>
                <a:spcPts val="1417"/>
              </a:spcBef>
              <a:buNone/>
            </a:pPr>
            <a:endParaRPr b="0" lang="en-US" sz="2600" spc="-1" strike="noStrike">
              <a:solidFill>
                <a:srgbClr val="646979"/>
              </a:solidFill>
              <a:latin typeface="Open Sans"/>
            </a:endParaRPr>
          </a:p>
        </p:txBody>
      </p:sp>
      <p:sp>
        <p:nvSpPr>
          <p:cNvPr id="67" name="PlaceHolder 4"/>
          <p:cNvSpPr>
            <a:spLocks noGrp="1"/>
          </p:cNvSpPr>
          <p:nvPr>
            <p:ph/>
          </p:nvPr>
        </p:nvSpPr>
        <p:spPr>
          <a:xfrm>
            <a:off x="12463560" y="7364520"/>
            <a:ext cx="10708920" cy="3794400"/>
          </a:xfrm>
          <a:prstGeom prst="rect">
            <a:avLst/>
          </a:prstGeom>
          <a:noFill/>
          <a:ln w="0">
            <a:noFill/>
          </a:ln>
        </p:spPr>
        <p:txBody>
          <a:bodyPr lIns="0" rIns="0" tIns="0" bIns="0" anchor="t">
            <a:normAutofit/>
          </a:bodyPr>
          <a:p>
            <a:pPr>
              <a:lnSpc>
                <a:spcPct val="120000"/>
              </a:lnSpc>
              <a:spcBef>
                <a:spcPts val="1417"/>
              </a:spcBef>
              <a:buNone/>
            </a:pPr>
            <a:endParaRPr b="0" lang="en-US" sz="2600" spc="-1" strike="noStrike">
              <a:solidFill>
                <a:srgbClr val="646979"/>
              </a:solidFill>
              <a:latin typeface="Open Sans"/>
            </a:endParaRPr>
          </a:p>
        </p:txBody>
      </p:sp>
      <p:sp>
        <p:nvSpPr>
          <p:cNvPr id="6" name="PlaceHolder 5"/>
          <p:cNvSpPr>
            <a:spLocks noGrp="1"/>
          </p:cNvSpPr>
          <p:nvPr>
            <p:ph type="sldNum" idx="2"/>
          </p:nvPr>
        </p:nvSpPr>
        <p:spPr/>
        <p:txBody>
          <a:bodyPr/>
          <a:p>
            <a:fld id="{6681DA95-58D2-4C58-BA75-7736AF01C6B0}" type="slidenum">
              <a:t>&lt;#&gt;</a:t>
            </a:fld>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1218960" y="547200"/>
            <a:ext cx="21944880" cy="2289960"/>
          </a:xfrm>
          <a:prstGeom prst="rect">
            <a:avLst/>
          </a:prstGeom>
          <a:noFill/>
          <a:ln w="0">
            <a:noFill/>
          </a:ln>
        </p:spPr>
        <p:txBody>
          <a:bodyPr lIns="0" rIns="0" tIns="0" bIns="0" anchor="ctr">
            <a:noAutofit/>
          </a:bodyPr>
          <a:p>
            <a:pPr algn="ctr">
              <a:buNone/>
            </a:pPr>
            <a:endParaRPr b="0" lang="en-US" sz="3000" spc="-1" strike="noStrike">
              <a:solidFill>
                <a:srgbClr val="000000"/>
              </a:solidFill>
              <a:latin typeface="Helvetica Neue"/>
            </a:endParaRPr>
          </a:p>
        </p:txBody>
      </p:sp>
      <p:sp>
        <p:nvSpPr>
          <p:cNvPr id="69" name="PlaceHolder 2"/>
          <p:cNvSpPr>
            <a:spLocks noGrp="1"/>
          </p:cNvSpPr>
          <p:nvPr>
            <p:ph/>
          </p:nvPr>
        </p:nvSpPr>
        <p:spPr>
          <a:xfrm>
            <a:off x="1218960" y="3209400"/>
            <a:ext cx="10708920" cy="3794400"/>
          </a:xfrm>
          <a:prstGeom prst="rect">
            <a:avLst/>
          </a:prstGeom>
          <a:noFill/>
          <a:ln w="0">
            <a:noFill/>
          </a:ln>
        </p:spPr>
        <p:txBody>
          <a:bodyPr lIns="0" rIns="0" tIns="0" bIns="0" anchor="t">
            <a:normAutofit/>
          </a:bodyPr>
          <a:p>
            <a:pPr>
              <a:lnSpc>
                <a:spcPct val="120000"/>
              </a:lnSpc>
              <a:spcBef>
                <a:spcPts val="1417"/>
              </a:spcBef>
              <a:buNone/>
            </a:pPr>
            <a:endParaRPr b="0" lang="en-US" sz="2600" spc="-1" strike="noStrike">
              <a:solidFill>
                <a:srgbClr val="646979"/>
              </a:solidFill>
              <a:latin typeface="Open Sans"/>
            </a:endParaRPr>
          </a:p>
        </p:txBody>
      </p:sp>
      <p:sp>
        <p:nvSpPr>
          <p:cNvPr id="70" name="PlaceHolder 3"/>
          <p:cNvSpPr>
            <a:spLocks noGrp="1"/>
          </p:cNvSpPr>
          <p:nvPr>
            <p:ph/>
          </p:nvPr>
        </p:nvSpPr>
        <p:spPr>
          <a:xfrm>
            <a:off x="12463560" y="3209400"/>
            <a:ext cx="10708920" cy="3794400"/>
          </a:xfrm>
          <a:prstGeom prst="rect">
            <a:avLst/>
          </a:prstGeom>
          <a:noFill/>
          <a:ln w="0">
            <a:noFill/>
          </a:ln>
        </p:spPr>
        <p:txBody>
          <a:bodyPr lIns="0" rIns="0" tIns="0" bIns="0" anchor="t">
            <a:normAutofit/>
          </a:bodyPr>
          <a:p>
            <a:pPr>
              <a:lnSpc>
                <a:spcPct val="120000"/>
              </a:lnSpc>
              <a:spcBef>
                <a:spcPts val="1417"/>
              </a:spcBef>
              <a:buNone/>
            </a:pPr>
            <a:endParaRPr b="0" lang="en-US" sz="2600" spc="-1" strike="noStrike">
              <a:solidFill>
                <a:srgbClr val="646979"/>
              </a:solidFill>
              <a:latin typeface="Open Sans"/>
            </a:endParaRPr>
          </a:p>
        </p:txBody>
      </p:sp>
      <p:sp>
        <p:nvSpPr>
          <p:cNvPr id="71" name="PlaceHolder 4"/>
          <p:cNvSpPr>
            <a:spLocks noGrp="1"/>
          </p:cNvSpPr>
          <p:nvPr>
            <p:ph/>
          </p:nvPr>
        </p:nvSpPr>
        <p:spPr>
          <a:xfrm>
            <a:off x="1218960" y="7364520"/>
            <a:ext cx="21944880" cy="3794400"/>
          </a:xfrm>
          <a:prstGeom prst="rect">
            <a:avLst/>
          </a:prstGeom>
          <a:noFill/>
          <a:ln w="0">
            <a:noFill/>
          </a:ln>
        </p:spPr>
        <p:txBody>
          <a:bodyPr lIns="0" rIns="0" tIns="0" bIns="0" anchor="t">
            <a:normAutofit/>
          </a:bodyPr>
          <a:p>
            <a:pPr>
              <a:lnSpc>
                <a:spcPct val="120000"/>
              </a:lnSpc>
              <a:spcBef>
                <a:spcPts val="1417"/>
              </a:spcBef>
              <a:buNone/>
            </a:pPr>
            <a:endParaRPr b="0" lang="en-US" sz="2600" spc="-1" strike="noStrike">
              <a:solidFill>
                <a:srgbClr val="646979"/>
              </a:solidFill>
              <a:latin typeface="Open Sans"/>
            </a:endParaRPr>
          </a:p>
        </p:txBody>
      </p:sp>
      <p:sp>
        <p:nvSpPr>
          <p:cNvPr id="6" name="PlaceHolder 5"/>
          <p:cNvSpPr>
            <a:spLocks noGrp="1"/>
          </p:cNvSpPr>
          <p:nvPr>
            <p:ph type="sldNum" idx="2"/>
          </p:nvPr>
        </p:nvSpPr>
        <p:spPr/>
        <p:txBody>
          <a:bodyPr/>
          <a:p>
            <a:fld id="{DA71ADF3-DD78-49CE-A9D7-B2560C802085}" type="slidenum">
              <a:t>&lt;#&gt;</a:t>
            </a:fld>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1218960" y="547200"/>
            <a:ext cx="21944880" cy="2289960"/>
          </a:xfrm>
          <a:prstGeom prst="rect">
            <a:avLst/>
          </a:prstGeom>
          <a:noFill/>
          <a:ln w="0">
            <a:noFill/>
          </a:ln>
        </p:spPr>
        <p:txBody>
          <a:bodyPr lIns="0" rIns="0" tIns="0" bIns="0" anchor="ctr">
            <a:noAutofit/>
          </a:bodyPr>
          <a:p>
            <a:pPr algn="ctr">
              <a:buNone/>
            </a:pPr>
            <a:endParaRPr b="0" lang="en-US" sz="3000" spc="-1" strike="noStrike">
              <a:solidFill>
                <a:srgbClr val="000000"/>
              </a:solidFill>
              <a:latin typeface="Helvetica Neue"/>
            </a:endParaRPr>
          </a:p>
        </p:txBody>
      </p:sp>
      <p:sp>
        <p:nvSpPr>
          <p:cNvPr id="73" name="PlaceHolder 2"/>
          <p:cNvSpPr>
            <a:spLocks noGrp="1"/>
          </p:cNvSpPr>
          <p:nvPr>
            <p:ph/>
          </p:nvPr>
        </p:nvSpPr>
        <p:spPr>
          <a:xfrm>
            <a:off x="1218960" y="3209400"/>
            <a:ext cx="21944880" cy="3794400"/>
          </a:xfrm>
          <a:prstGeom prst="rect">
            <a:avLst/>
          </a:prstGeom>
          <a:noFill/>
          <a:ln w="0">
            <a:noFill/>
          </a:ln>
        </p:spPr>
        <p:txBody>
          <a:bodyPr lIns="0" rIns="0" tIns="0" bIns="0" anchor="t">
            <a:normAutofit/>
          </a:bodyPr>
          <a:p>
            <a:pPr>
              <a:lnSpc>
                <a:spcPct val="120000"/>
              </a:lnSpc>
              <a:spcBef>
                <a:spcPts val="1417"/>
              </a:spcBef>
              <a:buNone/>
            </a:pPr>
            <a:endParaRPr b="0" lang="en-US" sz="2600" spc="-1" strike="noStrike">
              <a:solidFill>
                <a:srgbClr val="646979"/>
              </a:solidFill>
              <a:latin typeface="Open Sans"/>
            </a:endParaRPr>
          </a:p>
        </p:txBody>
      </p:sp>
      <p:sp>
        <p:nvSpPr>
          <p:cNvPr id="74" name="PlaceHolder 3"/>
          <p:cNvSpPr>
            <a:spLocks noGrp="1"/>
          </p:cNvSpPr>
          <p:nvPr>
            <p:ph/>
          </p:nvPr>
        </p:nvSpPr>
        <p:spPr>
          <a:xfrm>
            <a:off x="1218960" y="7364520"/>
            <a:ext cx="21944880" cy="3794400"/>
          </a:xfrm>
          <a:prstGeom prst="rect">
            <a:avLst/>
          </a:prstGeom>
          <a:noFill/>
          <a:ln w="0">
            <a:noFill/>
          </a:ln>
        </p:spPr>
        <p:txBody>
          <a:bodyPr lIns="0" rIns="0" tIns="0" bIns="0" anchor="t">
            <a:normAutofit/>
          </a:bodyPr>
          <a:p>
            <a:pPr>
              <a:lnSpc>
                <a:spcPct val="120000"/>
              </a:lnSpc>
              <a:spcBef>
                <a:spcPts val="1417"/>
              </a:spcBef>
              <a:buNone/>
            </a:pPr>
            <a:endParaRPr b="0" lang="en-US" sz="2600" spc="-1" strike="noStrike">
              <a:solidFill>
                <a:srgbClr val="646979"/>
              </a:solidFill>
              <a:latin typeface="Open Sans"/>
            </a:endParaRPr>
          </a:p>
        </p:txBody>
      </p:sp>
      <p:sp>
        <p:nvSpPr>
          <p:cNvPr id="5" name="PlaceHolder 4"/>
          <p:cNvSpPr>
            <a:spLocks noGrp="1"/>
          </p:cNvSpPr>
          <p:nvPr>
            <p:ph type="sldNum" idx="2"/>
          </p:nvPr>
        </p:nvSpPr>
        <p:spPr/>
        <p:txBody>
          <a:bodyPr/>
          <a:p>
            <a:fld id="{5B15787B-3BEC-4455-A3EC-C6554B4A883D}" type="slidenum">
              <a:t>&lt;#&gt;</a:t>
            </a:fld>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1218960" y="547200"/>
            <a:ext cx="21944880" cy="2289960"/>
          </a:xfrm>
          <a:prstGeom prst="rect">
            <a:avLst/>
          </a:prstGeom>
          <a:noFill/>
          <a:ln w="0">
            <a:noFill/>
          </a:ln>
        </p:spPr>
        <p:txBody>
          <a:bodyPr lIns="0" rIns="0" tIns="0" bIns="0" anchor="ctr">
            <a:noAutofit/>
          </a:bodyPr>
          <a:p>
            <a:pPr algn="ctr">
              <a:buNone/>
            </a:pPr>
            <a:endParaRPr b="0" lang="en-US" sz="3000" spc="-1" strike="noStrike">
              <a:solidFill>
                <a:srgbClr val="000000"/>
              </a:solidFill>
              <a:latin typeface="Helvetica Neue"/>
            </a:endParaRPr>
          </a:p>
        </p:txBody>
      </p:sp>
      <p:sp>
        <p:nvSpPr>
          <p:cNvPr id="76" name="PlaceHolder 2"/>
          <p:cNvSpPr>
            <a:spLocks noGrp="1"/>
          </p:cNvSpPr>
          <p:nvPr>
            <p:ph/>
          </p:nvPr>
        </p:nvSpPr>
        <p:spPr>
          <a:xfrm>
            <a:off x="1218960" y="3209400"/>
            <a:ext cx="10708920" cy="3794400"/>
          </a:xfrm>
          <a:prstGeom prst="rect">
            <a:avLst/>
          </a:prstGeom>
          <a:noFill/>
          <a:ln w="0">
            <a:noFill/>
          </a:ln>
        </p:spPr>
        <p:txBody>
          <a:bodyPr lIns="0" rIns="0" tIns="0" bIns="0" anchor="t">
            <a:normAutofit/>
          </a:bodyPr>
          <a:p>
            <a:pPr>
              <a:lnSpc>
                <a:spcPct val="120000"/>
              </a:lnSpc>
              <a:spcBef>
                <a:spcPts val="1417"/>
              </a:spcBef>
              <a:buNone/>
            </a:pPr>
            <a:endParaRPr b="0" lang="en-US" sz="2600" spc="-1" strike="noStrike">
              <a:solidFill>
                <a:srgbClr val="646979"/>
              </a:solidFill>
              <a:latin typeface="Open Sans"/>
            </a:endParaRPr>
          </a:p>
        </p:txBody>
      </p:sp>
      <p:sp>
        <p:nvSpPr>
          <p:cNvPr id="77" name="PlaceHolder 3"/>
          <p:cNvSpPr>
            <a:spLocks noGrp="1"/>
          </p:cNvSpPr>
          <p:nvPr>
            <p:ph/>
          </p:nvPr>
        </p:nvSpPr>
        <p:spPr>
          <a:xfrm>
            <a:off x="12463560" y="3209400"/>
            <a:ext cx="10708920" cy="3794400"/>
          </a:xfrm>
          <a:prstGeom prst="rect">
            <a:avLst/>
          </a:prstGeom>
          <a:noFill/>
          <a:ln w="0">
            <a:noFill/>
          </a:ln>
        </p:spPr>
        <p:txBody>
          <a:bodyPr lIns="0" rIns="0" tIns="0" bIns="0" anchor="t">
            <a:normAutofit/>
          </a:bodyPr>
          <a:p>
            <a:pPr>
              <a:lnSpc>
                <a:spcPct val="120000"/>
              </a:lnSpc>
              <a:spcBef>
                <a:spcPts val="1417"/>
              </a:spcBef>
              <a:buNone/>
            </a:pPr>
            <a:endParaRPr b="0" lang="en-US" sz="2600" spc="-1" strike="noStrike">
              <a:solidFill>
                <a:srgbClr val="646979"/>
              </a:solidFill>
              <a:latin typeface="Open Sans"/>
            </a:endParaRPr>
          </a:p>
        </p:txBody>
      </p:sp>
      <p:sp>
        <p:nvSpPr>
          <p:cNvPr id="78" name="PlaceHolder 4"/>
          <p:cNvSpPr>
            <a:spLocks noGrp="1"/>
          </p:cNvSpPr>
          <p:nvPr>
            <p:ph/>
          </p:nvPr>
        </p:nvSpPr>
        <p:spPr>
          <a:xfrm>
            <a:off x="1218960" y="7364520"/>
            <a:ext cx="10708920" cy="3794400"/>
          </a:xfrm>
          <a:prstGeom prst="rect">
            <a:avLst/>
          </a:prstGeom>
          <a:noFill/>
          <a:ln w="0">
            <a:noFill/>
          </a:ln>
        </p:spPr>
        <p:txBody>
          <a:bodyPr lIns="0" rIns="0" tIns="0" bIns="0" anchor="t">
            <a:normAutofit/>
          </a:bodyPr>
          <a:p>
            <a:pPr>
              <a:lnSpc>
                <a:spcPct val="120000"/>
              </a:lnSpc>
              <a:spcBef>
                <a:spcPts val="1417"/>
              </a:spcBef>
              <a:buNone/>
            </a:pPr>
            <a:endParaRPr b="0" lang="en-US" sz="2600" spc="-1" strike="noStrike">
              <a:solidFill>
                <a:srgbClr val="646979"/>
              </a:solidFill>
              <a:latin typeface="Open Sans"/>
            </a:endParaRPr>
          </a:p>
        </p:txBody>
      </p:sp>
      <p:sp>
        <p:nvSpPr>
          <p:cNvPr id="79" name="PlaceHolder 5"/>
          <p:cNvSpPr>
            <a:spLocks noGrp="1"/>
          </p:cNvSpPr>
          <p:nvPr>
            <p:ph/>
          </p:nvPr>
        </p:nvSpPr>
        <p:spPr>
          <a:xfrm>
            <a:off x="12463560" y="7364520"/>
            <a:ext cx="10708920" cy="3794400"/>
          </a:xfrm>
          <a:prstGeom prst="rect">
            <a:avLst/>
          </a:prstGeom>
          <a:noFill/>
          <a:ln w="0">
            <a:noFill/>
          </a:ln>
        </p:spPr>
        <p:txBody>
          <a:bodyPr lIns="0" rIns="0" tIns="0" bIns="0" anchor="t">
            <a:normAutofit/>
          </a:bodyPr>
          <a:p>
            <a:pPr>
              <a:lnSpc>
                <a:spcPct val="120000"/>
              </a:lnSpc>
              <a:spcBef>
                <a:spcPts val="1417"/>
              </a:spcBef>
              <a:buNone/>
            </a:pPr>
            <a:endParaRPr b="0" lang="en-US" sz="2600" spc="-1" strike="noStrike">
              <a:solidFill>
                <a:srgbClr val="646979"/>
              </a:solidFill>
              <a:latin typeface="Open Sans"/>
            </a:endParaRPr>
          </a:p>
        </p:txBody>
      </p:sp>
      <p:sp>
        <p:nvSpPr>
          <p:cNvPr id="7" name="PlaceHolder 6"/>
          <p:cNvSpPr>
            <a:spLocks noGrp="1"/>
          </p:cNvSpPr>
          <p:nvPr>
            <p:ph type="sldNum" idx="2"/>
          </p:nvPr>
        </p:nvSpPr>
        <p:spPr/>
        <p:txBody>
          <a:bodyPr/>
          <a:p>
            <a:fld id="{BED4AEAA-73EA-4777-9D11-D1BFA308E605}" type="slidenum">
              <a:t>&lt;#&gt;</a:t>
            </a:fld>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1218960" y="547200"/>
            <a:ext cx="21944880" cy="2289960"/>
          </a:xfrm>
          <a:prstGeom prst="rect">
            <a:avLst/>
          </a:prstGeom>
          <a:noFill/>
          <a:ln w="0">
            <a:noFill/>
          </a:ln>
        </p:spPr>
        <p:txBody>
          <a:bodyPr lIns="0" rIns="0" tIns="0" bIns="0" anchor="ctr">
            <a:noAutofit/>
          </a:bodyPr>
          <a:p>
            <a:pPr algn="ctr">
              <a:buNone/>
            </a:pPr>
            <a:endParaRPr b="0" lang="en-US" sz="3000" spc="-1" strike="noStrike">
              <a:solidFill>
                <a:srgbClr val="000000"/>
              </a:solidFill>
              <a:latin typeface="Helvetica Neue"/>
            </a:endParaRPr>
          </a:p>
        </p:txBody>
      </p:sp>
      <p:sp>
        <p:nvSpPr>
          <p:cNvPr id="81" name="PlaceHolder 2"/>
          <p:cNvSpPr>
            <a:spLocks noGrp="1"/>
          </p:cNvSpPr>
          <p:nvPr>
            <p:ph/>
          </p:nvPr>
        </p:nvSpPr>
        <p:spPr>
          <a:xfrm>
            <a:off x="1218960" y="3209400"/>
            <a:ext cx="7066080" cy="3794400"/>
          </a:xfrm>
          <a:prstGeom prst="rect">
            <a:avLst/>
          </a:prstGeom>
          <a:noFill/>
          <a:ln w="0">
            <a:noFill/>
          </a:ln>
        </p:spPr>
        <p:txBody>
          <a:bodyPr lIns="0" rIns="0" tIns="0" bIns="0" anchor="t">
            <a:normAutofit/>
          </a:bodyPr>
          <a:p>
            <a:pPr>
              <a:lnSpc>
                <a:spcPct val="120000"/>
              </a:lnSpc>
              <a:spcBef>
                <a:spcPts val="1417"/>
              </a:spcBef>
              <a:buNone/>
            </a:pPr>
            <a:endParaRPr b="0" lang="en-US" sz="2600" spc="-1" strike="noStrike">
              <a:solidFill>
                <a:srgbClr val="646979"/>
              </a:solidFill>
              <a:latin typeface="Open Sans"/>
            </a:endParaRPr>
          </a:p>
        </p:txBody>
      </p:sp>
      <p:sp>
        <p:nvSpPr>
          <p:cNvPr id="82" name="PlaceHolder 3"/>
          <p:cNvSpPr>
            <a:spLocks noGrp="1"/>
          </p:cNvSpPr>
          <p:nvPr>
            <p:ph/>
          </p:nvPr>
        </p:nvSpPr>
        <p:spPr>
          <a:xfrm>
            <a:off x="8638560" y="3209400"/>
            <a:ext cx="7066080" cy="3794400"/>
          </a:xfrm>
          <a:prstGeom prst="rect">
            <a:avLst/>
          </a:prstGeom>
          <a:noFill/>
          <a:ln w="0">
            <a:noFill/>
          </a:ln>
        </p:spPr>
        <p:txBody>
          <a:bodyPr lIns="0" rIns="0" tIns="0" bIns="0" anchor="t">
            <a:normAutofit/>
          </a:bodyPr>
          <a:p>
            <a:pPr>
              <a:lnSpc>
                <a:spcPct val="120000"/>
              </a:lnSpc>
              <a:spcBef>
                <a:spcPts val="1417"/>
              </a:spcBef>
              <a:buNone/>
            </a:pPr>
            <a:endParaRPr b="0" lang="en-US" sz="2600" spc="-1" strike="noStrike">
              <a:solidFill>
                <a:srgbClr val="646979"/>
              </a:solidFill>
              <a:latin typeface="Open Sans"/>
            </a:endParaRPr>
          </a:p>
        </p:txBody>
      </p:sp>
      <p:sp>
        <p:nvSpPr>
          <p:cNvPr id="83" name="PlaceHolder 4"/>
          <p:cNvSpPr>
            <a:spLocks noGrp="1"/>
          </p:cNvSpPr>
          <p:nvPr>
            <p:ph/>
          </p:nvPr>
        </p:nvSpPr>
        <p:spPr>
          <a:xfrm>
            <a:off x="16058520" y="3209400"/>
            <a:ext cx="7066080" cy="3794400"/>
          </a:xfrm>
          <a:prstGeom prst="rect">
            <a:avLst/>
          </a:prstGeom>
          <a:noFill/>
          <a:ln w="0">
            <a:noFill/>
          </a:ln>
        </p:spPr>
        <p:txBody>
          <a:bodyPr lIns="0" rIns="0" tIns="0" bIns="0" anchor="t">
            <a:normAutofit/>
          </a:bodyPr>
          <a:p>
            <a:pPr>
              <a:lnSpc>
                <a:spcPct val="120000"/>
              </a:lnSpc>
              <a:spcBef>
                <a:spcPts val="1417"/>
              </a:spcBef>
              <a:buNone/>
            </a:pPr>
            <a:endParaRPr b="0" lang="en-US" sz="2600" spc="-1" strike="noStrike">
              <a:solidFill>
                <a:srgbClr val="646979"/>
              </a:solidFill>
              <a:latin typeface="Open Sans"/>
            </a:endParaRPr>
          </a:p>
        </p:txBody>
      </p:sp>
      <p:sp>
        <p:nvSpPr>
          <p:cNvPr id="84" name="PlaceHolder 5"/>
          <p:cNvSpPr>
            <a:spLocks noGrp="1"/>
          </p:cNvSpPr>
          <p:nvPr>
            <p:ph/>
          </p:nvPr>
        </p:nvSpPr>
        <p:spPr>
          <a:xfrm>
            <a:off x="1218960" y="7364520"/>
            <a:ext cx="7066080" cy="3794400"/>
          </a:xfrm>
          <a:prstGeom prst="rect">
            <a:avLst/>
          </a:prstGeom>
          <a:noFill/>
          <a:ln w="0">
            <a:noFill/>
          </a:ln>
        </p:spPr>
        <p:txBody>
          <a:bodyPr lIns="0" rIns="0" tIns="0" bIns="0" anchor="t">
            <a:normAutofit/>
          </a:bodyPr>
          <a:p>
            <a:pPr>
              <a:lnSpc>
                <a:spcPct val="120000"/>
              </a:lnSpc>
              <a:spcBef>
                <a:spcPts val="1417"/>
              </a:spcBef>
              <a:buNone/>
            </a:pPr>
            <a:endParaRPr b="0" lang="en-US" sz="2600" spc="-1" strike="noStrike">
              <a:solidFill>
                <a:srgbClr val="646979"/>
              </a:solidFill>
              <a:latin typeface="Open Sans"/>
            </a:endParaRPr>
          </a:p>
        </p:txBody>
      </p:sp>
      <p:sp>
        <p:nvSpPr>
          <p:cNvPr id="85" name="PlaceHolder 6"/>
          <p:cNvSpPr>
            <a:spLocks noGrp="1"/>
          </p:cNvSpPr>
          <p:nvPr>
            <p:ph/>
          </p:nvPr>
        </p:nvSpPr>
        <p:spPr>
          <a:xfrm>
            <a:off x="8638560" y="7364520"/>
            <a:ext cx="7066080" cy="3794400"/>
          </a:xfrm>
          <a:prstGeom prst="rect">
            <a:avLst/>
          </a:prstGeom>
          <a:noFill/>
          <a:ln w="0">
            <a:noFill/>
          </a:ln>
        </p:spPr>
        <p:txBody>
          <a:bodyPr lIns="0" rIns="0" tIns="0" bIns="0" anchor="t">
            <a:normAutofit/>
          </a:bodyPr>
          <a:p>
            <a:pPr>
              <a:lnSpc>
                <a:spcPct val="120000"/>
              </a:lnSpc>
              <a:spcBef>
                <a:spcPts val="1417"/>
              </a:spcBef>
              <a:buNone/>
            </a:pPr>
            <a:endParaRPr b="0" lang="en-US" sz="2600" spc="-1" strike="noStrike">
              <a:solidFill>
                <a:srgbClr val="646979"/>
              </a:solidFill>
              <a:latin typeface="Open Sans"/>
            </a:endParaRPr>
          </a:p>
        </p:txBody>
      </p:sp>
      <p:sp>
        <p:nvSpPr>
          <p:cNvPr id="86" name="PlaceHolder 7"/>
          <p:cNvSpPr>
            <a:spLocks noGrp="1"/>
          </p:cNvSpPr>
          <p:nvPr>
            <p:ph/>
          </p:nvPr>
        </p:nvSpPr>
        <p:spPr>
          <a:xfrm>
            <a:off x="16058520" y="7364520"/>
            <a:ext cx="7066080" cy="3794400"/>
          </a:xfrm>
          <a:prstGeom prst="rect">
            <a:avLst/>
          </a:prstGeom>
          <a:noFill/>
          <a:ln w="0">
            <a:noFill/>
          </a:ln>
        </p:spPr>
        <p:txBody>
          <a:bodyPr lIns="0" rIns="0" tIns="0" bIns="0" anchor="t">
            <a:normAutofit/>
          </a:bodyPr>
          <a:p>
            <a:pPr>
              <a:lnSpc>
                <a:spcPct val="120000"/>
              </a:lnSpc>
              <a:spcBef>
                <a:spcPts val="1417"/>
              </a:spcBef>
              <a:buNone/>
            </a:pPr>
            <a:endParaRPr b="0" lang="en-US" sz="2600" spc="-1" strike="noStrike">
              <a:solidFill>
                <a:srgbClr val="646979"/>
              </a:solidFill>
              <a:latin typeface="Open Sans"/>
            </a:endParaRPr>
          </a:p>
        </p:txBody>
      </p:sp>
      <p:sp>
        <p:nvSpPr>
          <p:cNvPr id="9" name="PlaceHolder 8"/>
          <p:cNvSpPr>
            <a:spLocks noGrp="1"/>
          </p:cNvSpPr>
          <p:nvPr>
            <p:ph type="sldNum" idx="2"/>
          </p:nvPr>
        </p:nvSpPr>
        <p:spPr/>
        <p:txBody>
          <a:bodyPr/>
          <a:p>
            <a:fld id="{CE4E47A5-0AD0-4E1C-BE17-0378BD73BC1E}" type="slidenum">
              <a:t>&lt;#&gt;</a:t>
            </a:fld>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3"/>
          </p:nvPr>
        </p:nvSpPr>
        <p:spPr/>
        <p:txBody>
          <a:bodyPr/>
          <a:p>
            <a:fld id="{384BDC71-DFF2-45B0-B294-0128486A49D3}" type="slidenum">
              <a:t>&lt;#&gt;</a:t>
            </a:fld>
          </a:p>
        </p:txBody>
      </p:sp>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07" name="PlaceHolder 1"/>
          <p:cNvSpPr>
            <a:spLocks noGrp="1"/>
          </p:cNvSpPr>
          <p:nvPr>
            <p:ph type="title"/>
          </p:nvPr>
        </p:nvSpPr>
        <p:spPr>
          <a:xfrm>
            <a:off x="1218960" y="547200"/>
            <a:ext cx="21944880" cy="2289960"/>
          </a:xfrm>
          <a:prstGeom prst="rect">
            <a:avLst/>
          </a:prstGeom>
          <a:noFill/>
          <a:ln w="0">
            <a:noFill/>
          </a:ln>
        </p:spPr>
        <p:txBody>
          <a:bodyPr lIns="0" rIns="0" tIns="0" bIns="0" anchor="ctr">
            <a:noAutofit/>
          </a:bodyPr>
          <a:p>
            <a:pPr algn="ctr">
              <a:buNone/>
            </a:pPr>
            <a:endParaRPr b="0" lang="en-US" sz="3000" spc="-1" strike="noStrike">
              <a:solidFill>
                <a:srgbClr val="000000"/>
              </a:solidFill>
              <a:latin typeface="Helvetica Neue"/>
            </a:endParaRPr>
          </a:p>
        </p:txBody>
      </p:sp>
      <p:sp>
        <p:nvSpPr>
          <p:cNvPr id="108" name="PlaceHolder 2"/>
          <p:cNvSpPr>
            <a:spLocks noGrp="1"/>
          </p:cNvSpPr>
          <p:nvPr>
            <p:ph type="subTitle"/>
          </p:nvPr>
        </p:nvSpPr>
        <p:spPr>
          <a:xfrm>
            <a:off x="1218960" y="3209400"/>
            <a:ext cx="21944880" cy="795492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sldNum" idx="3"/>
          </p:nvPr>
        </p:nvSpPr>
        <p:spPr/>
        <p:txBody>
          <a:bodyPr/>
          <a:p>
            <a:fld id="{86FEF9DD-A266-4384-B37A-D5CCDD1CABFC}" type="slidenum">
              <a:t>&lt;#&gt;</a:t>
            </a:fld>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1218960" y="547200"/>
            <a:ext cx="21944880" cy="2289960"/>
          </a:xfrm>
          <a:prstGeom prst="rect">
            <a:avLst/>
          </a:prstGeom>
          <a:noFill/>
          <a:ln w="0">
            <a:noFill/>
          </a:ln>
        </p:spPr>
        <p:txBody>
          <a:bodyPr lIns="0" rIns="0" tIns="0" bIns="0" anchor="ctr">
            <a:noAutofit/>
          </a:bodyPr>
          <a:p>
            <a:pPr algn="ctr">
              <a:buNone/>
            </a:pPr>
            <a:endParaRPr b="0" lang="en-US" sz="3000" spc="-1" strike="noStrike">
              <a:solidFill>
                <a:srgbClr val="000000"/>
              </a:solidFill>
              <a:latin typeface="Helvetica Neue"/>
            </a:endParaRPr>
          </a:p>
        </p:txBody>
      </p:sp>
      <p:sp>
        <p:nvSpPr>
          <p:cNvPr id="110" name="PlaceHolder 2"/>
          <p:cNvSpPr>
            <a:spLocks noGrp="1"/>
          </p:cNvSpPr>
          <p:nvPr>
            <p:ph/>
          </p:nvPr>
        </p:nvSpPr>
        <p:spPr>
          <a:xfrm>
            <a:off x="1218960" y="3209400"/>
            <a:ext cx="21944880" cy="7954920"/>
          </a:xfrm>
          <a:prstGeom prst="rect">
            <a:avLst/>
          </a:prstGeom>
          <a:noFill/>
          <a:ln w="0">
            <a:noFill/>
          </a:ln>
        </p:spPr>
        <p:txBody>
          <a:bodyPr lIns="0" rIns="0" tIns="0" bIns="0" anchor="t">
            <a:normAutofit/>
          </a:bodyPr>
          <a:p>
            <a:pPr>
              <a:lnSpc>
                <a:spcPct val="120000"/>
              </a:lnSpc>
              <a:spcBef>
                <a:spcPts val="1417"/>
              </a:spcBef>
              <a:buNone/>
            </a:pPr>
            <a:endParaRPr b="0" lang="en-US" sz="2600" spc="-1" strike="noStrike">
              <a:solidFill>
                <a:srgbClr val="646979"/>
              </a:solidFill>
              <a:latin typeface="Open Sans"/>
            </a:endParaRPr>
          </a:p>
        </p:txBody>
      </p:sp>
      <p:sp>
        <p:nvSpPr>
          <p:cNvPr id="4" name="PlaceHolder 3"/>
          <p:cNvSpPr>
            <a:spLocks noGrp="1"/>
          </p:cNvSpPr>
          <p:nvPr>
            <p:ph type="sldNum" idx="3"/>
          </p:nvPr>
        </p:nvSpPr>
        <p:spPr/>
        <p:txBody>
          <a:bodyPr/>
          <a:p>
            <a:fld id="{0D365543-CDBD-4509-8ED3-2C72105F0C25}" type="slidenum">
              <a:t>&lt;#&gt;</a:t>
            </a:fld>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1218960" y="547200"/>
            <a:ext cx="21944880" cy="2289960"/>
          </a:xfrm>
          <a:prstGeom prst="rect">
            <a:avLst/>
          </a:prstGeom>
          <a:noFill/>
          <a:ln w="0">
            <a:noFill/>
          </a:ln>
        </p:spPr>
        <p:txBody>
          <a:bodyPr lIns="0" rIns="0" tIns="0" bIns="0" anchor="ctr">
            <a:noAutofit/>
          </a:bodyPr>
          <a:p>
            <a:pPr algn="ctr">
              <a:buNone/>
            </a:pPr>
            <a:endParaRPr b="0" lang="en-US" sz="3000" spc="-1" strike="noStrike">
              <a:solidFill>
                <a:srgbClr val="000000"/>
              </a:solidFill>
              <a:latin typeface="Helvetica Neue"/>
            </a:endParaRPr>
          </a:p>
        </p:txBody>
      </p:sp>
      <p:sp>
        <p:nvSpPr>
          <p:cNvPr id="112" name="PlaceHolder 2"/>
          <p:cNvSpPr>
            <a:spLocks noGrp="1"/>
          </p:cNvSpPr>
          <p:nvPr>
            <p:ph/>
          </p:nvPr>
        </p:nvSpPr>
        <p:spPr>
          <a:xfrm>
            <a:off x="1218960" y="3209400"/>
            <a:ext cx="10708920" cy="7954920"/>
          </a:xfrm>
          <a:prstGeom prst="rect">
            <a:avLst/>
          </a:prstGeom>
          <a:noFill/>
          <a:ln w="0">
            <a:noFill/>
          </a:ln>
        </p:spPr>
        <p:txBody>
          <a:bodyPr lIns="0" rIns="0" tIns="0" bIns="0" anchor="t">
            <a:normAutofit/>
          </a:bodyPr>
          <a:p>
            <a:pPr>
              <a:lnSpc>
                <a:spcPct val="120000"/>
              </a:lnSpc>
              <a:spcBef>
                <a:spcPts val="1417"/>
              </a:spcBef>
              <a:buNone/>
            </a:pPr>
            <a:endParaRPr b="0" lang="en-US" sz="2600" spc="-1" strike="noStrike">
              <a:solidFill>
                <a:srgbClr val="646979"/>
              </a:solidFill>
              <a:latin typeface="Open Sans"/>
            </a:endParaRPr>
          </a:p>
        </p:txBody>
      </p:sp>
      <p:sp>
        <p:nvSpPr>
          <p:cNvPr id="113" name="PlaceHolder 3"/>
          <p:cNvSpPr>
            <a:spLocks noGrp="1"/>
          </p:cNvSpPr>
          <p:nvPr>
            <p:ph/>
          </p:nvPr>
        </p:nvSpPr>
        <p:spPr>
          <a:xfrm>
            <a:off x="12463560" y="3209400"/>
            <a:ext cx="10708920" cy="7954920"/>
          </a:xfrm>
          <a:prstGeom prst="rect">
            <a:avLst/>
          </a:prstGeom>
          <a:noFill/>
          <a:ln w="0">
            <a:noFill/>
          </a:ln>
        </p:spPr>
        <p:txBody>
          <a:bodyPr lIns="0" rIns="0" tIns="0" bIns="0" anchor="t">
            <a:normAutofit/>
          </a:bodyPr>
          <a:p>
            <a:pPr>
              <a:lnSpc>
                <a:spcPct val="120000"/>
              </a:lnSpc>
              <a:spcBef>
                <a:spcPts val="1417"/>
              </a:spcBef>
              <a:buNone/>
            </a:pPr>
            <a:endParaRPr b="0" lang="en-US" sz="2600" spc="-1" strike="noStrike">
              <a:solidFill>
                <a:srgbClr val="646979"/>
              </a:solidFill>
              <a:latin typeface="Open Sans"/>
            </a:endParaRPr>
          </a:p>
        </p:txBody>
      </p:sp>
      <p:sp>
        <p:nvSpPr>
          <p:cNvPr id="5" name="PlaceHolder 4"/>
          <p:cNvSpPr>
            <a:spLocks noGrp="1"/>
          </p:cNvSpPr>
          <p:nvPr>
            <p:ph type="sldNum" idx="3"/>
          </p:nvPr>
        </p:nvSpPr>
        <p:spPr/>
        <p:txBody>
          <a:bodyPr/>
          <a:p>
            <a:fld id="{4194FD2D-2BD3-492C-A2AC-67C32F8C0848}" type="slidenum">
              <a:t>&lt;#&gt;</a:t>
            </a:fld>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14" name="PlaceHolder 1"/>
          <p:cNvSpPr>
            <a:spLocks noGrp="1"/>
          </p:cNvSpPr>
          <p:nvPr>
            <p:ph type="title"/>
          </p:nvPr>
        </p:nvSpPr>
        <p:spPr>
          <a:xfrm>
            <a:off x="1218960" y="547200"/>
            <a:ext cx="21944880" cy="2289960"/>
          </a:xfrm>
          <a:prstGeom prst="rect">
            <a:avLst/>
          </a:prstGeom>
          <a:noFill/>
          <a:ln w="0">
            <a:noFill/>
          </a:ln>
        </p:spPr>
        <p:txBody>
          <a:bodyPr lIns="0" rIns="0" tIns="0" bIns="0" anchor="ctr">
            <a:noAutofit/>
          </a:bodyPr>
          <a:p>
            <a:pPr algn="ctr">
              <a:buNone/>
            </a:pPr>
            <a:endParaRPr b="0" lang="en-US" sz="3000" spc="-1" strike="noStrike">
              <a:solidFill>
                <a:srgbClr val="000000"/>
              </a:solidFill>
              <a:latin typeface="Helvetica Neue"/>
            </a:endParaRPr>
          </a:p>
        </p:txBody>
      </p:sp>
      <p:sp>
        <p:nvSpPr>
          <p:cNvPr id="3" name="PlaceHolder 2"/>
          <p:cNvSpPr>
            <a:spLocks noGrp="1"/>
          </p:cNvSpPr>
          <p:nvPr>
            <p:ph type="sldNum" idx="3"/>
          </p:nvPr>
        </p:nvSpPr>
        <p:spPr/>
        <p:txBody>
          <a:bodyPr/>
          <a:p>
            <a:fld id="{7CCF2D1A-04D3-48B3-8CA4-FD647ACBE3C9}" type="slidenum">
              <a:t>&lt;#&gt;</a:t>
            </a:fld>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1218960" y="547200"/>
            <a:ext cx="21944880" cy="2289960"/>
          </a:xfrm>
          <a:prstGeom prst="rect">
            <a:avLst/>
          </a:prstGeom>
          <a:noFill/>
          <a:ln w="0">
            <a:noFill/>
          </a:ln>
        </p:spPr>
        <p:txBody>
          <a:bodyPr lIns="0" rIns="0" tIns="0" bIns="0" anchor="ctr">
            <a:noAutofit/>
          </a:bodyPr>
          <a:p>
            <a:pPr algn="ctr">
              <a:buNone/>
            </a:pPr>
            <a:endParaRPr b="0" lang="en-US" sz="3000" spc="-1" strike="noStrike">
              <a:solidFill>
                <a:srgbClr val="000000"/>
              </a:solidFill>
              <a:latin typeface="Helvetica Neue"/>
            </a:endParaRPr>
          </a:p>
        </p:txBody>
      </p:sp>
      <p:sp>
        <p:nvSpPr>
          <p:cNvPr id="15" name="PlaceHolder 2"/>
          <p:cNvSpPr>
            <a:spLocks noGrp="1"/>
          </p:cNvSpPr>
          <p:nvPr>
            <p:ph/>
          </p:nvPr>
        </p:nvSpPr>
        <p:spPr>
          <a:xfrm>
            <a:off x="1218960" y="3209400"/>
            <a:ext cx="21944880" cy="7954920"/>
          </a:xfrm>
          <a:prstGeom prst="rect">
            <a:avLst/>
          </a:prstGeom>
          <a:noFill/>
          <a:ln w="0">
            <a:noFill/>
          </a:ln>
        </p:spPr>
        <p:txBody>
          <a:bodyPr lIns="0" rIns="0" tIns="0" bIns="0" anchor="t">
            <a:normAutofit/>
          </a:bodyPr>
          <a:p>
            <a:pPr>
              <a:lnSpc>
                <a:spcPct val="120000"/>
              </a:lnSpc>
              <a:spcBef>
                <a:spcPts val="1417"/>
              </a:spcBef>
              <a:buNone/>
            </a:pPr>
            <a:endParaRPr b="0" lang="en-US" sz="2600" spc="-1" strike="noStrike">
              <a:solidFill>
                <a:srgbClr val="646979"/>
              </a:solidFill>
              <a:latin typeface="Open Sans"/>
            </a:endParaRPr>
          </a:p>
        </p:txBody>
      </p:sp>
      <p:sp>
        <p:nvSpPr>
          <p:cNvPr id="4" name="PlaceHolder 3"/>
          <p:cNvSpPr>
            <a:spLocks noGrp="1"/>
          </p:cNvSpPr>
          <p:nvPr>
            <p:ph type="sldNum" idx="1"/>
          </p:nvPr>
        </p:nvSpPr>
        <p:spPr/>
        <p:txBody>
          <a:bodyPr/>
          <a:p>
            <a:fld id="{5BBB1188-FDAF-4237-9784-C69EFBDC8338}" type="slidenum">
              <a:t>&lt;#&gt;</a:t>
            </a:fld>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5" name="PlaceHolder 1"/>
          <p:cNvSpPr>
            <a:spLocks noGrp="1"/>
          </p:cNvSpPr>
          <p:nvPr>
            <p:ph type="subTitle"/>
          </p:nvPr>
        </p:nvSpPr>
        <p:spPr>
          <a:xfrm>
            <a:off x="1218960" y="547200"/>
            <a:ext cx="21944880" cy="1061604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sldNum" idx="3"/>
          </p:nvPr>
        </p:nvSpPr>
        <p:spPr/>
        <p:txBody>
          <a:bodyPr/>
          <a:p>
            <a:fld id="{A2E0F076-123F-4232-A8AB-CE7D58C761A3}" type="slidenum">
              <a:t>&lt;#&gt;</a:t>
            </a:fld>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1218960" y="547200"/>
            <a:ext cx="21944880" cy="2289960"/>
          </a:xfrm>
          <a:prstGeom prst="rect">
            <a:avLst/>
          </a:prstGeom>
          <a:noFill/>
          <a:ln w="0">
            <a:noFill/>
          </a:ln>
        </p:spPr>
        <p:txBody>
          <a:bodyPr lIns="0" rIns="0" tIns="0" bIns="0" anchor="ctr">
            <a:noAutofit/>
          </a:bodyPr>
          <a:p>
            <a:pPr algn="ctr">
              <a:buNone/>
            </a:pPr>
            <a:endParaRPr b="0" lang="en-US" sz="3000" spc="-1" strike="noStrike">
              <a:solidFill>
                <a:srgbClr val="000000"/>
              </a:solidFill>
              <a:latin typeface="Helvetica Neue"/>
            </a:endParaRPr>
          </a:p>
        </p:txBody>
      </p:sp>
      <p:sp>
        <p:nvSpPr>
          <p:cNvPr id="117" name="PlaceHolder 2"/>
          <p:cNvSpPr>
            <a:spLocks noGrp="1"/>
          </p:cNvSpPr>
          <p:nvPr>
            <p:ph/>
          </p:nvPr>
        </p:nvSpPr>
        <p:spPr>
          <a:xfrm>
            <a:off x="1218960" y="3209400"/>
            <a:ext cx="10708920" cy="3794400"/>
          </a:xfrm>
          <a:prstGeom prst="rect">
            <a:avLst/>
          </a:prstGeom>
          <a:noFill/>
          <a:ln w="0">
            <a:noFill/>
          </a:ln>
        </p:spPr>
        <p:txBody>
          <a:bodyPr lIns="0" rIns="0" tIns="0" bIns="0" anchor="t">
            <a:normAutofit/>
          </a:bodyPr>
          <a:p>
            <a:pPr>
              <a:lnSpc>
                <a:spcPct val="120000"/>
              </a:lnSpc>
              <a:spcBef>
                <a:spcPts val="1417"/>
              </a:spcBef>
              <a:buNone/>
            </a:pPr>
            <a:endParaRPr b="0" lang="en-US" sz="2600" spc="-1" strike="noStrike">
              <a:solidFill>
                <a:srgbClr val="646979"/>
              </a:solidFill>
              <a:latin typeface="Open Sans"/>
            </a:endParaRPr>
          </a:p>
        </p:txBody>
      </p:sp>
      <p:sp>
        <p:nvSpPr>
          <p:cNvPr id="118" name="PlaceHolder 3"/>
          <p:cNvSpPr>
            <a:spLocks noGrp="1"/>
          </p:cNvSpPr>
          <p:nvPr>
            <p:ph/>
          </p:nvPr>
        </p:nvSpPr>
        <p:spPr>
          <a:xfrm>
            <a:off x="12463560" y="3209400"/>
            <a:ext cx="10708920" cy="7954920"/>
          </a:xfrm>
          <a:prstGeom prst="rect">
            <a:avLst/>
          </a:prstGeom>
          <a:noFill/>
          <a:ln w="0">
            <a:noFill/>
          </a:ln>
        </p:spPr>
        <p:txBody>
          <a:bodyPr lIns="0" rIns="0" tIns="0" bIns="0" anchor="t">
            <a:normAutofit/>
          </a:bodyPr>
          <a:p>
            <a:pPr>
              <a:lnSpc>
                <a:spcPct val="120000"/>
              </a:lnSpc>
              <a:spcBef>
                <a:spcPts val="1417"/>
              </a:spcBef>
              <a:buNone/>
            </a:pPr>
            <a:endParaRPr b="0" lang="en-US" sz="2600" spc="-1" strike="noStrike">
              <a:solidFill>
                <a:srgbClr val="646979"/>
              </a:solidFill>
              <a:latin typeface="Open Sans"/>
            </a:endParaRPr>
          </a:p>
        </p:txBody>
      </p:sp>
      <p:sp>
        <p:nvSpPr>
          <p:cNvPr id="119" name="PlaceHolder 4"/>
          <p:cNvSpPr>
            <a:spLocks noGrp="1"/>
          </p:cNvSpPr>
          <p:nvPr>
            <p:ph/>
          </p:nvPr>
        </p:nvSpPr>
        <p:spPr>
          <a:xfrm>
            <a:off x="1218960" y="7364520"/>
            <a:ext cx="10708920" cy="3794400"/>
          </a:xfrm>
          <a:prstGeom prst="rect">
            <a:avLst/>
          </a:prstGeom>
          <a:noFill/>
          <a:ln w="0">
            <a:noFill/>
          </a:ln>
        </p:spPr>
        <p:txBody>
          <a:bodyPr lIns="0" rIns="0" tIns="0" bIns="0" anchor="t">
            <a:normAutofit/>
          </a:bodyPr>
          <a:p>
            <a:pPr>
              <a:lnSpc>
                <a:spcPct val="120000"/>
              </a:lnSpc>
              <a:spcBef>
                <a:spcPts val="1417"/>
              </a:spcBef>
              <a:buNone/>
            </a:pPr>
            <a:endParaRPr b="0" lang="en-US" sz="2600" spc="-1" strike="noStrike">
              <a:solidFill>
                <a:srgbClr val="646979"/>
              </a:solidFill>
              <a:latin typeface="Open Sans"/>
            </a:endParaRPr>
          </a:p>
        </p:txBody>
      </p:sp>
      <p:sp>
        <p:nvSpPr>
          <p:cNvPr id="6" name="PlaceHolder 5"/>
          <p:cNvSpPr>
            <a:spLocks noGrp="1"/>
          </p:cNvSpPr>
          <p:nvPr>
            <p:ph type="sldNum" idx="3"/>
          </p:nvPr>
        </p:nvSpPr>
        <p:spPr/>
        <p:txBody>
          <a:bodyPr/>
          <a:p>
            <a:fld id="{3D48533F-DB2A-4576-9673-E6908EA21C5E}" type="slidenum">
              <a:t>&lt;#&gt;</a:t>
            </a:fld>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1218960" y="547200"/>
            <a:ext cx="21944880" cy="2289960"/>
          </a:xfrm>
          <a:prstGeom prst="rect">
            <a:avLst/>
          </a:prstGeom>
          <a:noFill/>
          <a:ln w="0">
            <a:noFill/>
          </a:ln>
        </p:spPr>
        <p:txBody>
          <a:bodyPr lIns="0" rIns="0" tIns="0" bIns="0" anchor="ctr">
            <a:noAutofit/>
          </a:bodyPr>
          <a:p>
            <a:pPr algn="ctr">
              <a:buNone/>
            </a:pPr>
            <a:endParaRPr b="0" lang="en-US" sz="3000" spc="-1" strike="noStrike">
              <a:solidFill>
                <a:srgbClr val="000000"/>
              </a:solidFill>
              <a:latin typeface="Helvetica Neue"/>
            </a:endParaRPr>
          </a:p>
        </p:txBody>
      </p:sp>
      <p:sp>
        <p:nvSpPr>
          <p:cNvPr id="121" name="PlaceHolder 2"/>
          <p:cNvSpPr>
            <a:spLocks noGrp="1"/>
          </p:cNvSpPr>
          <p:nvPr>
            <p:ph/>
          </p:nvPr>
        </p:nvSpPr>
        <p:spPr>
          <a:xfrm>
            <a:off x="1218960" y="3209400"/>
            <a:ext cx="10708920" cy="7954920"/>
          </a:xfrm>
          <a:prstGeom prst="rect">
            <a:avLst/>
          </a:prstGeom>
          <a:noFill/>
          <a:ln w="0">
            <a:noFill/>
          </a:ln>
        </p:spPr>
        <p:txBody>
          <a:bodyPr lIns="0" rIns="0" tIns="0" bIns="0" anchor="t">
            <a:normAutofit/>
          </a:bodyPr>
          <a:p>
            <a:pPr>
              <a:lnSpc>
                <a:spcPct val="120000"/>
              </a:lnSpc>
              <a:spcBef>
                <a:spcPts val="1417"/>
              </a:spcBef>
              <a:buNone/>
            </a:pPr>
            <a:endParaRPr b="0" lang="en-US" sz="2600" spc="-1" strike="noStrike">
              <a:solidFill>
                <a:srgbClr val="646979"/>
              </a:solidFill>
              <a:latin typeface="Open Sans"/>
            </a:endParaRPr>
          </a:p>
        </p:txBody>
      </p:sp>
      <p:sp>
        <p:nvSpPr>
          <p:cNvPr id="122" name="PlaceHolder 3"/>
          <p:cNvSpPr>
            <a:spLocks noGrp="1"/>
          </p:cNvSpPr>
          <p:nvPr>
            <p:ph/>
          </p:nvPr>
        </p:nvSpPr>
        <p:spPr>
          <a:xfrm>
            <a:off x="12463560" y="3209400"/>
            <a:ext cx="10708920" cy="3794400"/>
          </a:xfrm>
          <a:prstGeom prst="rect">
            <a:avLst/>
          </a:prstGeom>
          <a:noFill/>
          <a:ln w="0">
            <a:noFill/>
          </a:ln>
        </p:spPr>
        <p:txBody>
          <a:bodyPr lIns="0" rIns="0" tIns="0" bIns="0" anchor="t">
            <a:normAutofit/>
          </a:bodyPr>
          <a:p>
            <a:pPr>
              <a:lnSpc>
                <a:spcPct val="120000"/>
              </a:lnSpc>
              <a:spcBef>
                <a:spcPts val="1417"/>
              </a:spcBef>
              <a:buNone/>
            </a:pPr>
            <a:endParaRPr b="0" lang="en-US" sz="2600" spc="-1" strike="noStrike">
              <a:solidFill>
                <a:srgbClr val="646979"/>
              </a:solidFill>
              <a:latin typeface="Open Sans"/>
            </a:endParaRPr>
          </a:p>
        </p:txBody>
      </p:sp>
      <p:sp>
        <p:nvSpPr>
          <p:cNvPr id="123" name="PlaceHolder 4"/>
          <p:cNvSpPr>
            <a:spLocks noGrp="1"/>
          </p:cNvSpPr>
          <p:nvPr>
            <p:ph/>
          </p:nvPr>
        </p:nvSpPr>
        <p:spPr>
          <a:xfrm>
            <a:off x="12463560" y="7364520"/>
            <a:ext cx="10708920" cy="3794400"/>
          </a:xfrm>
          <a:prstGeom prst="rect">
            <a:avLst/>
          </a:prstGeom>
          <a:noFill/>
          <a:ln w="0">
            <a:noFill/>
          </a:ln>
        </p:spPr>
        <p:txBody>
          <a:bodyPr lIns="0" rIns="0" tIns="0" bIns="0" anchor="t">
            <a:normAutofit/>
          </a:bodyPr>
          <a:p>
            <a:pPr>
              <a:lnSpc>
                <a:spcPct val="120000"/>
              </a:lnSpc>
              <a:spcBef>
                <a:spcPts val="1417"/>
              </a:spcBef>
              <a:buNone/>
            </a:pPr>
            <a:endParaRPr b="0" lang="en-US" sz="2600" spc="-1" strike="noStrike">
              <a:solidFill>
                <a:srgbClr val="646979"/>
              </a:solidFill>
              <a:latin typeface="Open Sans"/>
            </a:endParaRPr>
          </a:p>
        </p:txBody>
      </p:sp>
      <p:sp>
        <p:nvSpPr>
          <p:cNvPr id="6" name="PlaceHolder 5"/>
          <p:cNvSpPr>
            <a:spLocks noGrp="1"/>
          </p:cNvSpPr>
          <p:nvPr>
            <p:ph type="sldNum" idx="3"/>
          </p:nvPr>
        </p:nvSpPr>
        <p:spPr/>
        <p:txBody>
          <a:bodyPr/>
          <a:p>
            <a:fld id="{255420ED-A215-488A-AC04-6494C7AB6A7F}" type="slidenum">
              <a:t>&lt;#&gt;</a:t>
            </a:fld>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24" name="PlaceHolder 1"/>
          <p:cNvSpPr>
            <a:spLocks noGrp="1"/>
          </p:cNvSpPr>
          <p:nvPr>
            <p:ph type="title"/>
          </p:nvPr>
        </p:nvSpPr>
        <p:spPr>
          <a:xfrm>
            <a:off x="1218960" y="547200"/>
            <a:ext cx="21944880" cy="2289960"/>
          </a:xfrm>
          <a:prstGeom prst="rect">
            <a:avLst/>
          </a:prstGeom>
          <a:noFill/>
          <a:ln w="0">
            <a:noFill/>
          </a:ln>
        </p:spPr>
        <p:txBody>
          <a:bodyPr lIns="0" rIns="0" tIns="0" bIns="0" anchor="ctr">
            <a:noAutofit/>
          </a:bodyPr>
          <a:p>
            <a:pPr algn="ctr">
              <a:buNone/>
            </a:pPr>
            <a:endParaRPr b="0" lang="en-US" sz="3000" spc="-1" strike="noStrike">
              <a:solidFill>
                <a:srgbClr val="000000"/>
              </a:solidFill>
              <a:latin typeface="Helvetica Neue"/>
            </a:endParaRPr>
          </a:p>
        </p:txBody>
      </p:sp>
      <p:sp>
        <p:nvSpPr>
          <p:cNvPr id="125" name="PlaceHolder 2"/>
          <p:cNvSpPr>
            <a:spLocks noGrp="1"/>
          </p:cNvSpPr>
          <p:nvPr>
            <p:ph/>
          </p:nvPr>
        </p:nvSpPr>
        <p:spPr>
          <a:xfrm>
            <a:off x="1218960" y="3209400"/>
            <a:ext cx="10708920" cy="3794400"/>
          </a:xfrm>
          <a:prstGeom prst="rect">
            <a:avLst/>
          </a:prstGeom>
          <a:noFill/>
          <a:ln w="0">
            <a:noFill/>
          </a:ln>
        </p:spPr>
        <p:txBody>
          <a:bodyPr lIns="0" rIns="0" tIns="0" bIns="0" anchor="t">
            <a:normAutofit/>
          </a:bodyPr>
          <a:p>
            <a:pPr>
              <a:lnSpc>
                <a:spcPct val="120000"/>
              </a:lnSpc>
              <a:spcBef>
                <a:spcPts val="1417"/>
              </a:spcBef>
              <a:buNone/>
            </a:pPr>
            <a:endParaRPr b="0" lang="en-US" sz="2600" spc="-1" strike="noStrike">
              <a:solidFill>
                <a:srgbClr val="646979"/>
              </a:solidFill>
              <a:latin typeface="Open Sans"/>
            </a:endParaRPr>
          </a:p>
        </p:txBody>
      </p:sp>
      <p:sp>
        <p:nvSpPr>
          <p:cNvPr id="126" name="PlaceHolder 3"/>
          <p:cNvSpPr>
            <a:spLocks noGrp="1"/>
          </p:cNvSpPr>
          <p:nvPr>
            <p:ph/>
          </p:nvPr>
        </p:nvSpPr>
        <p:spPr>
          <a:xfrm>
            <a:off x="12463560" y="3209400"/>
            <a:ext cx="10708920" cy="3794400"/>
          </a:xfrm>
          <a:prstGeom prst="rect">
            <a:avLst/>
          </a:prstGeom>
          <a:noFill/>
          <a:ln w="0">
            <a:noFill/>
          </a:ln>
        </p:spPr>
        <p:txBody>
          <a:bodyPr lIns="0" rIns="0" tIns="0" bIns="0" anchor="t">
            <a:normAutofit/>
          </a:bodyPr>
          <a:p>
            <a:pPr>
              <a:lnSpc>
                <a:spcPct val="120000"/>
              </a:lnSpc>
              <a:spcBef>
                <a:spcPts val="1417"/>
              </a:spcBef>
              <a:buNone/>
            </a:pPr>
            <a:endParaRPr b="0" lang="en-US" sz="2600" spc="-1" strike="noStrike">
              <a:solidFill>
                <a:srgbClr val="646979"/>
              </a:solidFill>
              <a:latin typeface="Open Sans"/>
            </a:endParaRPr>
          </a:p>
        </p:txBody>
      </p:sp>
      <p:sp>
        <p:nvSpPr>
          <p:cNvPr id="127" name="PlaceHolder 4"/>
          <p:cNvSpPr>
            <a:spLocks noGrp="1"/>
          </p:cNvSpPr>
          <p:nvPr>
            <p:ph/>
          </p:nvPr>
        </p:nvSpPr>
        <p:spPr>
          <a:xfrm>
            <a:off x="1218960" y="7364520"/>
            <a:ext cx="21944880" cy="3794400"/>
          </a:xfrm>
          <a:prstGeom prst="rect">
            <a:avLst/>
          </a:prstGeom>
          <a:noFill/>
          <a:ln w="0">
            <a:noFill/>
          </a:ln>
        </p:spPr>
        <p:txBody>
          <a:bodyPr lIns="0" rIns="0" tIns="0" bIns="0" anchor="t">
            <a:normAutofit/>
          </a:bodyPr>
          <a:p>
            <a:pPr>
              <a:lnSpc>
                <a:spcPct val="120000"/>
              </a:lnSpc>
              <a:spcBef>
                <a:spcPts val="1417"/>
              </a:spcBef>
              <a:buNone/>
            </a:pPr>
            <a:endParaRPr b="0" lang="en-US" sz="2600" spc="-1" strike="noStrike">
              <a:solidFill>
                <a:srgbClr val="646979"/>
              </a:solidFill>
              <a:latin typeface="Open Sans"/>
            </a:endParaRPr>
          </a:p>
        </p:txBody>
      </p:sp>
      <p:sp>
        <p:nvSpPr>
          <p:cNvPr id="6" name="PlaceHolder 5"/>
          <p:cNvSpPr>
            <a:spLocks noGrp="1"/>
          </p:cNvSpPr>
          <p:nvPr>
            <p:ph type="sldNum" idx="3"/>
          </p:nvPr>
        </p:nvSpPr>
        <p:spPr/>
        <p:txBody>
          <a:bodyPr/>
          <a:p>
            <a:fld id="{8745D5DE-FF67-488E-860F-6861E12D9135}" type="slidenum">
              <a:t>&lt;#&gt;</a:t>
            </a:fld>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28" name="PlaceHolder 1"/>
          <p:cNvSpPr>
            <a:spLocks noGrp="1"/>
          </p:cNvSpPr>
          <p:nvPr>
            <p:ph type="title"/>
          </p:nvPr>
        </p:nvSpPr>
        <p:spPr>
          <a:xfrm>
            <a:off x="1218960" y="547200"/>
            <a:ext cx="21944880" cy="2289960"/>
          </a:xfrm>
          <a:prstGeom prst="rect">
            <a:avLst/>
          </a:prstGeom>
          <a:noFill/>
          <a:ln w="0">
            <a:noFill/>
          </a:ln>
        </p:spPr>
        <p:txBody>
          <a:bodyPr lIns="0" rIns="0" tIns="0" bIns="0" anchor="ctr">
            <a:noAutofit/>
          </a:bodyPr>
          <a:p>
            <a:pPr algn="ctr">
              <a:buNone/>
            </a:pPr>
            <a:endParaRPr b="0" lang="en-US" sz="3000" spc="-1" strike="noStrike">
              <a:solidFill>
                <a:srgbClr val="000000"/>
              </a:solidFill>
              <a:latin typeface="Helvetica Neue"/>
            </a:endParaRPr>
          </a:p>
        </p:txBody>
      </p:sp>
      <p:sp>
        <p:nvSpPr>
          <p:cNvPr id="129" name="PlaceHolder 2"/>
          <p:cNvSpPr>
            <a:spLocks noGrp="1"/>
          </p:cNvSpPr>
          <p:nvPr>
            <p:ph/>
          </p:nvPr>
        </p:nvSpPr>
        <p:spPr>
          <a:xfrm>
            <a:off x="1218960" y="3209400"/>
            <a:ext cx="21944880" cy="3794400"/>
          </a:xfrm>
          <a:prstGeom prst="rect">
            <a:avLst/>
          </a:prstGeom>
          <a:noFill/>
          <a:ln w="0">
            <a:noFill/>
          </a:ln>
        </p:spPr>
        <p:txBody>
          <a:bodyPr lIns="0" rIns="0" tIns="0" bIns="0" anchor="t">
            <a:normAutofit/>
          </a:bodyPr>
          <a:p>
            <a:pPr>
              <a:lnSpc>
                <a:spcPct val="120000"/>
              </a:lnSpc>
              <a:spcBef>
                <a:spcPts val="1417"/>
              </a:spcBef>
              <a:buNone/>
            </a:pPr>
            <a:endParaRPr b="0" lang="en-US" sz="2600" spc="-1" strike="noStrike">
              <a:solidFill>
                <a:srgbClr val="646979"/>
              </a:solidFill>
              <a:latin typeface="Open Sans"/>
            </a:endParaRPr>
          </a:p>
        </p:txBody>
      </p:sp>
      <p:sp>
        <p:nvSpPr>
          <p:cNvPr id="130" name="PlaceHolder 3"/>
          <p:cNvSpPr>
            <a:spLocks noGrp="1"/>
          </p:cNvSpPr>
          <p:nvPr>
            <p:ph/>
          </p:nvPr>
        </p:nvSpPr>
        <p:spPr>
          <a:xfrm>
            <a:off x="1218960" y="7364520"/>
            <a:ext cx="21944880" cy="3794400"/>
          </a:xfrm>
          <a:prstGeom prst="rect">
            <a:avLst/>
          </a:prstGeom>
          <a:noFill/>
          <a:ln w="0">
            <a:noFill/>
          </a:ln>
        </p:spPr>
        <p:txBody>
          <a:bodyPr lIns="0" rIns="0" tIns="0" bIns="0" anchor="t">
            <a:normAutofit/>
          </a:bodyPr>
          <a:p>
            <a:pPr>
              <a:lnSpc>
                <a:spcPct val="120000"/>
              </a:lnSpc>
              <a:spcBef>
                <a:spcPts val="1417"/>
              </a:spcBef>
              <a:buNone/>
            </a:pPr>
            <a:endParaRPr b="0" lang="en-US" sz="2600" spc="-1" strike="noStrike">
              <a:solidFill>
                <a:srgbClr val="646979"/>
              </a:solidFill>
              <a:latin typeface="Open Sans"/>
            </a:endParaRPr>
          </a:p>
        </p:txBody>
      </p:sp>
      <p:sp>
        <p:nvSpPr>
          <p:cNvPr id="5" name="PlaceHolder 4"/>
          <p:cNvSpPr>
            <a:spLocks noGrp="1"/>
          </p:cNvSpPr>
          <p:nvPr>
            <p:ph type="sldNum" idx="3"/>
          </p:nvPr>
        </p:nvSpPr>
        <p:spPr/>
        <p:txBody>
          <a:bodyPr/>
          <a:p>
            <a:fld id="{4E8B18D6-BD04-44FF-A4AC-4B10C485424F}" type="slidenum">
              <a:t>&lt;#&gt;</a:t>
            </a:fld>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31" name="PlaceHolder 1"/>
          <p:cNvSpPr>
            <a:spLocks noGrp="1"/>
          </p:cNvSpPr>
          <p:nvPr>
            <p:ph type="title"/>
          </p:nvPr>
        </p:nvSpPr>
        <p:spPr>
          <a:xfrm>
            <a:off x="1218960" y="547200"/>
            <a:ext cx="21944880" cy="2289960"/>
          </a:xfrm>
          <a:prstGeom prst="rect">
            <a:avLst/>
          </a:prstGeom>
          <a:noFill/>
          <a:ln w="0">
            <a:noFill/>
          </a:ln>
        </p:spPr>
        <p:txBody>
          <a:bodyPr lIns="0" rIns="0" tIns="0" bIns="0" anchor="ctr">
            <a:noAutofit/>
          </a:bodyPr>
          <a:p>
            <a:pPr algn="ctr">
              <a:buNone/>
            </a:pPr>
            <a:endParaRPr b="0" lang="en-US" sz="3000" spc="-1" strike="noStrike">
              <a:solidFill>
                <a:srgbClr val="000000"/>
              </a:solidFill>
              <a:latin typeface="Helvetica Neue"/>
            </a:endParaRPr>
          </a:p>
        </p:txBody>
      </p:sp>
      <p:sp>
        <p:nvSpPr>
          <p:cNvPr id="132" name="PlaceHolder 2"/>
          <p:cNvSpPr>
            <a:spLocks noGrp="1"/>
          </p:cNvSpPr>
          <p:nvPr>
            <p:ph/>
          </p:nvPr>
        </p:nvSpPr>
        <p:spPr>
          <a:xfrm>
            <a:off x="1218960" y="3209400"/>
            <a:ext cx="10708920" cy="3794400"/>
          </a:xfrm>
          <a:prstGeom prst="rect">
            <a:avLst/>
          </a:prstGeom>
          <a:noFill/>
          <a:ln w="0">
            <a:noFill/>
          </a:ln>
        </p:spPr>
        <p:txBody>
          <a:bodyPr lIns="0" rIns="0" tIns="0" bIns="0" anchor="t">
            <a:normAutofit/>
          </a:bodyPr>
          <a:p>
            <a:pPr>
              <a:lnSpc>
                <a:spcPct val="120000"/>
              </a:lnSpc>
              <a:spcBef>
                <a:spcPts val="1417"/>
              </a:spcBef>
              <a:buNone/>
            </a:pPr>
            <a:endParaRPr b="0" lang="en-US" sz="2600" spc="-1" strike="noStrike">
              <a:solidFill>
                <a:srgbClr val="646979"/>
              </a:solidFill>
              <a:latin typeface="Open Sans"/>
            </a:endParaRPr>
          </a:p>
        </p:txBody>
      </p:sp>
      <p:sp>
        <p:nvSpPr>
          <p:cNvPr id="133" name="PlaceHolder 3"/>
          <p:cNvSpPr>
            <a:spLocks noGrp="1"/>
          </p:cNvSpPr>
          <p:nvPr>
            <p:ph/>
          </p:nvPr>
        </p:nvSpPr>
        <p:spPr>
          <a:xfrm>
            <a:off x="12463560" y="3209400"/>
            <a:ext cx="10708920" cy="3794400"/>
          </a:xfrm>
          <a:prstGeom prst="rect">
            <a:avLst/>
          </a:prstGeom>
          <a:noFill/>
          <a:ln w="0">
            <a:noFill/>
          </a:ln>
        </p:spPr>
        <p:txBody>
          <a:bodyPr lIns="0" rIns="0" tIns="0" bIns="0" anchor="t">
            <a:normAutofit/>
          </a:bodyPr>
          <a:p>
            <a:pPr>
              <a:lnSpc>
                <a:spcPct val="120000"/>
              </a:lnSpc>
              <a:spcBef>
                <a:spcPts val="1417"/>
              </a:spcBef>
              <a:buNone/>
            </a:pPr>
            <a:endParaRPr b="0" lang="en-US" sz="2600" spc="-1" strike="noStrike">
              <a:solidFill>
                <a:srgbClr val="646979"/>
              </a:solidFill>
              <a:latin typeface="Open Sans"/>
            </a:endParaRPr>
          </a:p>
        </p:txBody>
      </p:sp>
      <p:sp>
        <p:nvSpPr>
          <p:cNvPr id="134" name="PlaceHolder 4"/>
          <p:cNvSpPr>
            <a:spLocks noGrp="1"/>
          </p:cNvSpPr>
          <p:nvPr>
            <p:ph/>
          </p:nvPr>
        </p:nvSpPr>
        <p:spPr>
          <a:xfrm>
            <a:off x="1218960" y="7364520"/>
            <a:ext cx="10708920" cy="3794400"/>
          </a:xfrm>
          <a:prstGeom prst="rect">
            <a:avLst/>
          </a:prstGeom>
          <a:noFill/>
          <a:ln w="0">
            <a:noFill/>
          </a:ln>
        </p:spPr>
        <p:txBody>
          <a:bodyPr lIns="0" rIns="0" tIns="0" bIns="0" anchor="t">
            <a:normAutofit/>
          </a:bodyPr>
          <a:p>
            <a:pPr>
              <a:lnSpc>
                <a:spcPct val="120000"/>
              </a:lnSpc>
              <a:spcBef>
                <a:spcPts val="1417"/>
              </a:spcBef>
              <a:buNone/>
            </a:pPr>
            <a:endParaRPr b="0" lang="en-US" sz="2600" spc="-1" strike="noStrike">
              <a:solidFill>
                <a:srgbClr val="646979"/>
              </a:solidFill>
              <a:latin typeface="Open Sans"/>
            </a:endParaRPr>
          </a:p>
        </p:txBody>
      </p:sp>
      <p:sp>
        <p:nvSpPr>
          <p:cNvPr id="135" name="PlaceHolder 5"/>
          <p:cNvSpPr>
            <a:spLocks noGrp="1"/>
          </p:cNvSpPr>
          <p:nvPr>
            <p:ph/>
          </p:nvPr>
        </p:nvSpPr>
        <p:spPr>
          <a:xfrm>
            <a:off x="12463560" y="7364520"/>
            <a:ext cx="10708920" cy="3794400"/>
          </a:xfrm>
          <a:prstGeom prst="rect">
            <a:avLst/>
          </a:prstGeom>
          <a:noFill/>
          <a:ln w="0">
            <a:noFill/>
          </a:ln>
        </p:spPr>
        <p:txBody>
          <a:bodyPr lIns="0" rIns="0" tIns="0" bIns="0" anchor="t">
            <a:normAutofit/>
          </a:bodyPr>
          <a:p>
            <a:pPr>
              <a:lnSpc>
                <a:spcPct val="120000"/>
              </a:lnSpc>
              <a:spcBef>
                <a:spcPts val="1417"/>
              </a:spcBef>
              <a:buNone/>
            </a:pPr>
            <a:endParaRPr b="0" lang="en-US" sz="2600" spc="-1" strike="noStrike">
              <a:solidFill>
                <a:srgbClr val="646979"/>
              </a:solidFill>
              <a:latin typeface="Open Sans"/>
            </a:endParaRPr>
          </a:p>
        </p:txBody>
      </p:sp>
      <p:sp>
        <p:nvSpPr>
          <p:cNvPr id="7" name="PlaceHolder 6"/>
          <p:cNvSpPr>
            <a:spLocks noGrp="1"/>
          </p:cNvSpPr>
          <p:nvPr>
            <p:ph type="sldNum" idx="3"/>
          </p:nvPr>
        </p:nvSpPr>
        <p:spPr/>
        <p:txBody>
          <a:bodyPr/>
          <a:p>
            <a:fld id="{B7237D48-2FA9-44B9-A3F0-EBB067B2B0C1}" type="slidenum">
              <a:t>&lt;#&gt;</a:t>
            </a:fld>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36" name="PlaceHolder 1"/>
          <p:cNvSpPr>
            <a:spLocks noGrp="1"/>
          </p:cNvSpPr>
          <p:nvPr>
            <p:ph type="title"/>
          </p:nvPr>
        </p:nvSpPr>
        <p:spPr>
          <a:xfrm>
            <a:off x="1218960" y="547200"/>
            <a:ext cx="21944880" cy="2289960"/>
          </a:xfrm>
          <a:prstGeom prst="rect">
            <a:avLst/>
          </a:prstGeom>
          <a:noFill/>
          <a:ln w="0">
            <a:noFill/>
          </a:ln>
        </p:spPr>
        <p:txBody>
          <a:bodyPr lIns="0" rIns="0" tIns="0" bIns="0" anchor="ctr">
            <a:noAutofit/>
          </a:bodyPr>
          <a:p>
            <a:pPr algn="ctr">
              <a:buNone/>
            </a:pPr>
            <a:endParaRPr b="0" lang="en-US" sz="3000" spc="-1" strike="noStrike">
              <a:solidFill>
                <a:srgbClr val="000000"/>
              </a:solidFill>
              <a:latin typeface="Helvetica Neue"/>
            </a:endParaRPr>
          </a:p>
        </p:txBody>
      </p:sp>
      <p:sp>
        <p:nvSpPr>
          <p:cNvPr id="137" name="PlaceHolder 2"/>
          <p:cNvSpPr>
            <a:spLocks noGrp="1"/>
          </p:cNvSpPr>
          <p:nvPr>
            <p:ph/>
          </p:nvPr>
        </p:nvSpPr>
        <p:spPr>
          <a:xfrm>
            <a:off x="1218960" y="3209400"/>
            <a:ext cx="7066080" cy="3794400"/>
          </a:xfrm>
          <a:prstGeom prst="rect">
            <a:avLst/>
          </a:prstGeom>
          <a:noFill/>
          <a:ln w="0">
            <a:noFill/>
          </a:ln>
        </p:spPr>
        <p:txBody>
          <a:bodyPr lIns="0" rIns="0" tIns="0" bIns="0" anchor="t">
            <a:normAutofit/>
          </a:bodyPr>
          <a:p>
            <a:pPr>
              <a:lnSpc>
                <a:spcPct val="120000"/>
              </a:lnSpc>
              <a:spcBef>
                <a:spcPts val="1417"/>
              </a:spcBef>
              <a:buNone/>
            </a:pPr>
            <a:endParaRPr b="0" lang="en-US" sz="2600" spc="-1" strike="noStrike">
              <a:solidFill>
                <a:srgbClr val="646979"/>
              </a:solidFill>
              <a:latin typeface="Open Sans"/>
            </a:endParaRPr>
          </a:p>
        </p:txBody>
      </p:sp>
      <p:sp>
        <p:nvSpPr>
          <p:cNvPr id="138" name="PlaceHolder 3"/>
          <p:cNvSpPr>
            <a:spLocks noGrp="1"/>
          </p:cNvSpPr>
          <p:nvPr>
            <p:ph/>
          </p:nvPr>
        </p:nvSpPr>
        <p:spPr>
          <a:xfrm>
            <a:off x="8638560" y="3209400"/>
            <a:ext cx="7066080" cy="3794400"/>
          </a:xfrm>
          <a:prstGeom prst="rect">
            <a:avLst/>
          </a:prstGeom>
          <a:noFill/>
          <a:ln w="0">
            <a:noFill/>
          </a:ln>
        </p:spPr>
        <p:txBody>
          <a:bodyPr lIns="0" rIns="0" tIns="0" bIns="0" anchor="t">
            <a:normAutofit/>
          </a:bodyPr>
          <a:p>
            <a:pPr>
              <a:lnSpc>
                <a:spcPct val="120000"/>
              </a:lnSpc>
              <a:spcBef>
                <a:spcPts val="1417"/>
              </a:spcBef>
              <a:buNone/>
            </a:pPr>
            <a:endParaRPr b="0" lang="en-US" sz="2600" spc="-1" strike="noStrike">
              <a:solidFill>
                <a:srgbClr val="646979"/>
              </a:solidFill>
              <a:latin typeface="Open Sans"/>
            </a:endParaRPr>
          </a:p>
        </p:txBody>
      </p:sp>
      <p:sp>
        <p:nvSpPr>
          <p:cNvPr id="139" name="PlaceHolder 4"/>
          <p:cNvSpPr>
            <a:spLocks noGrp="1"/>
          </p:cNvSpPr>
          <p:nvPr>
            <p:ph/>
          </p:nvPr>
        </p:nvSpPr>
        <p:spPr>
          <a:xfrm>
            <a:off x="16058520" y="3209400"/>
            <a:ext cx="7066080" cy="3794400"/>
          </a:xfrm>
          <a:prstGeom prst="rect">
            <a:avLst/>
          </a:prstGeom>
          <a:noFill/>
          <a:ln w="0">
            <a:noFill/>
          </a:ln>
        </p:spPr>
        <p:txBody>
          <a:bodyPr lIns="0" rIns="0" tIns="0" bIns="0" anchor="t">
            <a:normAutofit/>
          </a:bodyPr>
          <a:p>
            <a:pPr>
              <a:lnSpc>
                <a:spcPct val="120000"/>
              </a:lnSpc>
              <a:spcBef>
                <a:spcPts val="1417"/>
              </a:spcBef>
              <a:buNone/>
            </a:pPr>
            <a:endParaRPr b="0" lang="en-US" sz="2600" spc="-1" strike="noStrike">
              <a:solidFill>
                <a:srgbClr val="646979"/>
              </a:solidFill>
              <a:latin typeface="Open Sans"/>
            </a:endParaRPr>
          </a:p>
        </p:txBody>
      </p:sp>
      <p:sp>
        <p:nvSpPr>
          <p:cNvPr id="140" name="PlaceHolder 5"/>
          <p:cNvSpPr>
            <a:spLocks noGrp="1"/>
          </p:cNvSpPr>
          <p:nvPr>
            <p:ph/>
          </p:nvPr>
        </p:nvSpPr>
        <p:spPr>
          <a:xfrm>
            <a:off x="1218960" y="7364520"/>
            <a:ext cx="7066080" cy="3794400"/>
          </a:xfrm>
          <a:prstGeom prst="rect">
            <a:avLst/>
          </a:prstGeom>
          <a:noFill/>
          <a:ln w="0">
            <a:noFill/>
          </a:ln>
        </p:spPr>
        <p:txBody>
          <a:bodyPr lIns="0" rIns="0" tIns="0" bIns="0" anchor="t">
            <a:normAutofit/>
          </a:bodyPr>
          <a:p>
            <a:pPr>
              <a:lnSpc>
                <a:spcPct val="120000"/>
              </a:lnSpc>
              <a:spcBef>
                <a:spcPts val="1417"/>
              </a:spcBef>
              <a:buNone/>
            </a:pPr>
            <a:endParaRPr b="0" lang="en-US" sz="2600" spc="-1" strike="noStrike">
              <a:solidFill>
                <a:srgbClr val="646979"/>
              </a:solidFill>
              <a:latin typeface="Open Sans"/>
            </a:endParaRPr>
          </a:p>
        </p:txBody>
      </p:sp>
      <p:sp>
        <p:nvSpPr>
          <p:cNvPr id="141" name="PlaceHolder 6"/>
          <p:cNvSpPr>
            <a:spLocks noGrp="1"/>
          </p:cNvSpPr>
          <p:nvPr>
            <p:ph/>
          </p:nvPr>
        </p:nvSpPr>
        <p:spPr>
          <a:xfrm>
            <a:off x="8638560" y="7364520"/>
            <a:ext cx="7066080" cy="3794400"/>
          </a:xfrm>
          <a:prstGeom prst="rect">
            <a:avLst/>
          </a:prstGeom>
          <a:noFill/>
          <a:ln w="0">
            <a:noFill/>
          </a:ln>
        </p:spPr>
        <p:txBody>
          <a:bodyPr lIns="0" rIns="0" tIns="0" bIns="0" anchor="t">
            <a:normAutofit/>
          </a:bodyPr>
          <a:p>
            <a:pPr>
              <a:lnSpc>
                <a:spcPct val="120000"/>
              </a:lnSpc>
              <a:spcBef>
                <a:spcPts val="1417"/>
              </a:spcBef>
              <a:buNone/>
            </a:pPr>
            <a:endParaRPr b="0" lang="en-US" sz="2600" spc="-1" strike="noStrike">
              <a:solidFill>
                <a:srgbClr val="646979"/>
              </a:solidFill>
              <a:latin typeface="Open Sans"/>
            </a:endParaRPr>
          </a:p>
        </p:txBody>
      </p:sp>
      <p:sp>
        <p:nvSpPr>
          <p:cNvPr id="142" name="PlaceHolder 7"/>
          <p:cNvSpPr>
            <a:spLocks noGrp="1"/>
          </p:cNvSpPr>
          <p:nvPr>
            <p:ph/>
          </p:nvPr>
        </p:nvSpPr>
        <p:spPr>
          <a:xfrm>
            <a:off x="16058520" y="7364520"/>
            <a:ext cx="7066080" cy="3794400"/>
          </a:xfrm>
          <a:prstGeom prst="rect">
            <a:avLst/>
          </a:prstGeom>
          <a:noFill/>
          <a:ln w="0">
            <a:noFill/>
          </a:ln>
        </p:spPr>
        <p:txBody>
          <a:bodyPr lIns="0" rIns="0" tIns="0" bIns="0" anchor="t">
            <a:normAutofit/>
          </a:bodyPr>
          <a:p>
            <a:pPr>
              <a:lnSpc>
                <a:spcPct val="120000"/>
              </a:lnSpc>
              <a:spcBef>
                <a:spcPts val="1417"/>
              </a:spcBef>
              <a:buNone/>
            </a:pPr>
            <a:endParaRPr b="0" lang="en-US" sz="2600" spc="-1" strike="noStrike">
              <a:solidFill>
                <a:srgbClr val="646979"/>
              </a:solidFill>
              <a:latin typeface="Open Sans"/>
            </a:endParaRPr>
          </a:p>
        </p:txBody>
      </p:sp>
      <p:sp>
        <p:nvSpPr>
          <p:cNvPr id="9" name="PlaceHolder 8"/>
          <p:cNvSpPr>
            <a:spLocks noGrp="1"/>
          </p:cNvSpPr>
          <p:nvPr>
            <p:ph type="sldNum" idx="3"/>
          </p:nvPr>
        </p:nvSpPr>
        <p:spPr/>
        <p:txBody>
          <a:bodyPr/>
          <a:p>
            <a:fld id="{623FA934-7AFB-452E-8413-C173B8B78E6C}" type="slidenum">
              <a:t>&lt;#&gt;</a:t>
            </a:fld>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1218960" y="547200"/>
            <a:ext cx="21944880" cy="2289960"/>
          </a:xfrm>
          <a:prstGeom prst="rect">
            <a:avLst/>
          </a:prstGeom>
          <a:noFill/>
          <a:ln w="0">
            <a:noFill/>
          </a:ln>
        </p:spPr>
        <p:txBody>
          <a:bodyPr lIns="0" rIns="0" tIns="0" bIns="0" anchor="ctr">
            <a:noAutofit/>
          </a:bodyPr>
          <a:p>
            <a:pPr algn="ctr">
              <a:buNone/>
            </a:pPr>
            <a:endParaRPr b="0" lang="en-US" sz="3000" spc="-1" strike="noStrike">
              <a:solidFill>
                <a:srgbClr val="000000"/>
              </a:solidFill>
              <a:latin typeface="Helvetica Neue"/>
            </a:endParaRPr>
          </a:p>
        </p:txBody>
      </p:sp>
      <p:sp>
        <p:nvSpPr>
          <p:cNvPr id="17" name="PlaceHolder 2"/>
          <p:cNvSpPr>
            <a:spLocks noGrp="1"/>
          </p:cNvSpPr>
          <p:nvPr>
            <p:ph/>
          </p:nvPr>
        </p:nvSpPr>
        <p:spPr>
          <a:xfrm>
            <a:off x="1218960" y="3209400"/>
            <a:ext cx="10708920" cy="7954920"/>
          </a:xfrm>
          <a:prstGeom prst="rect">
            <a:avLst/>
          </a:prstGeom>
          <a:noFill/>
          <a:ln w="0">
            <a:noFill/>
          </a:ln>
        </p:spPr>
        <p:txBody>
          <a:bodyPr lIns="0" rIns="0" tIns="0" bIns="0" anchor="t">
            <a:normAutofit/>
          </a:bodyPr>
          <a:p>
            <a:pPr>
              <a:lnSpc>
                <a:spcPct val="120000"/>
              </a:lnSpc>
              <a:spcBef>
                <a:spcPts val="1417"/>
              </a:spcBef>
              <a:buNone/>
            </a:pPr>
            <a:endParaRPr b="0" lang="en-US" sz="2600" spc="-1" strike="noStrike">
              <a:solidFill>
                <a:srgbClr val="646979"/>
              </a:solidFill>
              <a:latin typeface="Open Sans"/>
            </a:endParaRPr>
          </a:p>
        </p:txBody>
      </p:sp>
      <p:sp>
        <p:nvSpPr>
          <p:cNvPr id="18" name="PlaceHolder 3"/>
          <p:cNvSpPr>
            <a:spLocks noGrp="1"/>
          </p:cNvSpPr>
          <p:nvPr>
            <p:ph/>
          </p:nvPr>
        </p:nvSpPr>
        <p:spPr>
          <a:xfrm>
            <a:off x="12463560" y="3209400"/>
            <a:ext cx="10708920" cy="7954920"/>
          </a:xfrm>
          <a:prstGeom prst="rect">
            <a:avLst/>
          </a:prstGeom>
          <a:noFill/>
          <a:ln w="0">
            <a:noFill/>
          </a:ln>
        </p:spPr>
        <p:txBody>
          <a:bodyPr lIns="0" rIns="0" tIns="0" bIns="0" anchor="t">
            <a:normAutofit/>
          </a:bodyPr>
          <a:p>
            <a:pPr>
              <a:lnSpc>
                <a:spcPct val="120000"/>
              </a:lnSpc>
              <a:spcBef>
                <a:spcPts val="1417"/>
              </a:spcBef>
              <a:buNone/>
            </a:pPr>
            <a:endParaRPr b="0" lang="en-US" sz="2600" spc="-1" strike="noStrike">
              <a:solidFill>
                <a:srgbClr val="646979"/>
              </a:solidFill>
              <a:latin typeface="Open Sans"/>
            </a:endParaRPr>
          </a:p>
        </p:txBody>
      </p:sp>
      <p:sp>
        <p:nvSpPr>
          <p:cNvPr id="5" name="PlaceHolder 4"/>
          <p:cNvSpPr>
            <a:spLocks noGrp="1"/>
          </p:cNvSpPr>
          <p:nvPr>
            <p:ph type="sldNum" idx="1"/>
          </p:nvPr>
        </p:nvSpPr>
        <p:spPr/>
        <p:txBody>
          <a:bodyPr/>
          <a:p>
            <a:fld id="{BAB2A21B-EA21-484F-A78F-51FDDD6A4F1E}" type="slidenum">
              <a:t>&lt;#&gt;</a:t>
            </a:fld>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9" name="PlaceHolder 1"/>
          <p:cNvSpPr>
            <a:spLocks noGrp="1"/>
          </p:cNvSpPr>
          <p:nvPr>
            <p:ph type="title"/>
          </p:nvPr>
        </p:nvSpPr>
        <p:spPr>
          <a:xfrm>
            <a:off x="1218960" y="547200"/>
            <a:ext cx="21944880" cy="2289960"/>
          </a:xfrm>
          <a:prstGeom prst="rect">
            <a:avLst/>
          </a:prstGeom>
          <a:noFill/>
          <a:ln w="0">
            <a:noFill/>
          </a:ln>
        </p:spPr>
        <p:txBody>
          <a:bodyPr lIns="0" rIns="0" tIns="0" bIns="0" anchor="ctr">
            <a:noAutofit/>
          </a:bodyPr>
          <a:p>
            <a:pPr algn="ctr">
              <a:buNone/>
            </a:pPr>
            <a:endParaRPr b="0" lang="en-US" sz="3000" spc="-1" strike="noStrike">
              <a:solidFill>
                <a:srgbClr val="000000"/>
              </a:solidFill>
              <a:latin typeface="Helvetica Neue"/>
            </a:endParaRPr>
          </a:p>
        </p:txBody>
      </p:sp>
      <p:sp>
        <p:nvSpPr>
          <p:cNvPr id="3" name="PlaceHolder 2"/>
          <p:cNvSpPr>
            <a:spLocks noGrp="1"/>
          </p:cNvSpPr>
          <p:nvPr>
            <p:ph type="sldNum" idx="1"/>
          </p:nvPr>
        </p:nvSpPr>
        <p:spPr/>
        <p:txBody>
          <a:bodyPr/>
          <a:p>
            <a:fld id="{01EF23FA-0A59-43C1-86D5-CA9A4D8FB821}" type="slidenum">
              <a:t>&lt;#&gt;</a:t>
            </a:fld>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0" name="PlaceHolder 1"/>
          <p:cNvSpPr>
            <a:spLocks noGrp="1"/>
          </p:cNvSpPr>
          <p:nvPr>
            <p:ph type="subTitle"/>
          </p:nvPr>
        </p:nvSpPr>
        <p:spPr>
          <a:xfrm>
            <a:off x="1218960" y="547200"/>
            <a:ext cx="21944880" cy="1061604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sldNum" idx="1"/>
          </p:nvPr>
        </p:nvSpPr>
        <p:spPr/>
        <p:txBody>
          <a:bodyPr/>
          <a:p>
            <a:fld id="{F216789C-BF0A-4EED-87FF-597ECAE4ED27}" type="slidenum">
              <a:t>&lt;#&gt;</a:t>
            </a:fld>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1218960" y="547200"/>
            <a:ext cx="21944880" cy="2289960"/>
          </a:xfrm>
          <a:prstGeom prst="rect">
            <a:avLst/>
          </a:prstGeom>
          <a:noFill/>
          <a:ln w="0">
            <a:noFill/>
          </a:ln>
        </p:spPr>
        <p:txBody>
          <a:bodyPr lIns="0" rIns="0" tIns="0" bIns="0" anchor="ctr">
            <a:noAutofit/>
          </a:bodyPr>
          <a:p>
            <a:pPr algn="ctr">
              <a:buNone/>
            </a:pPr>
            <a:endParaRPr b="0" lang="en-US" sz="3000" spc="-1" strike="noStrike">
              <a:solidFill>
                <a:srgbClr val="000000"/>
              </a:solidFill>
              <a:latin typeface="Helvetica Neue"/>
            </a:endParaRPr>
          </a:p>
        </p:txBody>
      </p:sp>
      <p:sp>
        <p:nvSpPr>
          <p:cNvPr id="22" name="PlaceHolder 2"/>
          <p:cNvSpPr>
            <a:spLocks noGrp="1"/>
          </p:cNvSpPr>
          <p:nvPr>
            <p:ph/>
          </p:nvPr>
        </p:nvSpPr>
        <p:spPr>
          <a:xfrm>
            <a:off x="1218960" y="3209400"/>
            <a:ext cx="10708920" cy="3794400"/>
          </a:xfrm>
          <a:prstGeom prst="rect">
            <a:avLst/>
          </a:prstGeom>
          <a:noFill/>
          <a:ln w="0">
            <a:noFill/>
          </a:ln>
        </p:spPr>
        <p:txBody>
          <a:bodyPr lIns="0" rIns="0" tIns="0" bIns="0" anchor="t">
            <a:normAutofit/>
          </a:bodyPr>
          <a:p>
            <a:pPr>
              <a:lnSpc>
                <a:spcPct val="120000"/>
              </a:lnSpc>
              <a:spcBef>
                <a:spcPts val="1417"/>
              </a:spcBef>
              <a:buNone/>
            </a:pPr>
            <a:endParaRPr b="0" lang="en-US" sz="2600" spc="-1" strike="noStrike">
              <a:solidFill>
                <a:srgbClr val="646979"/>
              </a:solidFill>
              <a:latin typeface="Open Sans"/>
            </a:endParaRPr>
          </a:p>
        </p:txBody>
      </p:sp>
      <p:sp>
        <p:nvSpPr>
          <p:cNvPr id="23" name="PlaceHolder 3"/>
          <p:cNvSpPr>
            <a:spLocks noGrp="1"/>
          </p:cNvSpPr>
          <p:nvPr>
            <p:ph/>
          </p:nvPr>
        </p:nvSpPr>
        <p:spPr>
          <a:xfrm>
            <a:off x="12463560" y="3209400"/>
            <a:ext cx="10708920" cy="7954920"/>
          </a:xfrm>
          <a:prstGeom prst="rect">
            <a:avLst/>
          </a:prstGeom>
          <a:noFill/>
          <a:ln w="0">
            <a:noFill/>
          </a:ln>
        </p:spPr>
        <p:txBody>
          <a:bodyPr lIns="0" rIns="0" tIns="0" bIns="0" anchor="t">
            <a:normAutofit/>
          </a:bodyPr>
          <a:p>
            <a:pPr>
              <a:lnSpc>
                <a:spcPct val="120000"/>
              </a:lnSpc>
              <a:spcBef>
                <a:spcPts val="1417"/>
              </a:spcBef>
              <a:buNone/>
            </a:pPr>
            <a:endParaRPr b="0" lang="en-US" sz="2600" spc="-1" strike="noStrike">
              <a:solidFill>
                <a:srgbClr val="646979"/>
              </a:solidFill>
              <a:latin typeface="Open Sans"/>
            </a:endParaRPr>
          </a:p>
        </p:txBody>
      </p:sp>
      <p:sp>
        <p:nvSpPr>
          <p:cNvPr id="24" name="PlaceHolder 4"/>
          <p:cNvSpPr>
            <a:spLocks noGrp="1"/>
          </p:cNvSpPr>
          <p:nvPr>
            <p:ph/>
          </p:nvPr>
        </p:nvSpPr>
        <p:spPr>
          <a:xfrm>
            <a:off x="1218960" y="7364520"/>
            <a:ext cx="10708920" cy="3794400"/>
          </a:xfrm>
          <a:prstGeom prst="rect">
            <a:avLst/>
          </a:prstGeom>
          <a:noFill/>
          <a:ln w="0">
            <a:noFill/>
          </a:ln>
        </p:spPr>
        <p:txBody>
          <a:bodyPr lIns="0" rIns="0" tIns="0" bIns="0" anchor="t">
            <a:normAutofit/>
          </a:bodyPr>
          <a:p>
            <a:pPr>
              <a:lnSpc>
                <a:spcPct val="120000"/>
              </a:lnSpc>
              <a:spcBef>
                <a:spcPts val="1417"/>
              </a:spcBef>
              <a:buNone/>
            </a:pPr>
            <a:endParaRPr b="0" lang="en-US" sz="2600" spc="-1" strike="noStrike">
              <a:solidFill>
                <a:srgbClr val="646979"/>
              </a:solidFill>
              <a:latin typeface="Open Sans"/>
            </a:endParaRPr>
          </a:p>
        </p:txBody>
      </p:sp>
      <p:sp>
        <p:nvSpPr>
          <p:cNvPr id="6" name="PlaceHolder 5"/>
          <p:cNvSpPr>
            <a:spLocks noGrp="1"/>
          </p:cNvSpPr>
          <p:nvPr>
            <p:ph type="sldNum" idx="1"/>
          </p:nvPr>
        </p:nvSpPr>
        <p:spPr/>
        <p:txBody>
          <a:bodyPr/>
          <a:p>
            <a:fld id="{AC824A97-9B93-42DA-AC54-E15F4ED31D43}" type="slidenum">
              <a:t>&lt;#&gt;</a:t>
            </a:fld>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1218960" y="547200"/>
            <a:ext cx="21944880" cy="2289960"/>
          </a:xfrm>
          <a:prstGeom prst="rect">
            <a:avLst/>
          </a:prstGeom>
          <a:noFill/>
          <a:ln w="0">
            <a:noFill/>
          </a:ln>
        </p:spPr>
        <p:txBody>
          <a:bodyPr lIns="0" rIns="0" tIns="0" bIns="0" anchor="ctr">
            <a:noAutofit/>
          </a:bodyPr>
          <a:p>
            <a:pPr algn="ctr">
              <a:buNone/>
            </a:pPr>
            <a:endParaRPr b="0" lang="en-US" sz="3000" spc="-1" strike="noStrike">
              <a:solidFill>
                <a:srgbClr val="000000"/>
              </a:solidFill>
              <a:latin typeface="Helvetica Neue"/>
            </a:endParaRPr>
          </a:p>
        </p:txBody>
      </p:sp>
      <p:sp>
        <p:nvSpPr>
          <p:cNvPr id="26" name="PlaceHolder 2"/>
          <p:cNvSpPr>
            <a:spLocks noGrp="1"/>
          </p:cNvSpPr>
          <p:nvPr>
            <p:ph/>
          </p:nvPr>
        </p:nvSpPr>
        <p:spPr>
          <a:xfrm>
            <a:off x="1218960" y="3209400"/>
            <a:ext cx="10708920" cy="7954920"/>
          </a:xfrm>
          <a:prstGeom prst="rect">
            <a:avLst/>
          </a:prstGeom>
          <a:noFill/>
          <a:ln w="0">
            <a:noFill/>
          </a:ln>
        </p:spPr>
        <p:txBody>
          <a:bodyPr lIns="0" rIns="0" tIns="0" bIns="0" anchor="t">
            <a:normAutofit/>
          </a:bodyPr>
          <a:p>
            <a:pPr>
              <a:lnSpc>
                <a:spcPct val="120000"/>
              </a:lnSpc>
              <a:spcBef>
                <a:spcPts val="1417"/>
              </a:spcBef>
              <a:buNone/>
            </a:pPr>
            <a:endParaRPr b="0" lang="en-US" sz="2600" spc="-1" strike="noStrike">
              <a:solidFill>
                <a:srgbClr val="646979"/>
              </a:solidFill>
              <a:latin typeface="Open Sans"/>
            </a:endParaRPr>
          </a:p>
        </p:txBody>
      </p:sp>
      <p:sp>
        <p:nvSpPr>
          <p:cNvPr id="27" name="PlaceHolder 3"/>
          <p:cNvSpPr>
            <a:spLocks noGrp="1"/>
          </p:cNvSpPr>
          <p:nvPr>
            <p:ph/>
          </p:nvPr>
        </p:nvSpPr>
        <p:spPr>
          <a:xfrm>
            <a:off x="12463560" y="3209400"/>
            <a:ext cx="10708920" cy="3794400"/>
          </a:xfrm>
          <a:prstGeom prst="rect">
            <a:avLst/>
          </a:prstGeom>
          <a:noFill/>
          <a:ln w="0">
            <a:noFill/>
          </a:ln>
        </p:spPr>
        <p:txBody>
          <a:bodyPr lIns="0" rIns="0" tIns="0" bIns="0" anchor="t">
            <a:normAutofit/>
          </a:bodyPr>
          <a:p>
            <a:pPr>
              <a:lnSpc>
                <a:spcPct val="120000"/>
              </a:lnSpc>
              <a:spcBef>
                <a:spcPts val="1417"/>
              </a:spcBef>
              <a:buNone/>
            </a:pPr>
            <a:endParaRPr b="0" lang="en-US" sz="2600" spc="-1" strike="noStrike">
              <a:solidFill>
                <a:srgbClr val="646979"/>
              </a:solidFill>
              <a:latin typeface="Open Sans"/>
            </a:endParaRPr>
          </a:p>
        </p:txBody>
      </p:sp>
      <p:sp>
        <p:nvSpPr>
          <p:cNvPr id="28" name="PlaceHolder 4"/>
          <p:cNvSpPr>
            <a:spLocks noGrp="1"/>
          </p:cNvSpPr>
          <p:nvPr>
            <p:ph/>
          </p:nvPr>
        </p:nvSpPr>
        <p:spPr>
          <a:xfrm>
            <a:off x="12463560" y="7364520"/>
            <a:ext cx="10708920" cy="3794400"/>
          </a:xfrm>
          <a:prstGeom prst="rect">
            <a:avLst/>
          </a:prstGeom>
          <a:noFill/>
          <a:ln w="0">
            <a:noFill/>
          </a:ln>
        </p:spPr>
        <p:txBody>
          <a:bodyPr lIns="0" rIns="0" tIns="0" bIns="0" anchor="t">
            <a:normAutofit/>
          </a:bodyPr>
          <a:p>
            <a:pPr>
              <a:lnSpc>
                <a:spcPct val="120000"/>
              </a:lnSpc>
              <a:spcBef>
                <a:spcPts val="1417"/>
              </a:spcBef>
              <a:buNone/>
            </a:pPr>
            <a:endParaRPr b="0" lang="en-US" sz="2600" spc="-1" strike="noStrike">
              <a:solidFill>
                <a:srgbClr val="646979"/>
              </a:solidFill>
              <a:latin typeface="Open Sans"/>
            </a:endParaRPr>
          </a:p>
        </p:txBody>
      </p:sp>
      <p:sp>
        <p:nvSpPr>
          <p:cNvPr id="6" name="PlaceHolder 5"/>
          <p:cNvSpPr>
            <a:spLocks noGrp="1"/>
          </p:cNvSpPr>
          <p:nvPr>
            <p:ph type="sldNum" idx="1"/>
          </p:nvPr>
        </p:nvSpPr>
        <p:spPr/>
        <p:txBody>
          <a:bodyPr/>
          <a:p>
            <a:fld id="{86C02BB7-453B-4402-86C4-50E9757AE0D9}" type="slidenum">
              <a:t>&lt;#&gt;</a:t>
            </a:fld>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1218960" y="547200"/>
            <a:ext cx="21944880" cy="2289960"/>
          </a:xfrm>
          <a:prstGeom prst="rect">
            <a:avLst/>
          </a:prstGeom>
          <a:noFill/>
          <a:ln w="0">
            <a:noFill/>
          </a:ln>
        </p:spPr>
        <p:txBody>
          <a:bodyPr lIns="0" rIns="0" tIns="0" bIns="0" anchor="ctr">
            <a:noAutofit/>
          </a:bodyPr>
          <a:p>
            <a:pPr algn="ctr">
              <a:buNone/>
            </a:pPr>
            <a:endParaRPr b="0" lang="en-US" sz="3000" spc="-1" strike="noStrike">
              <a:solidFill>
                <a:srgbClr val="000000"/>
              </a:solidFill>
              <a:latin typeface="Helvetica Neue"/>
            </a:endParaRPr>
          </a:p>
        </p:txBody>
      </p:sp>
      <p:sp>
        <p:nvSpPr>
          <p:cNvPr id="30" name="PlaceHolder 2"/>
          <p:cNvSpPr>
            <a:spLocks noGrp="1"/>
          </p:cNvSpPr>
          <p:nvPr>
            <p:ph/>
          </p:nvPr>
        </p:nvSpPr>
        <p:spPr>
          <a:xfrm>
            <a:off x="1218960" y="3209400"/>
            <a:ext cx="10708920" cy="3794400"/>
          </a:xfrm>
          <a:prstGeom prst="rect">
            <a:avLst/>
          </a:prstGeom>
          <a:noFill/>
          <a:ln w="0">
            <a:noFill/>
          </a:ln>
        </p:spPr>
        <p:txBody>
          <a:bodyPr lIns="0" rIns="0" tIns="0" bIns="0" anchor="t">
            <a:normAutofit/>
          </a:bodyPr>
          <a:p>
            <a:pPr>
              <a:lnSpc>
                <a:spcPct val="120000"/>
              </a:lnSpc>
              <a:spcBef>
                <a:spcPts val="1417"/>
              </a:spcBef>
              <a:buNone/>
            </a:pPr>
            <a:endParaRPr b="0" lang="en-US" sz="2600" spc="-1" strike="noStrike">
              <a:solidFill>
                <a:srgbClr val="646979"/>
              </a:solidFill>
              <a:latin typeface="Open Sans"/>
            </a:endParaRPr>
          </a:p>
        </p:txBody>
      </p:sp>
      <p:sp>
        <p:nvSpPr>
          <p:cNvPr id="31" name="PlaceHolder 3"/>
          <p:cNvSpPr>
            <a:spLocks noGrp="1"/>
          </p:cNvSpPr>
          <p:nvPr>
            <p:ph/>
          </p:nvPr>
        </p:nvSpPr>
        <p:spPr>
          <a:xfrm>
            <a:off x="12463560" y="3209400"/>
            <a:ext cx="10708920" cy="3794400"/>
          </a:xfrm>
          <a:prstGeom prst="rect">
            <a:avLst/>
          </a:prstGeom>
          <a:noFill/>
          <a:ln w="0">
            <a:noFill/>
          </a:ln>
        </p:spPr>
        <p:txBody>
          <a:bodyPr lIns="0" rIns="0" tIns="0" bIns="0" anchor="t">
            <a:normAutofit/>
          </a:bodyPr>
          <a:p>
            <a:pPr>
              <a:lnSpc>
                <a:spcPct val="120000"/>
              </a:lnSpc>
              <a:spcBef>
                <a:spcPts val="1417"/>
              </a:spcBef>
              <a:buNone/>
            </a:pPr>
            <a:endParaRPr b="0" lang="en-US" sz="2600" spc="-1" strike="noStrike">
              <a:solidFill>
                <a:srgbClr val="646979"/>
              </a:solidFill>
              <a:latin typeface="Open Sans"/>
            </a:endParaRPr>
          </a:p>
        </p:txBody>
      </p:sp>
      <p:sp>
        <p:nvSpPr>
          <p:cNvPr id="32" name="PlaceHolder 4"/>
          <p:cNvSpPr>
            <a:spLocks noGrp="1"/>
          </p:cNvSpPr>
          <p:nvPr>
            <p:ph/>
          </p:nvPr>
        </p:nvSpPr>
        <p:spPr>
          <a:xfrm>
            <a:off x="1218960" y="7364520"/>
            <a:ext cx="21944880" cy="3794400"/>
          </a:xfrm>
          <a:prstGeom prst="rect">
            <a:avLst/>
          </a:prstGeom>
          <a:noFill/>
          <a:ln w="0">
            <a:noFill/>
          </a:ln>
        </p:spPr>
        <p:txBody>
          <a:bodyPr lIns="0" rIns="0" tIns="0" bIns="0" anchor="t">
            <a:normAutofit/>
          </a:bodyPr>
          <a:p>
            <a:pPr>
              <a:lnSpc>
                <a:spcPct val="120000"/>
              </a:lnSpc>
              <a:spcBef>
                <a:spcPts val="1417"/>
              </a:spcBef>
              <a:buNone/>
            </a:pPr>
            <a:endParaRPr b="0" lang="en-US" sz="2600" spc="-1" strike="noStrike">
              <a:solidFill>
                <a:srgbClr val="646979"/>
              </a:solidFill>
              <a:latin typeface="Open Sans"/>
            </a:endParaRPr>
          </a:p>
        </p:txBody>
      </p:sp>
      <p:sp>
        <p:nvSpPr>
          <p:cNvPr id="6" name="PlaceHolder 5"/>
          <p:cNvSpPr>
            <a:spLocks noGrp="1"/>
          </p:cNvSpPr>
          <p:nvPr>
            <p:ph type="sldNum" idx="1"/>
          </p:nvPr>
        </p:nvSpPr>
        <p:spPr/>
        <p:txBody>
          <a:bodyPr/>
          <a:p>
            <a:fld id="{E5B6A68E-F715-40D7-A6F5-52F9EC497B38}" type="slidenum">
              <a:t>&lt;#&gt;</a:t>
            </a:fld>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31333f"/>
        </a:solidFill>
      </p:bgPr>
    </p:bg>
    <p:spTree>
      <p:nvGrpSpPr>
        <p:cNvPr id="1" name=""/>
        <p:cNvGrpSpPr/>
        <p:nvPr/>
      </p:nvGrpSpPr>
      <p:grpSpPr>
        <a:xfrm>
          <a:off x="0" y="0"/>
          <a:ext cx="0" cy="0"/>
          <a:chOff x="0" y="0"/>
          <a:chExt cx="0" cy="0"/>
        </a:xfrm>
      </p:grpSpPr>
      <p:sp>
        <p:nvSpPr>
          <p:cNvPr id="0" name="PlaceHolder 1"/>
          <p:cNvSpPr>
            <a:spLocks noGrp="1"/>
          </p:cNvSpPr>
          <p:nvPr>
            <p:ph type="sldNum" idx="1"/>
          </p:nvPr>
        </p:nvSpPr>
        <p:spPr>
          <a:xfrm>
            <a:off x="20574000" y="12344400"/>
            <a:ext cx="2743200" cy="685800"/>
          </a:xfrm>
          <a:prstGeom prst="rect">
            <a:avLst/>
          </a:prstGeom>
          <a:noFill/>
          <a:ln w="12600">
            <a:noFill/>
          </a:ln>
        </p:spPr>
        <p:txBody>
          <a:bodyPr lIns="50760" rIns="50760" tIns="50760" bIns="50760" anchor="t">
            <a:noAutofit/>
          </a:bodyPr>
          <a:lstStyle>
            <a:lvl1pPr algn="ctr">
              <a:lnSpc>
                <a:spcPct val="100000"/>
              </a:lnSpc>
              <a:buNone/>
              <a:tabLst>
                <a:tab algn="l" pos="0"/>
              </a:tabLst>
              <a:defRPr b="0" lang="en-US" sz="2800" spc="-1" strike="noStrike">
                <a:solidFill>
                  <a:srgbClr val="000000"/>
                </a:solidFill>
                <a:latin typeface="Helvetica Neue Light"/>
                <a:ea typeface="Helvetica Neue Light"/>
              </a:defRPr>
            </a:lvl1pPr>
          </a:lstStyle>
          <a:p>
            <a:pPr algn="ctr">
              <a:lnSpc>
                <a:spcPct val="100000"/>
              </a:lnSpc>
              <a:buNone/>
              <a:tabLst>
                <a:tab algn="l" pos="0"/>
              </a:tabLst>
            </a:pPr>
            <a:r>
              <a:rPr b="0" lang="en-US" sz="2800" spc="-1" strike="noStrike">
                <a:solidFill>
                  <a:srgbClr val="000000"/>
                </a:solidFill>
                <a:latin typeface="Helvetica Neue Light"/>
                <a:ea typeface="Helvetica Neue Light"/>
              </a:rPr>
              <a:t>Slide </a:t>
            </a:r>
            <a:fld id="{29B1BD5F-CBE3-4F5D-89E8-5631285CEFB2}" type="slidenum">
              <a:rPr b="0" lang="en-US" sz="2800" spc="-1" strike="noStrike">
                <a:solidFill>
                  <a:srgbClr val="000000"/>
                </a:solidFill>
                <a:latin typeface="Helvetica Neue Light"/>
                <a:ea typeface="Helvetica Neue Light"/>
              </a:rPr>
              <a:t>&lt;number&gt;</a:t>
            </a:fld>
            <a:endParaRPr b="0" lang="en-US" sz="2800" spc="-1" strike="noStrike">
              <a:latin typeface="Times New Roman"/>
            </a:endParaRPr>
          </a:p>
        </p:txBody>
      </p:sp>
      <p:sp>
        <p:nvSpPr>
          <p:cNvPr id="1" name="PlaceHolder 2"/>
          <p:cNvSpPr>
            <a:spLocks noGrp="1"/>
          </p:cNvSpPr>
          <p:nvPr>
            <p:ph type="body"/>
          </p:nvPr>
        </p:nvSpPr>
        <p:spPr>
          <a:xfrm>
            <a:off x="4030200" y="3285000"/>
            <a:ext cx="2607840" cy="2607840"/>
          </a:xfrm>
          <a:prstGeom prst="rect">
            <a:avLst/>
          </a:prstGeom>
          <a:solidFill>
            <a:srgbClr val="646779"/>
          </a:solidFill>
          <a:ln w="0">
            <a:noFill/>
          </a:ln>
        </p:spPr>
        <p:txBody>
          <a:bodyPr lIns="90000" rIns="90000" tIns="45000" bIns="45000" anchor="t">
            <a:noAutofit/>
          </a:bodyPr>
          <a:p>
            <a:pPr algn="ctr">
              <a:lnSpc>
                <a:spcPct val="100000"/>
              </a:lnSpc>
              <a:buNone/>
              <a:tabLst>
                <a:tab algn="l" pos="0"/>
              </a:tabLst>
            </a:pPr>
            <a:r>
              <a:rPr b="1" lang="en-US" sz="3000" spc="-1" strike="noStrike">
                <a:solidFill>
                  <a:srgbClr val="000000"/>
                </a:solidFill>
                <a:latin typeface="Helvetica Neue"/>
                <a:ea typeface="Helvetica Neue"/>
              </a:rPr>
              <a:t>img</a:t>
            </a:r>
            <a:endParaRPr b="0" lang="en-US" sz="3000" spc="-1" strike="noStrike">
              <a:solidFill>
                <a:srgbClr val="646979"/>
              </a:solidFill>
              <a:latin typeface="Open Sans"/>
            </a:endParaRPr>
          </a:p>
        </p:txBody>
      </p:sp>
      <p:sp>
        <p:nvSpPr>
          <p:cNvPr id="2" name="PlaceHolder 3"/>
          <p:cNvSpPr>
            <a:spLocks noGrp="1"/>
          </p:cNvSpPr>
          <p:nvPr>
            <p:ph type="body"/>
          </p:nvPr>
        </p:nvSpPr>
        <p:spPr>
          <a:xfrm>
            <a:off x="7433640" y="3285000"/>
            <a:ext cx="2607840" cy="2607840"/>
          </a:xfrm>
          <a:prstGeom prst="rect">
            <a:avLst/>
          </a:prstGeom>
          <a:solidFill>
            <a:srgbClr val="646779"/>
          </a:solidFill>
          <a:ln w="0">
            <a:noFill/>
          </a:ln>
        </p:spPr>
        <p:txBody>
          <a:bodyPr lIns="90000" rIns="90000" tIns="45000" bIns="45000" anchor="t">
            <a:noAutofit/>
          </a:bodyPr>
          <a:p>
            <a:pPr algn="ctr">
              <a:lnSpc>
                <a:spcPct val="100000"/>
              </a:lnSpc>
              <a:buNone/>
              <a:tabLst>
                <a:tab algn="l" pos="0"/>
              </a:tabLst>
            </a:pPr>
            <a:r>
              <a:rPr b="1" lang="en-US" sz="3000" spc="-1" strike="noStrike">
                <a:solidFill>
                  <a:srgbClr val="000000"/>
                </a:solidFill>
                <a:latin typeface="Helvetica Neue"/>
                <a:ea typeface="Helvetica Neue"/>
              </a:rPr>
              <a:t>img</a:t>
            </a:r>
            <a:endParaRPr b="0" lang="en-US" sz="3000" spc="-1" strike="noStrike">
              <a:solidFill>
                <a:srgbClr val="646979"/>
              </a:solidFill>
              <a:latin typeface="Open Sans"/>
            </a:endParaRPr>
          </a:p>
        </p:txBody>
      </p:sp>
      <p:sp>
        <p:nvSpPr>
          <p:cNvPr id="3" name="PlaceHolder 4"/>
          <p:cNvSpPr>
            <a:spLocks noGrp="1"/>
          </p:cNvSpPr>
          <p:nvPr>
            <p:ph type="body"/>
          </p:nvPr>
        </p:nvSpPr>
        <p:spPr>
          <a:xfrm>
            <a:off x="10837440" y="3285000"/>
            <a:ext cx="2607840" cy="2607840"/>
          </a:xfrm>
          <a:prstGeom prst="rect">
            <a:avLst/>
          </a:prstGeom>
          <a:solidFill>
            <a:srgbClr val="646779"/>
          </a:solidFill>
          <a:ln w="0">
            <a:noFill/>
          </a:ln>
        </p:spPr>
        <p:txBody>
          <a:bodyPr lIns="90000" rIns="90000" tIns="45000" bIns="45000" anchor="t">
            <a:noAutofit/>
          </a:bodyPr>
          <a:p>
            <a:pPr algn="ctr">
              <a:lnSpc>
                <a:spcPct val="100000"/>
              </a:lnSpc>
              <a:buNone/>
              <a:tabLst>
                <a:tab algn="l" pos="0"/>
              </a:tabLst>
            </a:pPr>
            <a:r>
              <a:rPr b="1" lang="en-US" sz="3000" spc="-1" strike="noStrike">
                <a:solidFill>
                  <a:srgbClr val="000000"/>
                </a:solidFill>
                <a:latin typeface="Helvetica Neue"/>
                <a:ea typeface="Helvetica Neue"/>
              </a:rPr>
              <a:t>img</a:t>
            </a:r>
            <a:endParaRPr b="0" lang="en-US" sz="3000" spc="-1" strike="noStrike">
              <a:solidFill>
                <a:srgbClr val="646979"/>
              </a:solidFill>
              <a:latin typeface="Open Sans"/>
            </a:endParaRPr>
          </a:p>
        </p:txBody>
      </p:sp>
      <p:sp>
        <p:nvSpPr>
          <p:cNvPr id="4" name="PlaceHolder 5"/>
          <p:cNvSpPr>
            <a:spLocks noGrp="1"/>
          </p:cNvSpPr>
          <p:nvPr>
            <p:ph type="body"/>
          </p:nvPr>
        </p:nvSpPr>
        <p:spPr>
          <a:xfrm>
            <a:off x="14240880" y="3285000"/>
            <a:ext cx="2607840" cy="2607840"/>
          </a:xfrm>
          <a:prstGeom prst="rect">
            <a:avLst/>
          </a:prstGeom>
          <a:solidFill>
            <a:srgbClr val="646779"/>
          </a:solidFill>
          <a:ln w="0">
            <a:noFill/>
          </a:ln>
        </p:spPr>
        <p:txBody>
          <a:bodyPr lIns="90000" rIns="90000" tIns="45000" bIns="45000" anchor="t">
            <a:noAutofit/>
          </a:bodyPr>
          <a:p>
            <a:pPr algn="ctr">
              <a:lnSpc>
                <a:spcPct val="100000"/>
              </a:lnSpc>
              <a:buNone/>
              <a:tabLst>
                <a:tab algn="l" pos="0"/>
              </a:tabLst>
            </a:pPr>
            <a:r>
              <a:rPr b="1" lang="en-US" sz="3000" spc="-1" strike="noStrike">
                <a:solidFill>
                  <a:srgbClr val="000000"/>
                </a:solidFill>
                <a:latin typeface="Helvetica Neue"/>
                <a:ea typeface="Helvetica Neue"/>
              </a:rPr>
              <a:t>img</a:t>
            </a:r>
            <a:endParaRPr b="0" lang="en-US" sz="3000" spc="-1" strike="noStrike">
              <a:solidFill>
                <a:srgbClr val="646979"/>
              </a:solidFill>
              <a:latin typeface="Open Sans"/>
            </a:endParaRPr>
          </a:p>
        </p:txBody>
      </p:sp>
      <p:sp>
        <p:nvSpPr>
          <p:cNvPr id="5" name="PlaceHolder 6"/>
          <p:cNvSpPr>
            <a:spLocks noGrp="1"/>
          </p:cNvSpPr>
          <p:nvPr>
            <p:ph type="body"/>
          </p:nvPr>
        </p:nvSpPr>
        <p:spPr>
          <a:xfrm>
            <a:off x="17644680" y="3285000"/>
            <a:ext cx="2607840" cy="2607840"/>
          </a:xfrm>
          <a:prstGeom prst="rect">
            <a:avLst/>
          </a:prstGeom>
          <a:solidFill>
            <a:srgbClr val="646779"/>
          </a:solidFill>
          <a:ln w="0">
            <a:noFill/>
          </a:ln>
        </p:spPr>
        <p:txBody>
          <a:bodyPr lIns="90000" rIns="90000" tIns="45000" bIns="45000" anchor="t">
            <a:noAutofit/>
          </a:bodyPr>
          <a:p>
            <a:pPr algn="ctr">
              <a:lnSpc>
                <a:spcPct val="100000"/>
              </a:lnSpc>
              <a:buNone/>
              <a:tabLst>
                <a:tab algn="l" pos="0"/>
              </a:tabLst>
            </a:pPr>
            <a:r>
              <a:rPr b="1" lang="en-US" sz="3000" spc="-1" strike="noStrike">
                <a:solidFill>
                  <a:srgbClr val="000000"/>
                </a:solidFill>
                <a:latin typeface="Helvetica Neue"/>
                <a:ea typeface="Helvetica Neue"/>
              </a:rPr>
              <a:t>img</a:t>
            </a:r>
            <a:endParaRPr b="0" lang="en-US" sz="3000" spc="-1" strike="noStrike">
              <a:solidFill>
                <a:srgbClr val="646979"/>
              </a:solidFill>
              <a:latin typeface="Open Sans"/>
            </a:endParaRPr>
          </a:p>
        </p:txBody>
      </p:sp>
      <p:sp>
        <p:nvSpPr>
          <p:cNvPr id="6" name="PlaceHolder 7"/>
          <p:cNvSpPr>
            <a:spLocks noGrp="1"/>
          </p:cNvSpPr>
          <p:nvPr>
            <p:ph type="body"/>
          </p:nvPr>
        </p:nvSpPr>
        <p:spPr>
          <a:xfrm>
            <a:off x="4030200" y="6858000"/>
            <a:ext cx="2607840" cy="2607840"/>
          </a:xfrm>
          <a:prstGeom prst="rect">
            <a:avLst/>
          </a:prstGeom>
          <a:solidFill>
            <a:srgbClr val="646779"/>
          </a:solidFill>
          <a:ln w="0">
            <a:noFill/>
          </a:ln>
        </p:spPr>
        <p:txBody>
          <a:bodyPr lIns="90000" rIns="90000" tIns="45000" bIns="45000" anchor="t">
            <a:noAutofit/>
          </a:bodyPr>
          <a:p>
            <a:pPr algn="ctr">
              <a:lnSpc>
                <a:spcPct val="100000"/>
              </a:lnSpc>
              <a:buNone/>
              <a:tabLst>
                <a:tab algn="l" pos="0"/>
              </a:tabLst>
            </a:pPr>
            <a:r>
              <a:rPr b="1" lang="en-US" sz="3000" spc="-1" strike="noStrike">
                <a:solidFill>
                  <a:srgbClr val="000000"/>
                </a:solidFill>
                <a:latin typeface="Helvetica Neue"/>
                <a:ea typeface="Helvetica Neue"/>
              </a:rPr>
              <a:t>img</a:t>
            </a:r>
            <a:endParaRPr b="0" lang="en-US" sz="3000" spc="-1" strike="noStrike">
              <a:solidFill>
                <a:srgbClr val="646979"/>
              </a:solidFill>
              <a:latin typeface="Open Sans"/>
            </a:endParaRPr>
          </a:p>
        </p:txBody>
      </p:sp>
      <p:sp>
        <p:nvSpPr>
          <p:cNvPr id="7" name="PlaceHolder 8"/>
          <p:cNvSpPr>
            <a:spLocks noGrp="1"/>
          </p:cNvSpPr>
          <p:nvPr>
            <p:ph type="body"/>
          </p:nvPr>
        </p:nvSpPr>
        <p:spPr>
          <a:xfrm>
            <a:off x="7433640" y="6858000"/>
            <a:ext cx="2607840" cy="2607840"/>
          </a:xfrm>
          <a:prstGeom prst="rect">
            <a:avLst/>
          </a:prstGeom>
          <a:solidFill>
            <a:srgbClr val="646779"/>
          </a:solidFill>
          <a:ln w="0">
            <a:noFill/>
          </a:ln>
        </p:spPr>
        <p:txBody>
          <a:bodyPr lIns="90000" rIns="90000" tIns="45000" bIns="45000" anchor="t">
            <a:noAutofit/>
          </a:bodyPr>
          <a:p>
            <a:pPr algn="ctr">
              <a:lnSpc>
                <a:spcPct val="100000"/>
              </a:lnSpc>
              <a:buNone/>
              <a:tabLst>
                <a:tab algn="l" pos="0"/>
              </a:tabLst>
            </a:pPr>
            <a:r>
              <a:rPr b="1" lang="en-US" sz="3000" spc="-1" strike="noStrike">
                <a:solidFill>
                  <a:srgbClr val="000000"/>
                </a:solidFill>
                <a:latin typeface="Helvetica Neue"/>
                <a:ea typeface="Helvetica Neue"/>
              </a:rPr>
              <a:t>img</a:t>
            </a:r>
            <a:endParaRPr b="0" lang="en-US" sz="3000" spc="-1" strike="noStrike">
              <a:solidFill>
                <a:srgbClr val="646979"/>
              </a:solidFill>
              <a:latin typeface="Open Sans"/>
            </a:endParaRPr>
          </a:p>
        </p:txBody>
      </p:sp>
      <p:sp>
        <p:nvSpPr>
          <p:cNvPr id="8" name="PlaceHolder 9"/>
          <p:cNvSpPr>
            <a:spLocks noGrp="1"/>
          </p:cNvSpPr>
          <p:nvPr>
            <p:ph type="body"/>
          </p:nvPr>
        </p:nvSpPr>
        <p:spPr>
          <a:xfrm>
            <a:off x="10837440" y="6858000"/>
            <a:ext cx="2607840" cy="2607840"/>
          </a:xfrm>
          <a:prstGeom prst="rect">
            <a:avLst/>
          </a:prstGeom>
          <a:solidFill>
            <a:srgbClr val="646779"/>
          </a:solidFill>
          <a:ln w="0">
            <a:noFill/>
          </a:ln>
        </p:spPr>
        <p:txBody>
          <a:bodyPr lIns="90000" rIns="90000" tIns="45000" bIns="45000" anchor="t">
            <a:noAutofit/>
          </a:bodyPr>
          <a:p>
            <a:pPr algn="ctr">
              <a:lnSpc>
                <a:spcPct val="100000"/>
              </a:lnSpc>
              <a:buNone/>
              <a:tabLst>
                <a:tab algn="l" pos="0"/>
              </a:tabLst>
            </a:pPr>
            <a:r>
              <a:rPr b="1" lang="en-US" sz="3000" spc="-1" strike="noStrike">
                <a:solidFill>
                  <a:srgbClr val="000000"/>
                </a:solidFill>
                <a:latin typeface="Helvetica Neue"/>
                <a:ea typeface="Helvetica Neue"/>
              </a:rPr>
              <a:t>img</a:t>
            </a:r>
            <a:endParaRPr b="0" lang="en-US" sz="3000" spc="-1" strike="noStrike">
              <a:solidFill>
                <a:srgbClr val="646979"/>
              </a:solidFill>
              <a:latin typeface="Open Sans"/>
            </a:endParaRPr>
          </a:p>
        </p:txBody>
      </p:sp>
      <p:sp>
        <p:nvSpPr>
          <p:cNvPr id="9" name="PlaceHolder 10"/>
          <p:cNvSpPr>
            <a:spLocks noGrp="1"/>
          </p:cNvSpPr>
          <p:nvPr>
            <p:ph type="body"/>
          </p:nvPr>
        </p:nvSpPr>
        <p:spPr>
          <a:xfrm>
            <a:off x="14240880" y="6858000"/>
            <a:ext cx="2607840" cy="2607840"/>
          </a:xfrm>
          <a:prstGeom prst="rect">
            <a:avLst/>
          </a:prstGeom>
          <a:solidFill>
            <a:srgbClr val="646779"/>
          </a:solidFill>
          <a:ln w="0">
            <a:noFill/>
          </a:ln>
        </p:spPr>
        <p:txBody>
          <a:bodyPr lIns="90000" rIns="90000" tIns="45000" bIns="45000" anchor="t">
            <a:noAutofit/>
          </a:bodyPr>
          <a:p>
            <a:pPr algn="ctr">
              <a:lnSpc>
                <a:spcPct val="100000"/>
              </a:lnSpc>
              <a:buNone/>
              <a:tabLst>
                <a:tab algn="l" pos="0"/>
              </a:tabLst>
            </a:pPr>
            <a:r>
              <a:rPr b="1" lang="en-US" sz="3000" spc="-1" strike="noStrike">
                <a:solidFill>
                  <a:srgbClr val="000000"/>
                </a:solidFill>
                <a:latin typeface="Helvetica Neue"/>
                <a:ea typeface="Helvetica Neue"/>
              </a:rPr>
              <a:t>img</a:t>
            </a:r>
            <a:endParaRPr b="0" lang="en-US" sz="3000" spc="-1" strike="noStrike">
              <a:solidFill>
                <a:srgbClr val="646979"/>
              </a:solidFill>
              <a:latin typeface="Open Sans"/>
            </a:endParaRPr>
          </a:p>
        </p:txBody>
      </p:sp>
      <p:sp>
        <p:nvSpPr>
          <p:cNvPr id="10" name="PlaceHolder 11"/>
          <p:cNvSpPr>
            <a:spLocks noGrp="1"/>
          </p:cNvSpPr>
          <p:nvPr>
            <p:ph type="body"/>
          </p:nvPr>
        </p:nvSpPr>
        <p:spPr>
          <a:xfrm>
            <a:off x="17644680" y="6858000"/>
            <a:ext cx="2607840" cy="2607840"/>
          </a:xfrm>
          <a:prstGeom prst="rect">
            <a:avLst/>
          </a:prstGeom>
          <a:solidFill>
            <a:srgbClr val="646779"/>
          </a:solidFill>
          <a:ln w="0">
            <a:noFill/>
          </a:ln>
        </p:spPr>
        <p:txBody>
          <a:bodyPr lIns="90000" rIns="90000" tIns="45000" bIns="45000" anchor="t">
            <a:noAutofit/>
          </a:bodyPr>
          <a:p>
            <a:pPr algn="ctr">
              <a:lnSpc>
                <a:spcPct val="100000"/>
              </a:lnSpc>
              <a:buNone/>
              <a:tabLst>
                <a:tab algn="l" pos="0"/>
              </a:tabLst>
            </a:pPr>
            <a:r>
              <a:rPr b="1" lang="en-US" sz="3000" spc="-1" strike="noStrike">
                <a:solidFill>
                  <a:srgbClr val="000000"/>
                </a:solidFill>
                <a:latin typeface="Helvetica Neue"/>
                <a:ea typeface="Helvetica Neue"/>
              </a:rPr>
              <a:t>img</a:t>
            </a:r>
            <a:endParaRPr b="0" lang="en-US" sz="3000" spc="-1" strike="noStrike">
              <a:solidFill>
                <a:srgbClr val="646979"/>
              </a:solidFill>
              <a:latin typeface="Open Sans"/>
            </a:endParaRPr>
          </a:p>
        </p:txBody>
      </p:sp>
      <p:sp>
        <p:nvSpPr>
          <p:cNvPr id="11" name="PlaceHolder 12"/>
          <p:cNvSpPr>
            <a:spLocks noGrp="1"/>
          </p:cNvSpPr>
          <p:nvPr>
            <p:ph type="title"/>
          </p:nvPr>
        </p:nvSpPr>
        <p:spPr>
          <a:xfrm>
            <a:off x="1218960" y="547200"/>
            <a:ext cx="21944880" cy="2289960"/>
          </a:xfrm>
          <a:prstGeom prst="rect">
            <a:avLst/>
          </a:prstGeom>
          <a:noFill/>
          <a:ln w="0">
            <a:noFill/>
          </a:ln>
        </p:spPr>
        <p:txBody>
          <a:bodyPr lIns="0" rIns="0" tIns="0" bIns="0" anchor="ctr">
            <a:noAutofit/>
          </a:bodyPr>
          <a:p>
            <a:pPr algn="ctr">
              <a:buNone/>
            </a:pPr>
            <a:r>
              <a:rPr b="0" lang="en-US" sz="3000" spc="-1" strike="noStrike">
                <a:solidFill>
                  <a:srgbClr val="000000"/>
                </a:solidFill>
                <a:latin typeface="Helvetica Neue"/>
              </a:rPr>
              <a:t>Click to edit the </a:t>
            </a:r>
            <a:r>
              <a:rPr b="0" lang="en-US" sz="3000" spc="-1" strike="noStrike">
                <a:solidFill>
                  <a:srgbClr val="000000"/>
                </a:solidFill>
                <a:latin typeface="Helvetica Neue"/>
              </a:rPr>
              <a:t>title text format</a:t>
            </a:r>
            <a:endParaRPr b="0" lang="en-US" sz="3000" spc="-1" strike="noStrike">
              <a:solidFill>
                <a:srgbClr val="000000"/>
              </a:solidFill>
              <a:latin typeface="Helvetica Neue"/>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31333f"/>
        </a:solidFill>
      </p:bgPr>
    </p:bg>
    <p:spTree>
      <p:nvGrpSpPr>
        <p:cNvPr id="1" name=""/>
        <p:cNvGrpSpPr/>
        <p:nvPr/>
      </p:nvGrpSpPr>
      <p:grpSpPr>
        <a:xfrm>
          <a:off x="0" y="0"/>
          <a:ext cx="0" cy="0"/>
          <a:chOff x="0" y="0"/>
          <a:chExt cx="0" cy="0"/>
        </a:xfrm>
      </p:grpSpPr>
      <p:sp>
        <p:nvSpPr>
          <p:cNvPr id="48" name="PlaceHolder 1"/>
          <p:cNvSpPr>
            <a:spLocks noGrp="1"/>
          </p:cNvSpPr>
          <p:nvPr>
            <p:ph type="sldNum" idx="2"/>
          </p:nvPr>
        </p:nvSpPr>
        <p:spPr>
          <a:xfrm>
            <a:off x="20345400" y="12290040"/>
            <a:ext cx="3039480" cy="968760"/>
          </a:xfrm>
          <a:prstGeom prst="rect">
            <a:avLst/>
          </a:prstGeom>
          <a:noFill/>
          <a:ln w="12600">
            <a:noFill/>
          </a:ln>
        </p:spPr>
        <p:txBody>
          <a:bodyPr lIns="50760" rIns="50760" tIns="50760" bIns="50760" anchor="t">
            <a:noAutofit/>
          </a:bodyPr>
          <a:lstStyle>
            <a:lvl1pPr algn="ctr">
              <a:lnSpc>
                <a:spcPct val="100000"/>
              </a:lnSpc>
              <a:buNone/>
              <a:tabLst>
                <a:tab algn="l" pos="0"/>
              </a:tabLst>
              <a:defRPr b="0" lang="en-US" sz="2800" spc="-1" strike="noStrike">
                <a:solidFill>
                  <a:srgbClr val="000000"/>
                </a:solidFill>
                <a:latin typeface="Helvetica Neue Light"/>
                <a:ea typeface="Helvetica Neue Light"/>
              </a:defRPr>
            </a:lvl1pPr>
          </a:lstStyle>
          <a:p>
            <a:pPr algn="ctr">
              <a:lnSpc>
                <a:spcPct val="100000"/>
              </a:lnSpc>
              <a:buNone/>
              <a:tabLst>
                <a:tab algn="l" pos="0"/>
              </a:tabLst>
            </a:pPr>
            <a:r>
              <a:rPr b="0" lang="en-US" sz="2800" spc="-1" strike="noStrike">
                <a:solidFill>
                  <a:srgbClr val="000000"/>
                </a:solidFill>
                <a:latin typeface="Helvetica Neue Light"/>
                <a:ea typeface="Helvetica Neue Light"/>
              </a:rPr>
              <a:t>Slide </a:t>
            </a:r>
            <a:fld id="{78DBA3D1-B61B-4AE1-8C17-E83B13D361A7}" type="slidenum">
              <a:rPr b="0" lang="en-US" sz="2800" spc="-1" strike="noStrike">
                <a:solidFill>
                  <a:srgbClr val="000000"/>
                </a:solidFill>
                <a:latin typeface="Helvetica Neue Light"/>
                <a:ea typeface="Helvetica Neue Light"/>
              </a:rPr>
              <a:t>&lt;number&gt;</a:t>
            </a:fld>
            <a:endParaRPr b="0" lang="en-US" sz="2800" spc="-1" strike="noStrike">
              <a:latin typeface="Times New Roman"/>
            </a:endParaRPr>
          </a:p>
        </p:txBody>
      </p:sp>
      <p:sp>
        <p:nvSpPr>
          <p:cNvPr id="49" name="PlaceHolder 2"/>
          <p:cNvSpPr>
            <a:spLocks noGrp="1"/>
          </p:cNvSpPr>
          <p:nvPr>
            <p:ph type="title"/>
          </p:nvPr>
        </p:nvSpPr>
        <p:spPr>
          <a:xfrm>
            <a:off x="1218960" y="547200"/>
            <a:ext cx="21944880" cy="2289960"/>
          </a:xfrm>
          <a:prstGeom prst="rect">
            <a:avLst/>
          </a:prstGeom>
          <a:noFill/>
          <a:ln w="0">
            <a:noFill/>
          </a:ln>
        </p:spPr>
        <p:txBody>
          <a:bodyPr lIns="0" rIns="0" tIns="0" bIns="0" anchor="ctr">
            <a:noAutofit/>
          </a:bodyPr>
          <a:p>
            <a:pPr algn="ctr">
              <a:buNone/>
            </a:pPr>
            <a:r>
              <a:rPr b="0" lang="en-US" sz="3000" spc="-1" strike="noStrike">
                <a:solidFill>
                  <a:srgbClr val="000000"/>
                </a:solidFill>
                <a:latin typeface="Helvetica Neue"/>
              </a:rPr>
              <a:t>Clic</a:t>
            </a:r>
            <a:r>
              <a:rPr b="0" lang="en-US" sz="3000" spc="-1" strike="noStrike">
                <a:solidFill>
                  <a:srgbClr val="000000"/>
                </a:solidFill>
                <a:latin typeface="Helvetica Neue"/>
              </a:rPr>
              <a:t>k to </a:t>
            </a:r>
            <a:r>
              <a:rPr b="0" lang="en-US" sz="3000" spc="-1" strike="noStrike">
                <a:solidFill>
                  <a:srgbClr val="000000"/>
                </a:solidFill>
                <a:latin typeface="Helvetica Neue"/>
              </a:rPr>
              <a:t>edit </a:t>
            </a:r>
            <a:r>
              <a:rPr b="0" lang="en-US" sz="3000" spc="-1" strike="noStrike">
                <a:solidFill>
                  <a:srgbClr val="000000"/>
                </a:solidFill>
                <a:latin typeface="Helvetica Neue"/>
              </a:rPr>
              <a:t>the </a:t>
            </a:r>
            <a:r>
              <a:rPr b="0" lang="en-US" sz="3000" spc="-1" strike="noStrike">
                <a:solidFill>
                  <a:srgbClr val="000000"/>
                </a:solidFill>
                <a:latin typeface="Helvetica Neue"/>
              </a:rPr>
              <a:t>title </a:t>
            </a:r>
            <a:r>
              <a:rPr b="0" lang="en-US" sz="3000" spc="-1" strike="noStrike">
                <a:solidFill>
                  <a:srgbClr val="000000"/>
                </a:solidFill>
                <a:latin typeface="Helvetica Neue"/>
              </a:rPr>
              <a:t>text </a:t>
            </a:r>
            <a:r>
              <a:rPr b="0" lang="en-US" sz="3000" spc="-1" strike="noStrike">
                <a:solidFill>
                  <a:srgbClr val="000000"/>
                </a:solidFill>
                <a:latin typeface="Helvetica Neue"/>
              </a:rPr>
              <a:t>for</a:t>
            </a:r>
            <a:r>
              <a:rPr b="0" lang="en-US" sz="3000" spc="-1" strike="noStrike">
                <a:solidFill>
                  <a:srgbClr val="000000"/>
                </a:solidFill>
                <a:latin typeface="Helvetica Neue"/>
              </a:rPr>
              <a:t>mat</a:t>
            </a:r>
            <a:endParaRPr b="0" lang="en-US" sz="3000" spc="-1" strike="noStrike">
              <a:solidFill>
                <a:srgbClr val="000000"/>
              </a:solidFill>
              <a:latin typeface="Helvetica Neue"/>
            </a:endParaRPr>
          </a:p>
        </p:txBody>
      </p:sp>
      <p:sp>
        <p:nvSpPr>
          <p:cNvPr id="50" name="PlaceHolder 3"/>
          <p:cNvSpPr>
            <a:spLocks noGrp="1"/>
          </p:cNvSpPr>
          <p:nvPr>
            <p:ph type="body"/>
          </p:nvPr>
        </p:nvSpPr>
        <p:spPr>
          <a:xfrm>
            <a:off x="1218960" y="3209400"/>
            <a:ext cx="21944880" cy="7954920"/>
          </a:xfrm>
          <a:prstGeom prst="rect">
            <a:avLst/>
          </a:prstGeom>
          <a:noFill/>
          <a:ln w="0">
            <a:noFill/>
          </a:ln>
        </p:spPr>
        <p:txBody>
          <a:bodyPr lIns="0" rIns="0" tIns="0" bIns="0" anchor="t">
            <a:normAutofit/>
          </a:bodyPr>
          <a:p>
            <a:pPr marL="432000" indent="-324000">
              <a:lnSpc>
                <a:spcPct val="120000"/>
              </a:lnSpc>
              <a:spcBef>
                <a:spcPts val="1417"/>
              </a:spcBef>
              <a:buClr>
                <a:srgbClr val="ffffff"/>
              </a:buClr>
              <a:buSzPct val="45000"/>
              <a:buFont typeface="Wingdings" charset="2"/>
              <a:buChar char=""/>
            </a:pPr>
            <a:r>
              <a:rPr b="0" lang="en-US" sz="2600" spc="-1" strike="noStrike">
                <a:solidFill>
                  <a:srgbClr val="646979"/>
                </a:solidFill>
                <a:latin typeface="Open Sans"/>
              </a:rPr>
              <a:t>Click to edit </a:t>
            </a:r>
            <a:r>
              <a:rPr b="0" lang="en-US" sz="2600" spc="-1" strike="noStrike">
                <a:solidFill>
                  <a:srgbClr val="646979"/>
                </a:solidFill>
                <a:latin typeface="Open Sans"/>
              </a:rPr>
              <a:t>the outline </a:t>
            </a:r>
            <a:r>
              <a:rPr b="0" lang="en-US" sz="2600" spc="-1" strike="noStrike">
                <a:solidFill>
                  <a:srgbClr val="646979"/>
                </a:solidFill>
                <a:latin typeface="Open Sans"/>
              </a:rPr>
              <a:t>text format</a:t>
            </a:r>
            <a:endParaRPr b="0" lang="en-US" sz="2600" spc="-1" strike="noStrike">
              <a:solidFill>
                <a:srgbClr val="646979"/>
              </a:solidFill>
              <a:latin typeface="Open Sans"/>
            </a:endParaRPr>
          </a:p>
          <a:p>
            <a:pPr lvl="1" marL="864000" indent="-324000">
              <a:lnSpc>
                <a:spcPct val="120000"/>
              </a:lnSpc>
              <a:spcBef>
                <a:spcPts val="1134"/>
              </a:spcBef>
              <a:buClr>
                <a:srgbClr val="ffffff"/>
              </a:buClr>
              <a:buSzPct val="75000"/>
              <a:buFont typeface="Symbol" charset="2"/>
              <a:buChar char=""/>
            </a:pPr>
            <a:r>
              <a:rPr b="0" lang="en-US" sz="2600" spc="-1" strike="noStrike">
                <a:solidFill>
                  <a:srgbClr val="646979"/>
                </a:solidFill>
                <a:latin typeface="Open Sans"/>
              </a:rPr>
              <a:t>Second </a:t>
            </a:r>
            <a:r>
              <a:rPr b="0" lang="en-US" sz="2600" spc="-1" strike="noStrike">
                <a:solidFill>
                  <a:srgbClr val="646979"/>
                </a:solidFill>
                <a:latin typeface="Open Sans"/>
              </a:rPr>
              <a:t>Outline </a:t>
            </a:r>
            <a:r>
              <a:rPr b="0" lang="en-US" sz="2600" spc="-1" strike="noStrike">
                <a:solidFill>
                  <a:srgbClr val="646979"/>
                </a:solidFill>
                <a:latin typeface="Open Sans"/>
              </a:rPr>
              <a:t>Level</a:t>
            </a:r>
            <a:endParaRPr b="0" lang="en-US" sz="2600" spc="-1" strike="noStrike">
              <a:solidFill>
                <a:srgbClr val="646979"/>
              </a:solidFill>
              <a:latin typeface="Open Sans"/>
            </a:endParaRPr>
          </a:p>
          <a:p>
            <a:pPr lvl="2" marL="1296000" indent="-288000">
              <a:lnSpc>
                <a:spcPct val="120000"/>
              </a:lnSpc>
              <a:spcBef>
                <a:spcPts val="850"/>
              </a:spcBef>
              <a:buClr>
                <a:srgbClr val="ffffff"/>
              </a:buClr>
              <a:buSzPct val="45000"/>
              <a:buFont typeface="Wingdings" charset="2"/>
              <a:buChar char=""/>
            </a:pPr>
            <a:r>
              <a:rPr b="0" lang="en-US" sz="2600" spc="-1" strike="noStrike">
                <a:solidFill>
                  <a:srgbClr val="646979"/>
                </a:solidFill>
                <a:latin typeface="Open Sans"/>
              </a:rPr>
              <a:t>Third </a:t>
            </a:r>
            <a:r>
              <a:rPr b="0" lang="en-US" sz="2600" spc="-1" strike="noStrike">
                <a:solidFill>
                  <a:srgbClr val="646979"/>
                </a:solidFill>
                <a:latin typeface="Open Sans"/>
              </a:rPr>
              <a:t>Outlin</a:t>
            </a:r>
            <a:r>
              <a:rPr b="0" lang="en-US" sz="2600" spc="-1" strike="noStrike">
                <a:solidFill>
                  <a:srgbClr val="646979"/>
                </a:solidFill>
                <a:latin typeface="Open Sans"/>
              </a:rPr>
              <a:t>e </a:t>
            </a:r>
            <a:r>
              <a:rPr b="0" lang="en-US" sz="2600" spc="-1" strike="noStrike">
                <a:solidFill>
                  <a:srgbClr val="646979"/>
                </a:solidFill>
                <a:latin typeface="Open Sans"/>
              </a:rPr>
              <a:t>Level</a:t>
            </a:r>
            <a:endParaRPr b="0" lang="en-US" sz="2600" spc="-1" strike="noStrike">
              <a:solidFill>
                <a:srgbClr val="646979"/>
              </a:solidFill>
              <a:latin typeface="Open Sans"/>
            </a:endParaRPr>
          </a:p>
          <a:p>
            <a:pPr lvl="3" marL="1728000" indent="-216000">
              <a:lnSpc>
                <a:spcPct val="120000"/>
              </a:lnSpc>
              <a:spcBef>
                <a:spcPts val="567"/>
              </a:spcBef>
              <a:buClr>
                <a:srgbClr val="ffffff"/>
              </a:buClr>
              <a:buSzPct val="75000"/>
              <a:buFont typeface="Symbol" charset="2"/>
              <a:buChar char=""/>
            </a:pPr>
            <a:r>
              <a:rPr b="0" lang="en-US" sz="2600" spc="-1" strike="noStrike">
                <a:solidFill>
                  <a:srgbClr val="646979"/>
                </a:solidFill>
                <a:latin typeface="Open Sans"/>
              </a:rPr>
              <a:t>Fou</a:t>
            </a:r>
            <a:r>
              <a:rPr b="0" lang="en-US" sz="2600" spc="-1" strike="noStrike">
                <a:solidFill>
                  <a:srgbClr val="646979"/>
                </a:solidFill>
                <a:latin typeface="Open Sans"/>
              </a:rPr>
              <a:t>rth </a:t>
            </a:r>
            <a:r>
              <a:rPr b="0" lang="en-US" sz="2600" spc="-1" strike="noStrike">
                <a:solidFill>
                  <a:srgbClr val="646979"/>
                </a:solidFill>
                <a:latin typeface="Open Sans"/>
              </a:rPr>
              <a:t>Out</a:t>
            </a:r>
            <a:r>
              <a:rPr b="0" lang="en-US" sz="2600" spc="-1" strike="noStrike">
                <a:solidFill>
                  <a:srgbClr val="646979"/>
                </a:solidFill>
                <a:latin typeface="Open Sans"/>
              </a:rPr>
              <a:t>line </a:t>
            </a:r>
            <a:r>
              <a:rPr b="0" lang="en-US" sz="2600" spc="-1" strike="noStrike">
                <a:solidFill>
                  <a:srgbClr val="646979"/>
                </a:solidFill>
                <a:latin typeface="Open Sans"/>
              </a:rPr>
              <a:t>Lev</a:t>
            </a:r>
            <a:r>
              <a:rPr b="0" lang="en-US" sz="2600" spc="-1" strike="noStrike">
                <a:solidFill>
                  <a:srgbClr val="646979"/>
                </a:solidFill>
                <a:latin typeface="Open Sans"/>
              </a:rPr>
              <a:t>el</a:t>
            </a:r>
            <a:endParaRPr b="0" lang="en-US" sz="2600" spc="-1" strike="noStrike">
              <a:solidFill>
                <a:srgbClr val="646979"/>
              </a:solidFill>
              <a:latin typeface="Open Sans"/>
            </a:endParaRPr>
          </a:p>
          <a:p>
            <a:pPr lvl="4" marL="2160000" indent="-216000">
              <a:lnSpc>
                <a:spcPct val="120000"/>
              </a:lnSpc>
              <a:spcBef>
                <a:spcPts val="283"/>
              </a:spcBef>
              <a:buClr>
                <a:srgbClr val="ffffff"/>
              </a:buClr>
              <a:buSzPct val="45000"/>
              <a:buFont typeface="Wingdings" charset="2"/>
              <a:buChar char=""/>
            </a:pPr>
            <a:r>
              <a:rPr b="0" lang="en-US" sz="2000" spc="-1" strike="noStrike">
                <a:solidFill>
                  <a:srgbClr val="646979"/>
                </a:solidFill>
                <a:latin typeface="Open Sans"/>
              </a:rPr>
              <a:t>Fi</a:t>
            </a:r>
            <a:r>
              <a:rPr b="0" lang="en-US" sz="2000" spc="-1" strike="noStrike">
                <a:solidFill>
                  <a:srgbClr val="646979"/>
                </a:solidFill>
                <a:latin typeface="Open Sans"/>
              </a:rPr>
              <a:t>ft</a:t>
            </a:r>
            <a:r>
              <a:rPr b="0" lang="en-US" sz="2000" spc="-1" strike="noStrike">
                <a:solidFill>
                  <a:srgbClr val="646979"/>
                </a:solidFill>
                <a:latin typeface="Open Sans"/>
              </a:rPr>
              <a:t>h </a:t>
            </a:r>
            <a:r>
              <a:rPr b="0" lang="en-US" sz="2000" spc="-1" strike="noStrike">
                <a:solidFill>
                  <a:srgbClr val="646979"/>
                </a:solidFill>
                <a:latin typeface="Open Sans"/>
              </a:rPr>
              <a:t>O</a:t>
            </a:r>
            <a:r>
              <a:rPr b="0" lang="en-US" sz="2000" spc="-1" strike="noStrike">
                <a:solidFill>
                  <a:srgbClr val="646979"/>
                </a:solidFill>
                <a:latin typeface="Open Sans"/>
              </a:rPr>
              <a:t>u</a:t>
            </a:r>
            <a:r>
              <a:rPr b="0" lang="en-US" sz="2000" spc="-1" strike="noStrike">
                <a:solidFill>
                  <a:srgbClr val="646979"/>
                </a:solidFill>
                <a:latin typeface="Open Sans"/>
              </a:rPr>
              <a:t>tli</a:t>
            </a:r>
            <a:r>
              <a:rPr b="0" lang="en-US" sz="2000" spc="-1" strike="noStrike">
                <a:solidFill>
                  <a:srgbClr val="646979"/>
                </a:solidFill>
                <a:latin typeface="Open Sans"/>
              </a:rPr>
              <a:t>n</a:t>
            </a:r>
            <a:r>
              <a:rPr b="0" lang="en-US" sz="2000" spc="-1" strike="noStrike">
                <a:solidFill>
                  <a:srgbClr val="646979"/>
                </a:solidFill>
                <a:latin typeface="Open Sans"/>
              </a:rPr>
              <a:t>e </a:t>
            </a:r>
            <a:r>
              <a:rPr b="0" lang="en-US" sz="2000" spc="-1" strike="noStrike">
                <a:solidFill>
                  <a:srgbClr val="646979"/>
                </a:solidFill>
                <a:latin typeface="Open Sans"/>
              </a:rPr>
              <a:t>L</a:t>
            </a:r>
            <a:r>
              <a:rPr b="0" lang="en-US" sz="2000" spc="-1" strike="noStrike">
                <a:solidFill>
                  <a:srgbClr val="646979"/>
                </a:solidFill>
                <a:latin typeface="Open Sans"/>
              </a:rPr>
              <a:t>e</a:t>
            </a:r>
            <a:r>
              <a:rPr b="0" lang="en-US" sz="2000" spc="-1" strike="noStrike">
                <a:solidFill>
                  <a:srgbClr val="646979"/>
                </a:solidFill>
                <a:latin typeface="Open Sans"/>
              </a:rPr>
              <a:t>v</a:t>
            </a:r>
            <a:r>
              <a:rPr b="0" lang="en-US" sz="2000" spc="-1" strike="noStrike">
                <a:solidFill>
                  <a:srgbClr val="646979"/>
                </a:solidFill>
                <a:latin typeface="Open Sans"/>
              </a:rPr>
              <a:t>el</a:t>
            </a:r>
            <a:endParaRPr b="0" lang="en-US" sz="2000" spc="-1" strike="noStrike">
              <a:solidFill>
                <a:srgbClr val="646979"/>
              </a:solidFill>
              <a:latin typeface="Open Sans"/>
            </a:endParaRPr>
          </a:p>
          <a:p>
            <a:pPr lvl="5" marL="2592000" indent="-216000">
              <a:lnSpc>
                <a:spcPct val="120000"/>
              </a:lnSpc>
              <a:spcBef>
                <a:spcPts val="283"/>
              </a:spcBef>
              <a:buClr>
                <a:srgbClr val="ffffff"/>
              </a:buClr>
              <a:buSzPct val="45000"/>
              <a:buFont typeface="Wingdings" charset="2"/>
              <a:buChar char=""/>
            </a:pPr>
            <a:r>
              <a:rPr b="0" lang="en-US" sz="2000" spc="-1" strike="noStrike">
                <a:solidFill>
                  <a:srgbClr val="646979"/>
                </a:solidFill>
                <a:latin typeface="Open Sans"/>
              </a:rPr>
              <a:t>S</a:t>
            </a:r>
            <a:r>
              <a:rPr b="0" lang="en-US" sz="2000" spc="-1" strike="noStrike">
                <a:solidFill>
                  <a:srgbClr val="646979"/>
                </a:solidFill>
                <a:latin typeface="Open Sans"/>
              </a:rPr>
              <a:t>i</a:t>
            </a:r>
            <a:r>
              <a:rPr b="0" lang="en-US" sz="2000" spc="-1" strike="noStrike">
                <a:solidFill>
                  <a:srgbClr val="646979"/>
                </a:solidFill>
                <a:latin typeface="Open Sans"/>
              </a:rPr>
              <a:t>x</a:t>
            </a:r>
            <a:r>
              <a:rPr b="0" lang="en-US" sz="2000" spc="-1" strike="noStrike">
                <a:solidFill>
                  <a:srgbClr val="646979"/>
                </a:solidFill>
                <a:latin typeface="Open Sans"/>
              </a:rPr>
              <a:t>t</a:t>
            </a:r>
            <a:r>
              <a:rPr b="0" lang="en-US" sz="2000" spc="-1" strike="noStrike">
                <a:solidFill>
                  <a:srgbClr val="646979"/>
                </a:solidFill>
                <a:latin typeface="Open Sans"/>
              </a:rPr>
              <a:t>h</a:t>
            </a:r>
            <a:r>
              <a:rPr b="0" lang="en-US" sz="2000" spc="-1" strike="noStrike">
                <a:solidFill>
                  <a:srgbClr val="646979"/>
                </a:solidFill>
                <a:latin typeface="Open Sans"/>
              </a:rPr>
              <a:t> </a:t>
            </a:r>
            <a:r>
              <a:rPr b="0" lang="en-US" sz="2000" spc="-1" strike="noStrike">
                <a:solidFill>
                  <a:srgbClr val="646979"/>
                </a:solidFill>
                <a:latin typeface="Open Sans"/>
              </a:rPr>
              <a:t>O</a:t>
            </a:r>
            <a:r>
              <a:rPr b="0" lang="en-US" sz="2000" spc="-1" strike="noStrike">
                <a:solidFill>
                  <a:srgbClr val="646979"/>
                </a:solidFill>
                <a:latin typeface="Open Sans"/>
              </a:rPr>
              <a:t>u</a:t>
            </a:r>
            <a:r>
              <a:rPr b="0" lang="en-US" sz="2000" spc="-1" strike="noStrike">
                <a:solidFill>
                  <a:srgbClr val="646979"/>
                </a:solidFill>
                <a:latin typeface="Open Sans"/>
              </a:rPr>
              <a:t>t</a:t>
            </a:r>
            <a:r>
              <a:rPr b="0" lang="en-US" sz="2000" spc="-1" strike="noStrike">
                <a:solidFill>
                  <a:srgbClr val="646979"/>
                </a:solidFill>
                <a:latin typeface="Open Sans"/>
              </a:rPr>
              <a:t>l</a:t>
            </a:r>
            <a:r>
              <a:rPr b="0" lang="en-US" sz="2000" spc="-1" strike="noStrike">
                <a:solidFill>
                  <a:srgbClr val="646979"/>
                </a:solidFill>
                <a:latin typeface="Open Sans"/>
              </a:rPr>
              <a:t>i</a:t>
            </a:r>
            <a:r>
              <a:rPr b="0" lang="en-US" sz="2000" spc="-1" strike="noStrike">
                <a:solidFill>
                  <a:srgbClr val="646979"/>
                </a:solidFill>
                <a:latin typeface="Open Sans"/>
              </a:rPr>
              <a:t>n</a:t>
            </a:r>
            <a:r>
              <a:rPr b="0" lang="en-US" sz="2000" spc="-1" strike="noStrike">
                <a:solidFill>
                  <a:srgbClr val="646979"/>
                </a:solidFill>
                <a:latin typeface="Open Sans"/>
              </a:rPr>
              <a:t>e</a:t>
            </a:r>
            <a:r>
              <a:rPr b="0" lang="en-US" sz="2000" spc="-1" strike="noStrike">
                <a:solidFill>
                  <a:srgbClr val="646979"/>
                </a:solidFill>
                <a:latin typeface="Open Sans"/>
              </a:rPr>
              <a:t> </a:t>
            </a:r>
            <a:r>
              <a:rPr b="0" lang="en-US" sz="2000" spc="-1" strike="noStrike">
                <a:solidFill>
                  <a:srgbClr val="646979"/>
                </a:solidFill>
                <a:latin typeface="Open Sans"/>
              </a:rPr>
              <a:t>L</a:t>
            </a:r>
            <a:r>
              <a:rPr b="0" lang="en-US" sz="2000" spc="-1" strike="noStrike">
                <a:solidFill>
                  <a:srgbClr val="646979"/>
                </a:solidFill>
                <a:latin typeface="Open Sans"/>
              </a:rPr>
              <a:t>e</a:t>
            </a:r>
            <a:r>
              <a:rPr b="0" lang="en-US" sz="2000" spc="-1" strike="noStrike">
                <a:solidFill>
                  <a:srgbClr val="646979"/>
                </a:solidFill>
                <a:latin typeface="Open Sans"/>
              </a:rPr>
              <a:t>v</a:t>
            </a:r>
            <a:r>
              <a:rPr b="0" lang="en-US" sz="2000" spc="-1" strike="noStrike">
                <a:solidFill>
                  <a:srgbClr val="646979"/>
                </a:solidFill>
                <a:latin typeface="Open Sans"/>
              </a:rPr>
              <a:t>e</a:t>
            </a:r>
            <a:r>
              <a:rPr b="0" lang="en-US" sz="2000" spc="-1" strike="noStrike">
                <a:solidFill>
                  <a:srgbClr val="646979"/>
                </a:solidFill>
                <a:latin typeface="Open Sans"/>
              </a:rPr>
              <a:t>l</a:t>
            </a:r>
            <a:endParaRPr b="0" lang="en-US" sz="2000" spc="-1" strike="noStrike">
              <a:solidFill>
                <a:srgbClr val="646979"/>
              </a:solidFill>
              <a:latin typeface="Open Sans"/>
            </a:endParaRPr>
          </a:p>
          <a:p>
            <a:pPr lvl="6" marL="3024000" indent="-216000">
              <a:lnSpc>
                <a:spcPct val="120000"/>
              </a:lnSpc>
              <a:spcBef>
                <a:spcPts val="283"/>
              </a:spcBef>
              <a:buClr>
                <a:srgbClr val="ffffff"/>
              </a:buClr>
              <a:buSzPct val="45000"/>
              <a:buFont typeface="Wingdings" charset="2"/>
              <a:buChar char=""/>
            </a:pPr>
            <a:r>
              <a:rPr b="0" lang="en-US" sz="2000" spc="-1" strike="noStrike">
                <a:solidFill>
                  <a:srgbClr val="646979"/>
                </a:solidFill>
                <a:latin typeface="Open Sans"/>
              </a:rPr>
              <a:t>S</a:t>
            </a:r>
            <a:r>
              <a:rPr b="0" lang="en-US" sz="2000" spc="-1" strike="noStrike">
                <a:solidFill>
                  <a:srgbClr val="646979"/>
                </a:solidFill>
                <a:latin typeface="Open Sans"/>
              </a:rPr>
              <a:t>e</a:t>
            </a:r>
            <a:r>
              <a:rPr b="0" lang="en-US" sz="2000" spc="-1" strike="noStrike">
                <a:solidFill>
                  <a:srgbClr val="646979"/>
                </a:solidFill>
                <a:latin typeface="Open Sans"/>
              </a:rPr>
              <a:t>v</a:t>
            </a:r>
            <a:r>
              <a:rPr b="0" lang="en-US" sz="2000" spc="-1" strike="noStrike">
                <a:solidFill>
                  <a:srgbClr val="646979"/>
                </a:solidFill>
                <a:latin typeface="Open Sans"/>
              </a:rPr>
              <a:t>e</a:t>
            </a:r>
            <a:r>
              <a:rPr b="0" lang="en-US" sz="2000" spc="-1" strike="noStrike">
                <a:solidFill>
                  <a:srgbClr val="646979"/>
                </a:solidFill>
                <a:latin typeface="Open Sans"/>
              </a:rPr>
              <a:t>n</a:t>
            </a:r>
            <a:r>
              <a:rPr b="0" lang="en-US" sz="2000" spc="-1" strike="noStrike">
                <a:solidFill>
                  <a:srgbClr val="646979"/>
                </a:solidFill>
                <a:latin typeface="Open Sans"/>
              </a:rPr>
              <a:t>t</a:t>
            </a:r>
            <a:r>
              <a:rPr b="0" lang="en-US" sz="2000" spc="-1" strike="noStrike">
                <a:solidFill>
                  <a:srgbClr val="646979"/>
                </a:solidFill>
                <a:latin typeface="Open Sans"/>
              </a:rPr>
              <a:t>h</a:t>
            </a:r>
            <a:r>
              <a:rPr b="0" lang="en-US" sz="2000" spc="-1" strike="noStrike">
                <a:solidFill>
                  <a:srgbClr val="646979"/>
                </a:solidFill>
                <a:latin typeface="Open Sans"/>
              </a:rPr>
              <a:t> </a:t>
            </a:r>
            <a:r>
              <a:rPr b="0" lang="en-US" sz="2000" spc="-1" strike="noStrike">
                <a:solidFill>
                  <a:srgbClr val="646979"/>
                </a:solidFill>
                <a:latin typeface="Open Sans"/>
              </a:rPr>
              <a:t>O</a:t>
            </a:r>
            <a:r>
              <a:rPr b="0" lang="en-US" sz="2000" spc="-1" strike="noStrike">
                <a:solidFill>
                  <a:srgbClr val="646979"/>
                </a:solidFill>
                <a:latin typeface="Open Sans"/>
              </a:rPr>
              <a:t>u</a:t>
            </a:r>
            <a:r>
              <a:rPr b="0" lang="en-US" sz="2000" spc="-1" strike="noStrike">
                <a:solidFill>
                  <a:srgbClr val="646979"/>
                </a:solidFill>
                <a:latin typeface="Open Sans"/>
              </a:rPr>
              <a:t>t</a:t>
            </a:r>
            <a:r>
              <a:rPr b="0" lang="en-US" sz="2000" spc="-1" strike="noStrike">
                <a:solidFill>
                  <a:srgbClr val="646979"/>
                </a:solidFill>
                <a:latin typeface="Open Sans"/>
              </a:rPr>
              <a:t>l</a:t>
            </a:r>
            <a:r>
              <a:rPr b="0" lang="en-US" sz="2000" spc="-1" strike="noStrike">
                <a:solidFill>
                  <a:srgbClr val="646979"/>
                </a:solidFill>
                <a:latin typeface="Open Sans"/>
              </a:rPr>
              <a:t>i</a:t>
            </a:r>
            <a:r>
              <a:rPr b="0" lang="en-US" sz="2000" spc="-1" strike="noStrike">
                <a:solidFill>
                  <a:srgbClr val="646979"/>
                </a:solidFill>
                <a:latin typeface="Open Sans"/>
              </a:rPr>
              <a:t>n</a:t>
            </a:r>
            <a:r>
              <a:rPr b="0" lang="en-US" sz="2000" spc="-1" strike="noStrike">
                <a:solidFill>
                  <a:srgbClr val="646979"/>
                </a:solidFill>
                <a:latin typeface="Open Sans"/>
              </a:rPr>
              <a:t>e</a:t>
            </a:r>
            <a:r>
              <a:rPr b="0" lang="en-US" sz="2000" spc="-1" strike="noStrike">
                <a:solidFill>
                  <a:srgbClr val="646979"/>
                </a:solidFill>
                <a:latin typeface="Open Sans"/>
              </a:rPr>
              <a:t> </a:t>
            </a:r>
            <a:r>
              <a:rPr b="0" lang="en-US" sz="2000" spc="-1" strike="noStrike">
                <a:solidFill>
                  <a:srgbClr val="646979"/>
                </a:solidFill>
                <a:latin typeface="Open Sans"/>
              </a:rPr>
              <a:t>L</a:t>
            </a:r>
            <a:r>
              <a:rPr b="0" lang="en-US" sz="2000" spc="-1" strike="noStrike">
                <a:solidFill>
                  <a:srgbClr val="646979"/>
                </a:solidFill>
                <a:latin typeface="Open Sans"/>
              </a:rPr>
              <a:t>e</a:t>
            </a:r>
            <a:r>
              <a:rPr b="0" lang="en-US" sz="2000" spc="-1" strike="noStrike">
                <a:solidFill>
                  <a:srgbClr val="646979"/>
                </a:solidFill>
                <a:latin typeface="Open Sans"/>
              </a:rPr>
              <a:t>v</a:t>
            </a:r>
            <a:r>
              <a:rPr b="0" lang="en-US" sz="2000" spc="-1" strike="noStrike">
                <a:solidFill>
                  <a:srgbClr val="646979"/>
                </a:solidFill>
                <a:latin typeface="Open Sans"/>
              </a:rPr>
              <a:t>e</a:t>
            </a:r>
            <a:r>
              <a:rPr b="0" lang="en-US" sz="2000" spc="-1" strike="noStrike">
                <a:solidFill>
                  <a:srgbClr val="646979"/>
                </a:solidFill>
                <a:latin typeface="Open Sans"/>
              </a:rPr>
              <a:t>l</a:t>
            </a:r>
            <a:endParaRPr b="0" lang="en-US" sz="2000" spc="-1" strike="noStrike">
              <a:solidFill>
                <a:srgbClr val="646979"/>
              </a:solidFill>
              <a:latin typeface="Open Sans"/>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31333f"/>
        </a:solidFill>
      </p:bgPr>
    </p:bg>
    <p:spTree>
      <p:nvGrpSpPr>
        <p:cNvPr id="1" name=""/>
        <p:cNvGrpSpPr/>
        <p:nvPr/>
      </p:nvGrpSpPr>
      <p:grpSpPr>
        <a:xfrm>
          <a:off x="0" y="0"/>
          <a:ext cx="0" cy="0"/>
          <a:chOff x="0" y="0"/>
          <a:chExt cx="0" cy="0"/>
        </a:xfrm>
      </p:grpSpPr>
      <p:sp>
        <p:nvSpPr>
          <p:cNvPr id="87" name="PlaceHolder 1"/>
          <p:cNvSpPr>
            <a:spLocks noGrp="1"/>
          </p:cNvSpPr>
          <p:nvPr>
            <p:ph type="sldNum" idx="3"/>
          </p:nvPr>
        </p:nvSpPr>
        <p:spPr>
          <a:xfrm>
            <a:off x="19888200" y="12115800"/>
            <a:ext cx="2971800" cy="968760"/>
          </a:xfrm>
          <a:prstGeom prst="rect">
            <a:avLst/>
          </a:prstGeom>
          <a:noFill/>
          <a:ln w="12600">
            <a:noFill/>
          </a:ln>
        </p:spPr>
        <p:txBody>
          <a:bodyPr lIns="50760" rIns="50760" tIns="50760" bIns="50760" anchor="t">
            <a:noAutofit/>
          </a:bodyPr>
          <a:lstStyle>
            <a:lvl1pPr algn="ctr">
              <a:lnSpc>
                <a:spcPct val="100000"/>
              </a:lnSpc>
              <a:buNone/>
              <a:tabLst>
                <a:tab algn="l" pos="0"/>
              </a:tabLst>
              <a:defRPr b="0" lang="en-US" sz="2800" spc="-1" strike="noStrike">
                <a:solidFill>
                  <a:srgbClr val="000000"/>
                </a:solidFill>
                <a:latin typeface="Helvetica Neue Light"/>
                <a:ea typeface="Helvetica Neue Light"/>
              </a:defRPr>
            </a:lvl1pPr>
          </a:lstStyle>
          <a:p>
            <a:pPr algn="ctr">
              <a:lnSpc>
                <a:spcPct val="100000"/>
              </a:lnSpc>
              <a:buNone/>
              <a:tabLst>
                <a:tab algn="l" pos="0"/>
              </a:tabLst>
            </a:pPr>
            <a:r>
              <a:rPr b="0" lang="en-US" sz="2800" spc="-1" strike="noStrike">
                <a:solidFill>
                  <a:srgbClr val="000000"/>
                </a:solidFill>
                <a:latin typeface="Helvetica Neue Light"/>
                <a:ea typeface="Helvetica Neue Light"/>
              </a:rPr>
              <a:t>Slid</a:t>
            </a:r>
            <a:r>
              <a:rPr b="0" lang="en-US" sz="2800" spc="-1" strike="noStrike">
                <a:solidFill>
                  <a:srgbClr val="000000"/>
                </a:solidFill>
                <a:latin typeface="Helvetica Neue Light"/>
                <a:ea typeface="Helvetica Neue Light"/>
              </a:rPr>
              <a:t>e </a:t>
            </a:r>
            <a:fld id="{3CFD5B9B-3C62-4C95-9A33-2CC32A9E461B}" type="slidenum">
              <a:rPr b="0" lang="en-US" sz="2800" spc="-1" strike="noStrike">
                <a:solidFill>
                  <a:srgbClr val="000000"/>
                </a:solidFill>
                <a:latin typeface="Helvetica Neue Light"/>
                <a:ea typeface="Helvetica Neue Light"/>
              </a:rPr>
              <a:t>&lt;number&gt;</a:t>
            </a:fld>
            <a:endParaRPr b="0" lang="en-US" sz="2800" spc="-1" strike="noStrike">
              <a:latin typeface="Times New Roman"/>
            </a:endParaRPr>
          </a:p>
        </p:txBody>
      </p:sp>
      <p:sp>
        <p:nvSpPr>
          <p:cNvPr id="88" name="PlaceHolder 2"/>
          <p:cNvSpPr>
            <a:spLocks noGrp="1"/>
          </p:cNvSpPr>
          <p:nvPr>
            <p:ph type="body"/>
          </p:nvPr>
        </p:nvSpPr>
        <p:spPr>
          <a:xfrm>
            <a:off x="4041720" y="1625400"/>
            <a:ext cx="2602440" cy="1773000"/>
          </a:xfrm>
          <a:prstGeom prst="rect">
            <a:avLst/>
          </a:prstGeom>
          <a:solidFill>
            <a:srgbClr val="646779"/>
          </a:solidFill>
          <a:ln w="0">
            <a:noFill/>
          </a:ln>
        </p:spPr>
        <p:txBody>
          <a:bodyPr lIns="90000" rIns="90000" tIns="45000" bIns="45000" anchor="t">
            <a:noAutofit/>
          </a:bodyPr>
          <a:p>
            <a:pPr algn="ctr">
              <a:lnSpc>
                <a:spcPct val="100000"/>
              </a:lnSpc>
              <a:buNone/>
              <a:tabLst>
                <a:tab algn="l" pos="0"/>
              </a:tabLst>
            </a:pPr>
            <a:r>
              <a:rPr b="1" lang="en-US" sz="3000" spc="-1" strike="noStrike">
                <a:solidFill>
                  <a:srgbClr val="000000"/>
                </a:solidFill>
                <a:latin typeface="Helvetica Neue"/>
                <a:ea typeface="Helvetica Neue"/>
              </a:rPr>
              <a:t>img</a:t>
            </a:r>
            <a:endParaRPr b="0" lang="en-US" sz="3000" spc="-1" strike="noStrike">
              <a:solidFill>
                <a:srgbClr val="646979"/>
              </a:solidFill>
              <a:latin typeface="Open Sans"/>
            </a:endParaRPr>
          </a:p>
        </p:txBody>
      </p:sp>
      <p:sp>
        <p:nvSpPr>
          <p:cNvPr id="89" name="PlaceHolder 3"/>
          <p:cNvSpPr>
            <a:spLocks noGrp="1"/>
          </p:cNvSpPr>
          <p:nvPr>
            <p:ph type="body"/>
          </p:nvPr>
        </p:nvSpPr>
        <p:spPr>
          <a:xfrm>
            <a:off x="6918480" y="1625400"/>
            <a:ext cx="2602440" cy="1773000"/>
          </a:xfrm>
          <a:prstGeom prst="rect">
            <a:avLst/>
          </a:prstGeom>
          <a:solidFill>
            <a:srgbClr val="646779"/>
          </a:solidFill>
          <a:ln w="0">
            <a:noFill/>
          </a:ln>
        </p:spPr>
        <p:txBody>
          <a:bodyPr lIns="90000" rIns="90000" tIns="45000" bIns="45000" anchor="t">
            <a:noAutofit/>
          </a:bodyPr>
          <a:p>
            <a:pPr algn="ctr">
              <a:lnSpc>
                <a:spcPct val="100000"/>
              </a:lnSpc>
              <a:buNone/>
              <a:tabLst>
                <a:tab algn="l" pos="0"/>
              </a:tabLst>
            </a:pPr>
            <a:r>
              <a:rPr b="1" lang="en-US" sz="3000" spc="-1" strike="noStrike">
                <a:solidFill>
                  <a:srgbClr val="000000"/>
                </a:solidFill>
                <a:latin typeface="Helvetica Neue"/>
                <a:ea typeface="Helvetica Neue"/>
              </a:rPr>
              <a:t>img</a:t>
            </a:r>
            <a:endParaRPr b="0" lang="en-US" sz="3000" spc="-1" strike="noStrike">
              <a:solidFill>
                <a:srgbClr val="646979"/>
              </a:solidFill>
              <a:latin typeface="Open Sans"/>
            </a:endParaRPr>
          </a:p>
        </p:txBody>
      </p:sp>
      <p:sp>
        <p:nvSpPr>
          <p:cNvPr id="90" name="PlaceHolder 4"/>
          <p:cNvSpPr>
            <a:spLocks noGrp="1"/>
          </p:cNvSpPr>
          <p:nvPr>
            <p:ph type="body"/>
          </p:nvPr>
        </p:nvSpPr>
        <p:spPr>
          <a:xfrm>
            <a:off x="9794880" y="1625400"/>
            <a:ext cx="2602440" cy="1773000"/>
          </a:xfrm>
          <a:prstGeom prst="rect">
            <a:avLst/>
          </a:prstGeom>
          <a:solidFill>
            <a:srgbClr val="646779"/>
          </a:solidFill>
          <a:ln w="0">
            <a:noFill/>
          </a:ln>
        </p:spPr>
        <p:txBody>
          <a:bodyPr lIns="90000" rIns="90000" tIns="45000" bIns="45000" anchor="t">
            <a:noAutofit/>
          </a:bodyPr>
          <a:p>
            <a:pPr algn="ctr">
              <a:lnSpc>
                <a:spcPct val="100000"/>
              </a:lnSpc>
              <a:buNone/>
              <a:tabLst>
                <a:tab algn="l" pos="0"/>
              </a:tabLst>
            </a:pPr>
            <a:r>
              <a:rPr b="1" lang="en-US" sz="3000" spc="-1" strike="noStrike">
                <a:solidFill>
                  <a:srgbClr val="000000"/>
                </a:solidFill>
                <a:latin typeface="Helvetica Neue"/>
                <a:ea typeface="Helvetica Neue"/>
              </a:rPr>
              <a:t>img</a:t>
            </a:r>
            <a:endParaRPr b="0" lang="en-US" sz="3000" spc="-1" strike="noStrike">
              <a:solidFill>
                <a:srgbClr val="646979"/>
              </a:solidFill>
              <a:latin typeface="Open Sans"/>
            </a:endParaRPr>
          </a:p>
        </p:txBody>
      </p:sp>
      <p:sp>
        <p:nvSpPr>
          <p:cNvPr id="91" name="PlaceHolder 5"/>
          <p:cNvSpPr>
            <a:spLocks noGrp="1"/>
          </p:cNvSpPr>
          <p:nvPr>
            <p:ph type="body"/>
          </p:nvPr>
        </p:nvSpPr>
        <p:spPr>
          <a:xfrm>
            <a:off x="12671280" y="1625400"/>
            <a:ext cx="2602440" cy="1773000"/>
          </a:xfrm>
          <a:prstGeom prst="rect">
            <a:avLst/>
          </a:prstGeom>
          <a:solidFill>
            <a:srgbClr val="646779"/>
          </a:solidFill>
          <a:ln w="0">
            <a:noFill/>
          </a:ln>
        </p:spPr>
        <p:txBody>
          <a:bodyPr lIns="90000" rIns="90000" tIns="45000" bIns="45000" anchor="t">
            <a:noAutofit/>
          </a:bodyPr>
          <a:p>
            <a:pPr algn="ctr">
              <a:lnSpc>
                <a:spcPct val="100000"/>
              </a:lnSpc>
              <a:buNone/>
              <a:tabLst>
                <a:tab algn="l" pos="0"/>
              </a:tabLst>
            </a:pPr>
            <a:r>
              <a:rPr b="1" lang="en-US" sz="3000" spc="-1" strike="noStrike">
                <a:solidFill>
                  <a:srgbClr val="000000"/>
                </a:solidFill>
                <a:latin typeface="Helvetica Neue"/>
                <a:ea typeface="Helvetica Neue"/>
              </a:rPr>
              <a:t>img</a:t>
            </a:r>
            <a:endParaRPr b="0" lang="en-US" sz="3000" spc="-1" strike="noStrike">
              <a:solidFill>
                <a:srgbClr val="646979"/>
              </a:solidFill>
              <a:latin typeface="Open Sans"/>
            </a:endParaRPr>
          </a:p>
        </p:txBody>
      </p:sp>
      <p:sp>
        <p:nvSpPr>
          <p:cNvPr id="92" name="PlaceHolder 6"/>
          <p:cNvSpPr>
            <a:spLocks noGrp="1"/>
          </p:cNvSpPr>
          <p:nvPr>
            <p:ph type="body"/>
          </p:nvPr>
        </p:nvSpPr>
        <p:spPr>
          <a:xfrm>
            <a:off x="15548040" y="1625400"/>
            <a:ext cx="2602440" cy="1773000"/>
          </a:xfrm>
          <a:prstGeom prst="rect">
            <a:avLst/>
          </a:prstGeom>
          <a:solidFill>
            <a:srgbClr val="646779"/>
          </a:solidFill>
          <a:ln w="0">
            <a:noFill/>
          </a:ln>
        </p:spPr>
        <p:txBody>
          <a:bodyPr lIns="90000" rIns="90000" tIns="45000" bIns="45000" anchor="t">
            <a:noAutofit/>
          </a:bodyPr>
          <a:p>
            <a:pPr algn="ctr">
              <a:lnSpc>
                <a:spcPct val="100000"/>
              </a:lnSpc>
              <a:buNone/>
              <a:tabLst>
                <a:tab algn="l" pos="0"/>
              </a:tabLst>
            </a:pPr>
            <a:r>
              <a:rPr b="1" lang="en-US" sz="3000" spc="-1" strike="noStrike">
                <a:solidFill>
                  <a:srgbClr val="000000"/>
                </a:solidFill>
                <a:latin typeface="Helvetica Neue"/>
                <a:ea typeface="Helvetica Neue"/>
              </a:rPr>
              <a:t>img</a:t>
            </a:r>
            <a:endParaRPr b="0" lang="en-US" sz="3000" spc="-1" strike="noStrike">
              <a:solidFill>
                <a:srgbClr val="646979"/>
              </a:solidFill>
              <a:latin typeface="Open Sans"/>
            </a:endParaRPr>
          </a:p>
        </p:txBody>
      </p:sp>
      <p:sp>
        <p:nvSpPr>
          <p:cNvPr id="93" name="PlaceHolder 7"/>
          <p:cNvSpPr>
            <a:spLocks noGrp="1"/>
          </p:cNvSpPr>
          <p:nvPr>
            <p:ph type="body"/>
          </p:nvPr>
        </p:nvSpPr>
        <p:spPr>
          <a:xfrm>
            <a:off x="18424440" y="1625400"/>
            <a:ext cx="2602440" cy="1773000"/>
          </a:xfrm>
          <a:prstGeom prst="rect">
            <a:avLst/>
          </a:prstGeom>
          <a:solidFill>
            <a:srgbClr val="646779"/>
          </a:solidFill>
          <a:ln w="0">
            <a:noFill/>
          </a:ln>
        </p:spPr>
        <p:txBody>
          <a:bodyPr lIns="90000" rIns="90000" tIns="45000" bIns="45000" anchor="t">
            <a:noAutofit/>
          </a:bodyPr>
          <a:p>
            <a:pPr algn="ctr">
              <a:lnSpc>
                <a:spcPct val="100000"/>
              </a:lnSpc>
              <a:buNone/>
              <a:tabLst>
                <a:tab algn="l" pos="0"/>
              </a:tabLst>
            </a:pPr>
            <a:r>
              <a:rPr b="1" lang="en-US" sz="3000" spc="-1" strike="noStrike">
                <a:solidFill>
                  <a:srgbClr val="000000"/>
                </a:solidFill>
                <a:latin typeface="Helvetica Neue"/>
                <a:ea typeface="Helvetica Neue"/>
              </a:rPr>
              <a:t>img</a:t>
            </a:r>
            <a:endParaRPr b="0" lang="en-US" sz="3000" spc="-1" strike="noStrike">
              <a:solidFill>
                <a:srgbClr val="646979"/>
              </a:solidFill>
              <a:latin typeface="Open Sans"/>
            </a:endParaRPr>
          </a:p>
        </p:txBody>
      </p:sp>
      <p:sp>
        <p:nvSpPr>
          <p:cNvPr id="94" name="PlaceHolder 8"/>
          <p:cNvSpPr>
            <a:spLocks noGrp="1"/>
          </p:cNvSpPr>
          <p:nvPr>
            <p:ph type="body"/>
          </p:nvPr>
        </p:nvSpPr>
        <p:spPr>
          <a:xfrm>
            <a:off x="4041720" y="3701880"/>
            <a:ext cx="2602440" cy="1773000"/>
          </a:xfrm>
          <a:prstGeom prst="rect">
            <a:avLst/>
          </a:prstGeom>
          <a:solidFill>
            <a:srgbClr val="646779"/>
          </a:solidFill>
          <a:ln w="0">
            <a:noFill/>
          </a:ln>
        </p:spPr>
        <p:txBody>
          <a:bodyPr lIns="90000" rIns="90000" tIns="45000" bIns="45000" anchor="t">
            <a:noAutofit/>
          </a:bodyPr>
          <a:p>
            <a:pPr algn="ctr">
              <a:lnSpc>
                <a:spcPct val="100000"/>
              </a:lnSpc>
              <a:buNone/>
              <a:tabLst>
                <a:tab algn="l" pos="0"/>
              </a:tabLst>
            </a:pPr>
            <a:r>
              <a:rPr b="1" lang="en-US" sz="3000" spc="-1" strike="noStrike">
                <a:solidFill>
                  <a:srgbClr val="000000"/>
                </a:solidFill>
                <a:latin typeface="Helvetica Neue"/>
                <a:ea typeface="Helvetica Neue"/>
              </a:rPr>
              <a:t>img</a:t>
            </a:r>
            <a:endParaRPr b="0" lang="en-US" sz="3000" spc="-1" strike="noStrike">
              <a:solidFill>
                <a:srgbClr val="646979"/>
              </a:solidFill>
              <a:latin typeface="Open Sans"/>
            </a:endParaRPr>
          </a:p>
        </p:txBody>
      </p:sp>
      <p:sp>
        <p:nvSpPr>
          <p:cNvPr id="95" name="PlaceHolder 9"/>
          <p:cNvSpPr>
            <a:spLocks noGrp="1"/>
          </p:cNvSpPr>
          <p:nvPr>
            <p:ph type="body"/>
          </p:nvPr>
        </p:nvSpPr>
        <p:spPr>
          <a:xfrm>
            <a:off x="6918480" y="3701880"/>
            <a:ext cx="2602440" cy="1773000"/>
          </a:xfrm>
          <a:prstGeom prst="rect">
            <a:avLst/>
          </a:prstGeom>
          <a:solidFill>
            <a:srgbClr val="646779"/>
          </a:solidFill>
          <a:ln w="0">
            <a:noFill/>
          </a:ln>
        </p:spPr>
        <p:txBody>
          <a:bodyPr lIns="90000" rIns="90000" tIns="45000" bIns="45000" anchor="t">
            <a:noAutofit/>
          </a:bodyPr>
          <a:p>
            <a:pPr algn="ctr">
              <a:lnSpc>
                <a:spcPct val="100000"/>
              </a:lnSpc>
              <a:buNone/>
              <a:tabLst>
                <a:tab algn="l" pos="0"/>
              </a:tabLst>
            </a:pPr>
            <a:r>
              <a:rPr b="1" lang="en-US" sz="3000" spc="-1" strike="noStrike">
                <a:solidFill>
                  <a:srgbClr val="000000"/>
                </a:solidFill>
                <a:latin typeface="Helvetica Neue"/>
                <a:ea typeface="Helvetica Neue"/>
              </a:rPr>
              <a:t>img</a:t>
            </a:r>
            <a:endParaRPr b="0" lang="en-US" sz="3000" spc="-1" strike="noStrike">
              <a:solidFill>
                <a:srgbClr val="646979"/>
              </a:solidFill>
              <a:latin typeface="Open Sans"/>
            </a:endParaRPr>
          </a:p>
        </p:txBody>
      </p:sp>
      <p:sp>
        <p:nvSpPr>
          <p:cNvPr id="96" name="PlaceHolder 10"/>
          <p:cNvSpPr>
            <a:spLocks noGrp="1"/>
          </p:cNvSpPr>
          <p:nvPr>
            <p:ph type="body"/>
          </p:nvPr>
        </p:nvSpPr>
        <p:spPr>
          <a:xfrm>
            <a:off x="9794880" y="3701880"/>
            <a:ext cx="2602440" cy="1773000"/>
          </a:xfrm>
          <a:prstGeom prst="rect">
            <a:avLst/>
          </a:prstGeom>
          <a:solidFill>
            <a:srgbClr val="646779"/>
          </a:solidFill>
          <a:ln w="0">
            <a:noFill/>
          </a:ln>
        </p:spPr>
        <p:txBody>
          <a:bodyPr lIns="90000" rIns="90000" tIns="45000" bIns="45000" anchor="t">
            <a:noAutofit/>
          </a:bodyPr>
          <a:p>
            <a:pPr algn="ctr">
              <a:lnSpc>
                <a:spcPct val="100000"/>
              </a:lnSpc>
              <a:buNone/>
              <a:tabLst>
                <a:tab algn="l" pos="0"/>
              </a:tabLst>
            </a:pPr>
            <a:r>
              <a:rPr b="1" lang="en-US" sz="3000" spc="-1" strike="noStrike">
                <a:solidFill>
                  <a:srgbClr val="000000"/>
                </a:solidFill>
                <a:latin typeface="Helvetica Neue"/>
                <a:ea typeface="Helvetica Neue"/>
              </a:rPr>
              <a:t>img</a:t>
            </a:r>
            <a:endParaRPr b="0" lang="en-US" sz="3000" spc="-1" strike="noStrike">
              <a:solidFill>
                <a:srgbClr val="646979"/>
              </a:solidFill>
              <a:latin typeface="Open Sans"/>
            </a:endParaRPr>
          </a:p>
        </p:txBody>
      </p:sp>
      <p:sp>
        <p:nvSpPr>
          <p:cNvPr id="97" name="PlaceHolder 11"/>
          <p:cNvSpPr>
            <a:spLocks noGrp="1"/>
          </p:cNvSpPr>
          <p:nvPr>
            <p:ph type="body"/>
          </p:nvPr>
        </p:nvSpPr>
        <p:spPr>
          <a:xfrm>
            <a:off x="12671280" y="3701880"/>
            <a:ext cx="2602440" cy="1773000"/>
          </a:xfrm>
          <a:prstGeom prst="rect">
            <a:avLst/>
          </a:prstGeom>
          <a:solidFill>
            <a:srgbClr val="646779"/>
          </a:solidFill>
          <a:ln w="0">
            <a:noFill/>
          </a:ln>
        </p:spPr>
        <p:txBody>
          <a:bodyPr lIns="90000" rIns="90000" tIns="45000" bIns="45000" anchor="t">
            <a:noAutofit/>
          </a:bodyPr>
          <a:p>
            <a:pPr algn="ctr">
              <a:lnSpc>
                <a:spcPct val="100000"/>
              </a:lnSpc>
              <a:buNone/>
              <a:tabLst>
                <a:tab algn="l" pos="0"/>
              </a:tabLst>
            </a:pPr>
            <a:r>
              <a:rPr b="1" lang="en-US" sz="3000" spc="-1" strike="noStrike">
                <a:solidFill>
                  <a:srgbClr val="000000"/>
                </a:solidFill>
                <a:latin typeface="Helvetica Neue"/>
                <a:ea typeface="Helvetica Neue"/>
              </a:rPr>
              <a:t>img</a:t>
            </a:r>
            <a:endParaRPr b="0" lang="en-US" sz="3000" spc="-1" strike="noStrike">
              <a:solidFill>
                <a:srgbClr val="646979"/>
              </a:solidFill>
              <a:latin typeface="Open Sans"/>
            </a:endParaRPr>
          </a:p>
        </p:txBody>
      </p:sp>
      <p:sp>
        <p:nvSpPr>
          <p:cNvPr id="98" name="PlaceHolder 12"/>
          <p:cNvSpPr>
            <a:spLocks noGrp="1"/>
          </p:cNvSpPr>
          <p:nvPr>
            <p:ph type="body"/>
          </p:nvPr>
        </p:nvSpPr>
        <p:spPr>
          <a:xfrm>
            <a:off x="15548040" y="3701880"/>
            <a:ext cx="2602440" cy="1773000"/>
          </a:xfrm>
          <a:prstGeom prst="rect">
            <a:avLst/>
          </a:prstGeom>
          <a:solidFill>
            <a:srgbClr val="646779"/>
          </a:solidFill>
          <a:ln w="0">
            <a:noFill/>
          </a:ln>
        </p:spPr>
        <p:txBody>
          <a:bodyPr lIns="90000" rIns="90000" tIns="45000" bIns="45000" anchor="t">
            <a:noAutofit/>
          </a:bodyPr>
          <a:p>
            <a:pPr algn="ctr">
              <a:lnSpc>
                <a:spcPct val="100000"/>
              </a:lnSpc>
              <a:buNone/>
              <a:tabLst>
                <a:tab algn="l" pos="0"/>
              </a:tabLst>
            </a:pPr>
            <a:r>
              <a:rPr b="1" lang="en-US" sz="3000" spc="-1" strike="noStrike">
                <a:solidFill>
                  <a:srgbClr val="000000"/>
                </a:solidFill>
                <a:latin typeface="Helvetica Neue"/>
                <a:ea typeface="Helvetica Neue"/>
              </a:rPr>
              <a:t>img</a:t>
            </a:r>
            <a:endParaRPr b="0" lang="en-US" sz="3000" spc="-1" strike="noStrike">
              <a:solidFill>
                <a:srgbClr val="646979"/>
              </a:solidFill>
              <a:latin typeface="Open Sans"/>
            </a:endParaRPr>
          </a:p>
        </p:txBody>
      </p:sp>
      <p:sp>
        <p:nvSpPr>
          <p:cNvPr id="99" name="PlaceHolder 13"/>
          <p:cNvSpPr>
            <a:spLocks noGrp="1"/>
          </p:cNvSpPr>
          <p:nvPr>
            <p:ph type="body"/>
          </p:nvPr>
        </p:nvSpPr>
        <p:spPr>
          <a:xfrm>
            <a:off x="18424440" y="3701880"/>
            <a:ext cx="2602440" cy="1773000"/>
          </a:xfrm>
          <a:prstGeom prst="rect">
            <a:avLst/>
          </a:prstGeom>
          <a:solidFill>
            <a:srgbClr val="646779"/>
          </a:solidFill>
          <a:ln w="0">
            <a:noFill/>
          </a:ln>
        </p:spPr>
        <p:txBody>
          <a:bodyPr lIns="90000" rIns="90000" tIns="45000" bIns="45000" anchor="t">
            <a:noAutofit/>
          </a:bodyPr>
          <a:p>
            <a:pPr algn="ctr">
              <a:lnSpc>
                <a:spcPct val="100000"/>
              </a:lnSpc>
              <a:buNone/>
              <a:tabLst>
                <a:tab algn="l" pos="0"/>
              </a:tabLst>
            </a:pPr>
            <a:r>
              <a:rPr b="1" lang="en-US" sz="3000" spc="-1" strike="noStrike">
                <a:solidFill>
                  <a:srgbClr val="000000"/>
                </a:solidFill>
                <a:latin typeface="Helvetica Neue"/>
                <a:ea typeface="Helvetica Neue"/>
              </a:rPr>
              <a:t>img</a:t>
            </a:r>
            <a:endParaRPr b="0" lang="en-US" sz="3000" spc="-1" strike="noStrike">
              <a:solidFill>
                <a:srgbClr val="646979"/>
              </a:solidFill>
              <a:latin typeface="Open Sans"/>
            </a:endParaRPr>
          </a:p>
        </p:txBody>
      </p:sp>
      <p:sp>
        <p:nvSpPr>
          <p:cNvPr id="100" name="PlaceHolder 14"/>
          <p:cNvSpPr>
            <a:spLocks noGrp="1"/>
          </p:cNvSpPr>
          <p:nvPr>
            <p:ph type="body"/>
          </p:nvPr>
        </p:nvSpPr>
        <p:spPr>
          <a:xfrm>
            <a:off x="4041720" y="5778360"/>
            <a:ext cx="2602440" cy="1773000"/>
          </a:xfrm>
          <a:prstGeom prst="rect">
            <a:avLst/>
          </a:prstGeom>
          <a:solidFill>
            <a:srgbClr val="646779"/>
          </a:solidFill>
          <a:ln w="0">
            <a:noFill/>
          </a:ln>
        </p:spPr>
        <p:txBody>
          <a:bodyPr lIns="90000" rIns="90000" tIns="45000" bIns="45000" anchor="t">
            <a:noAutofit/>
          </a:bodyPr>
          <a:p>
            <a:pPr algn="ctr">
              <a:lnSpc>
                <a:spcPct val="100000"/>
              </a:lnSpc>
              <a:buNone/>
              <a:tabLst>
                <a:tab algn="l" pos="0"/>
              </a:tabLst>
            </a:pPr>
            <a:r>
              <a:rPr b="1" lang="en-US" sz="3000" spc="-1" strike="noStrike">
                <a:solidFill>
                  <a:srgbClr val="000000"/>
                </a:solidFill>
                <a:latin typeface="Helvetica Neue"/>
                <a:ea typeface="Helvetica Neue"/>
              </a:rPr>
              <a:t>img</a:t>
            </a:r>
            <a:endParaRPr b="0" lang="en-US" sz="3000" spc="-1" strike="noStrike">
              <a:solidFill>
                <a:srgbClr val="646979"/>
              </a:solidFill>
              <a:latin typeface="Open Sans"/>
            </a:endParaRPr>
          </a:p>
        </p:txBody>
      </p:sp>
      <p:sp>
        <p:nvSpPr>
          <p:cNvPr id="101" name="PlaceHolder 15"/>
          <p:cNvSpPr>
            <a:spLocks noGrp="1"/>
          </p:cNvSpPr>
          <p:nvPr>
            <p:ph type="body"/>
          </p:nvPr>
        </p:nvSpPr>
        <p:spPr>
          <a:xfrm>
            <a:off x="6918480" y="5778360"/>
            <a:ext cx="2602440" cy="1773000"/>
          </a:xfrm>
          <a:prstGeom prst="rect">
            <a:avLst/>
          </a:prstGeom>
          <a:solidFill>
            <a:srgbClr val="646779"/>
          </a:solidFill>
          <a:ln w="0">
            <a:noFill/>
          </a:ln>
        </p:spPr>
        <p:txBody>
          <a:bodyPr lIns="90000" rIns="90000" tIns="45000" bIns="45000" anchor="t">
            <a:noAutofit/>
          </a:bodyPr>
          <a:p>
            <a:pPr algn="ctr">
              <a:lnSpc>
                <a:spcPct val="100000"/>
              </a:lnSpc>
              <a:buNone/>
              <a:tabLst>
                <a:tab algn="l" pos="0"/>
              </a:tabLst>
            </a:pPr>
            <a:r>
              <a:rPr b="1" lang="en-US" sz="3000" spc="-1" strike="noStrike">
                <a:solidFill>
                  <a:srgbClr val="000000"/>
                </a:solidFill>
                <a:latin typeface="Helvetica Neue"/>
                <a:ea typeface="Helvetica Neue"/>
              </a:rPr>
              <a:t>img</a:t>
            </a:r>
            <a:endParaRPr b="0" lang="en-US" sz="3000" spc="-1" strike="noStrike">
              <a:solidFill>
                <a:srgbClr val="646979"/>
              </a:solidFill>
              <a:latin typeface="Open Sans"/>
            </a:endParaRPr>
          </a:p>
        </p:txBody>
      </p:sp>
      <p:sp>
        <p:nvSpPr>
          <p:cNvPr id="102" name="PlaceHolder 16"/>
          <p:cNvSpPr>
            <a:spLocks noGrp="1"/>
          </p:cNvSpPr>
          <p:nvPr>
            <p:ph type="body"/>
          </p:nvPr>
        </p:nvSpPr>
        <p:spPr>
          <a:xfrm>
            <a:off x="9794880" y="5778360"/>
            <a:ext cx="2602440" cy="1773000"/>
          </a:xfrm>
          <a:prstGeom prst="rect">
            <a:avLst/>
          </a:prstGeom>
          <a:solidFill>
            <a:srgbClr val="646779"/>
          </a:solidFill>
          <a:ln w="0">
            <a:noFill/>
          </a:ln>
        </p:spPr>
        <p:txBody>
          <a:bodyPr lIns="90000" rIns="90000" tIns="45000" bIns="45000" anchor="t">
            <a:noAutofit/>
          </a:bodyPr>
          <a:p>
            <a:pPr algn="ctr">
              <a:lnSpc>
                <a:spcPct val="100000"/>
              </a:lnSpc>
              <a:buNone/>
              <a:tabLst>
                <a:tab algn="l" pos="0"/>
              </a:tabLst>
            </a:pPr>
            <a:r>
              <a:rPr b="1" lang="en-US" sz="3000" spc="-1" strike="noStrike">
                <a:solidFill>
                  <a:srgbClr val="000000"/>
                </a:solidFill>
                <a:latin typeface="Helvetica Neue"/>
                <a:ea typeface="Helvetica Neue"/>
              </a:rPr>
              <a:t>img</a:t>
            </a:r>
            <a:endParaRPr b="0" lang="en-US" sz="3000" spc="-1" strike="noStrike">
              <a:solidFill>
                <a:srgbClr val="646979"/>
              </a:solidFill>
              <a:latin typeface="Open Sans"/>
            </a:endParaRPr>
          </a:p>
        </p:txBody>
      </p:sp>
      <p:sp>
        <p:nvSpPr>
          <p:cNvPr id="103" name="PlaceHolder 17"/>
          <p:cNvSpPr>
            <a:spLocks noGrp="1"/>
          </p:cNvSpPr>
          <p:nvPr>
            <p:ph type="body"/>
          </p:nvPr>
        </p:nvSpPr>
        <p:spPr>
          <a:xfrm>
            <a:off x="12671280" y="5778360"/>
            <a:ext cx="2602440" cy="1773000"/>
          </a:xfrm>
          <a:prstGeom prst="rect">
            <a:avLst/>
          </a:prstGeom>
          <a:solidFill>
            <a:srgbClr val="646779"/>
          </a:solidFill>
          <a:ln w="0">
            <a:noFill/>
          </a:ln>
        </p:spPr>
        <p:txBody>
          <a:bodyPr lIns="90000" rIns="90000" tIns="45000" bIns="45000" anchor="t">
            <a:noAutofit/>
          </a:bodyPr>
          <a:p>
            <a:pPr algn="ctr">
              <a:lnSpc>
                <a:spcPct val="100000"/>
              </a:lnSpc>
              <a:buNone/>
              <a:tabLst>
                <a:tab algn="l" pos="0"/>
              </a:tabLst>
            </a:pPr>
            <a:r>
              <a:rPr b="1" lang="en-US" sz="3000" spc="-1" strike="noStrike">
                <a:solidFill>
                  <a:srgbClr val="000000"/>
                </a:solidFill>
                <a:latin typeface="Helvetica Neue"/>
                <a:ea typeface="Helvetica Neue"/>
              </a:rPr>
              <a:t>img</a:t>
            </a:r>
            <a:endParaRPr b="0" lang="en-US" sz="3000" spc="-1" strike="noStrike">
              <a:solidFill>
                <a:srgbClr val="646979"/>
              </a:solidFill>
              <a:latin typeface="Open Sans"/>
            </a:endParaRPr>
          </a:p>
        </p:txBody>
      </p:sp>
      <p:sp>
        <p:nvSpPr>
          <p:cNvPr id="104" name="PlaceHolder 18"/>
          <p:cNvSpPr>
            <a:spLocks noGrp="1"/>
          </p:cNvSpPr>
          <p:nvPr>
            <p:ph type="body"/>
          </p:nvPr>
        </p:nvSpPr>
        <p:spPr>
          <a:xfrm>
            <a:off x="15548040" y="5778360"/>
            <a:ext cx="2602440" cy="1773000"/>
          </a:xfrm>
          <a:prstGeom prst="rect">
            <a:avLst/>
          </a:prstGeom>
          <a:solidFill>
            <a:srgbClr val="646779"/>
          </a:solidFill>
          <a:ln w="0">
            <a:noFill/>
          </a:ln>
        </p:spPr>
        <p:txBody>
          <a:bodyPr lIns="90000" rIns="90000" tIns="45000" bIns="45000" anchor="t">
            <a:noAutofit/>
          </a:bodyPr>
          <a:p>
            <a:pPr algn="ctr">
              <a:lnSpc>
                <a:spcPct val="100000"/>
              </a:lnSpc>
              <a:buNone/>
              <a:tabLst>
                <a:tab algn="l" pos="0"/>
              </a:tabLst>
            </a:pPr>
            <a:r>
              <a:rPr b="1" lang="en-US" sz="3000" spc="-1" strike="noStrike">
                <a:solidFill>
                  <a:srgbClr val="000000"/>
                </a:solidFill>
                <a:latin typeface="Helvetica Neue"/>
                <a:ea typeface="Helvetica Neue"/>
              </a:rPr>
              <a:t>img</a:t>
            </a:r>
            <a:endParaRPr b="0" lang="en-US" sz="3000" spc="-1" strike="noStrike">
              <a:solidFill>
                <a:srgbClr val="646979"/>
              </a:solidFill>
              <a:latin typeface="Open Sans"/>
            </a:endParaRPr>
          </a:p>
        </p:txBody>
      </p:sp>
      <p:sp>
        <p:nvSpPr>
          <p:cNvPr id="105" name="PlaceHolder 19"/>
          <p:cNvSpPr>
            <a:spLocks noGrp="1"/>
          </p:cNvSpPr>
          <p:nvPr>
            <p:ph type="body"/>
          </p:nvPr>
        </p:nvSpPr>
        <p:spPr>
          <a:xfrm>
            <a:off x="18424440" y="5778360"/>
            <a:ext cx="2602440" cy="1773000"/>
          </a:xfrm>
          <a:prstGeom prst="rect">
            <a:avLst/>
          </a:prstGeom>
          <a:solidFill>
            <a:srgbClr val="646779"/>
          </a:solidFill>
          <a:ln w="0">
            <a:noFill/>
          </a:ln>
        </p:spPr>
        <p:txBody>
          <a:bodyPr lIns="90000" rIns="90000" tIns="45000" bIns="45000" anchor="t">
            <a:noAutofit/>
          </a:bodyPr>
          <a:p>
            <a:pPr algn="ctr">
              <a:lnSpc>
                <a:spcPct val="100000"/>
              </a:lnSpc>
              <a:buNone/>
              <a:tabLst>
                <a:tab algn="l" pos="0"/>
              </a:tabLst>
            </a:pPr>
            <a:r>
              <a:rPr b="1" lang="en-US" sz="3000" spc="-1" strike="noStrike">
                <a:solidFill>
                  <a:srgbClr val="000000"/>
                </a:solidFill>
                <a:latin typeface="Helvetica Neue"/>
                <a:ea typeface="Helvetica Neue"/>
              </a:rPr>
              <a:t>img</a:t>
            </a:r>
            <a:endParaRPr b="0" lang="en-US" sz="3000" spc="-1" strike="noStrike">
              <a:solidFill>
                <a:srgbClr val="646979"/>
              </a:solidFill>
              <a:latin typeface="Open Sans"/>
            </a:endParaRPr>
          </a:p>
        </p:txBody>
      </p:sp>
      <p:sp>
        <p:nvSpPr>
          <p:cNvPr id="106" name="PlaceHolder 20"/>
          <p:cNvSpPr>
            <a:spLocks noGrp="1"/>
          </p:cNvSpPr>
          <p:nvPr>
            <p:ph type="title"/>
          </p:nvPr>
        </p:nvSpPr>
        <p:spPr>
          <a:xfrm>
            <a:off x="1218960" y="547200"/>
            <a:ext cx="21944880" cy="2289960"/>
          </a:xfrm>
          <a:prstGeom prst="rect">
            <a:avLst/>
          </a:prstGeom>
          <a:noFill/>
          <a:ln w="0">
            <a:noFill/>
          </a:ln>
        </p:spPr>
        <p:txBody>
          <a:bodyPr lIns="0" rIns="0" tIns="0" bIns="0" anchor="ctr">
            <a:noAutofit/>
          </a:bodyPr>
          <a:p>
            <a:pPr algn="ctr">
              <a:buNone/>
            </a:pPr>
            <a:r>
              <a:rPr b="0" lang="en-US" sz="3000" spc="-1" strike="noStrike">
                <a:solidFill>
                  <a:srgbClr val="000000"/>
                </a:solidFill>
                <a:latin typeface="Helvetica Neue"/>
              </a:rPr>
              <a:t>Clic</a:t>
            </a:r>
            <a:r>
              <a:rPr b="0" lang="en-US" sz="3000" spc="-1" strike="noStrike">
                <a:solidFill>
                  <a:srgbClr val="000000"/>
                </a:solidFill>
                <a:latin typeface="Helvetica Neue"/>
              </a:rPr>
              <a:t>k to </a:t>
            </a:r>
            <a:r>
              <a:rPr b="0" lang="en-US" sz="3000" spc="-1" strike="noStrike">
                <a:solidFill>
                  <a:srgbClr val="000000"/>
                </a:solidFill>
                <a:latin typeface="Helvetica Neue"/>
              </a:rPr>
              <a:t>edit </a:t>
            </a:r>
            <a:r>
              <a:rPr b="0" lang="en-US" sz="3000" spc="-1" strike="noStrike">
                <a:solidFill>
                  <a:srgbClr val="000000"/>
                </a:solidFill>
                <a:latin typeface="Helvetica Neue"/>
              </a:rPr>
              <a:t>the </a:t>
            </a:r>
            <a:r>
              <a:rPr b="0" lang="en-US" sz="3000" spc="-1" strike="noStrike">
                <a:solidFill>
                  <a:srgbClr val="000000"/>
                </a:solidFill>
                <a:latin typeface="Helvetica Neue"/>
              </a:rPr>
              <a:t>title </a:t>
            </a:r>
            <a:r>
              <a:rPr b="0" lang="en-US" sz="3000" spc="-1" strike="noStrike">
                <a:solidFill>
                  <a:srgbClr val="000000"/>
                </a:solidFill>
                <a:latin typeface="Helvetica Neue"/>
              </a:rPr>
              <a:t>text </a:t>
            </a:r>
            <a:r>
              <a:rPr b="0" lang="en-US" sz="3000" spc="-1" strike="noStrike">
                <a:solidFill>
                  <a:srgbClr val="000000"/>
                </a:solidFill>
                <a:latin typeface="Helvetica Neue"/>
              </a:rPr>
              <a:t>for</a:t>
            </a:r>
            <a:r>
              <a:rPr b="0" lang="en-US" sz="3000" spc="-1" strike="noStrike">
                <a:solidFill>
                  <a:srgbClr val="000000"/>
                </a:solidFill>
                <a:latin typeface="Helvetica Neue"/>
              </a:rPr>
              <a:t>mat</a:t>
            </a:r>
            <a:endParaRPr b="0" lang="en-US" sz="3000" spc="-1" strike="noStrike">
              <a:solidFill>
                <a:srgbClr val="000000"/>
              </a:solidFill>
              <a:latin typeface="Helvetica Neue"/>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xml.rels><?xml version="1.0" encoding="UTF-8"?>
<Relationships xmlns="http://schemas.openxmlformats.org/package/2006/relationships"><Relationship Id="rId1" Type="http://schemas.openxmlformats.org/officeDocument/2006/relationships/hyperlink" Target="https://basnya.streamlit.app/" TargetMode="External"/><Relationship Id="rId2" Type="http://schemas.openxmlformats.org/officeDocument/2006/relationships/hyperlink" Target="https://github.com/no-one2k/basnya" TargetMode="External"/><Relationship Id="rId3" Type="http://schemas.openxmlformats.org/officeDocument/2006/relationships/slideLayout" Target="../slideLayouts/slideLayout15.xml"/>
</Relationships>
</file>

<file path=ppt/slides/_rels/slide3.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jpeg"/><Relationship Id="rId3"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 name="Рисунок 2"/>
          <p:cNvSpPr/>
          <p:nvPr/>
        </p:nvSpPr>
        <p:spPr>
          <a:xfrm>
            <a:off x="2781360" y="1333440"/>
            <a:ext cx="27590400" cy="11048760"/>
          </a:xfrm>
          <a:prstGeom prst="roundRect">
            <a:avLst>
              <a:gd name="adj" fmla="val 50000"/>
            </a:avLst>
          </a:prstGeom>
          <a:blipFill rotWithShape="0">
            <a:blip r:embed="rId1"/>
            <a:srcRect/>
            <a:stretch/>
          </a:blipFill>
          <a:ln w="0">
            <a:noFill/>
          </a:ln>
        </p:spPr>
        <p:style>
          <a:lnRef idx="0"/>
          <a:fillRef idx="0"/>
          <a:effectRef idx="0"/>
          <a:fontRef idx="minor"/>
        </p:style>
      </p:sp>
      <p:sp>
        <p:nvSpPr>
          <p:cNvPr id="144" name="Кружок"/>
          <p:cNvSpPr/>
          <p:nvPr/>
        </p:nvSpPr>
        <p:spPr>
          <a:xfrm>
            <a:off x="3706920" y="2119320"/>
            <a:ext cx="9400680" cy="9400680"/>
          </a:xfrm>
          <a:prstGeom prst="ellipse">
            <a:avLst/>
          </a:prstGeom>
          <a:solidFill>
            <a:srgbClr val="31333f"/>
          </a:solidFill>
          <a:ln w="12700">
            <a:noFill/>
          </a:ln>
        </p:spPr>
        <p:style>
          <a:lnRef idx="0"/>
          <a:fillRef idx="0"/>
          <a:effectRef idx="0"/>
          <a:fontRef idx="minor"/>
        </p:style>
      </p:sp>
      <p:sp>
        <p:nvSpPr>
          <p:cNvPr id="145" name="Radiance"/>
          <p:cNvSpPr/>
          <p:nvPr/>
        </p:nvSpPr>
        <p:spPr>
          <a:xfrm>
            <a:off x="5706360" y="5685120"/>
            <a:ext cx="5125680" cy="1624680"/>
          </a:xfrm>
          <a:prstGeom prst="rect">
            <a:avLst/>
          </a:prstGeom>
          <a:noFill/>
          <a:ln w="12700">
            <a:noFill/>
          </a:ln>
        </p:spPr>
        <p:style>
          <a:lnRef idx="0"/>
          <a:fillRef idx="0"/>
          <a:effectRef idx="0"/>
          <a:fontRef idx="minor"/>
        </p:style>
        <p:txBody>
          <a:bodyPr wrap="none" lIns="50760" rIns="50760" tIns="50760" bIns="50760" anchor="ctr">
            <a:spAutoFit/>
          </a:bodyPr>
          <a:p>
            <a:pPr algn="ctr">
              <a:lnSpc>
                <a:spcPct val="100000"/>
              </a:lnSpc>
              <a:buNone/>
              <a:tabLst>
                <a:tab algn="l" pos="0"/>
              </a:tabLst>
            </a:pPr>
            <a:r>
              <a:rPr b="0" lang="en-US" sz="10000" spc="-1" strike="noStrike">
                <a:solidFill>
                  <a:srgbClr val="ffffff"/>
                </a:solidFill>
                <a:latin typeface="Maven Pro Bold"/>
                <a:ea typeface="Maven Pro Bold"/>
              </a:rPr>
              <a:t>BASNya</a:t>
            </a:r>
            <a:endParaRPr b="0" lang="en-US" sz="10000" spc="-1" strike="noStrike">
              <a:latin typeface="Arial"/>
            </a:endParaRPr>
          </a:p>
        </p:txBody>
      </p:sp>
      <p:sp>
        <p:nvSpPr>
          <p:cNvPr id="146" name="Premium PowerPoint, Keynote, Google Slides Template"/>
          <p:cNvSpPr/>
          <p:nvPr/>
        </p:nvSpPr>
        <p:spPr>
          <a:xfrm>
            <a:off x="6026760" y="7139160"/>
            <a:ext cx="4484520" cy="1929240"/>
          </a:xfrm>
          <a:prstGeom prst="rect">
            <a:avLst/>
          </a:prstGeom>
          <a:noFill/>
          <a:ln w="12700">
            <a:noFill/>
          </a:ln>
        </p:spPr>
        <p:style>
          <a:lnRef idx="0"/>
          <a:fillRef idx="0"/>
          <a:effectRef idx="0"/>
          <a:fontRef idx="minor"/>
        </p:style>
        <p:txBody>
          <a:bodyPr lIns="50760" rIns="50760" tIns="50760" bIns="50760" anchor="ctr">
            <a:spAutoFit/>
          </a:bodyPr>
          <a:p>
            <a:pPr algn="ctr">
              <a:lnSpc>
                <a:spcPct val="100000"/>
              </a:lnSpc>
              <a:buNone/>
              <a:tabLst>
                <a:tab algn="l" pos="0"/>
              </a:tabLst>
            </a:pPr>
            <a:r>
              <a:rPr b="0" lang="en-US" sz="4000" spc="-1" strike="noStrike">
                <a:solidFill>
                  <a:srgbClr val="e6edf3"/>
                </a:solidFill>
                <a:latin typeface="Maven Pro Medium"/>
                <a:ea typeface="OpenSans-Regular"/>
              </a:rPr>
              <a:t>Basketball Auto-generated Statistical News</a:t>
            </a:r>
            <a:endParaRPr b="0" lang="en-US" sz="4000" spc="-1" strike="noStrike">
              <a:latin typeface="Arial"/>
            </a:endParaRPr>
          </a:p>
        </p:txBody>
      </p:sp>
      <p:sp>
        <p:nvSpPr>
          <p:cNvPr id="2" name="PlaceHolder 1"/>
          <p:cNvSpPr>
            <a:spLocks noGrp="1"/>
          </p:cNvSpPr>
          <p:nvPr>
            <p:ph type="sldNum" idx="1"/>
          </p:nvPr>
        </p:nvSpPr>
        <p:spPr/>
        <p:txBody>
          <a:bodyPr/>
          <a:p>
            <a:fld id="{0109F531-A53E-4C1F-8C3B-D1FD1108F2E7}" type="slidenum">
              <a:t>1</a:t>
            </a:fld>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2" name="Title text slide 4"/>
          <p:cNvSpPr/>
          <p:nvPr/>
        </p:nvSpPr>
        <p:spPr>
          <a:xfrm>
            <a:off x="2394720" y="2072160"/>
            <a:ext cx="19550880" cy="1321200"/>
          </a:xfrm>
          <a:prstGeom prst="rect">
            <a:avLst/>
          </a:prstGeom>
          <a:noFill/>
          <a:ln w="12700">
            <a:noFill/>
          </a:ln>
        </p:spPr>
        <p:style>
          <a:lnRef idx="0"/>
          <a:fillRef idx="0"/>
          <a:effectRef idx="0"/>
          <a:fontRef idx="minor"/>
        </p:style>
        <p:txBody>
          <a:bodyPr lIns="50760" rIns="50760" tIns="50760" bIns="50760" anchor="ctr">
            <a:spAutoFit/>
          </a:bodyPr>
          <a:p>
            <a:pPr>
              <a:lnSpc>
                <a:spcPct val="100000"/>
              </a:lnSpc>
              <a:buNone/>
              <a:tabLst>
                <a:tab algn="l" pos="0"/>
              </a:tabLst>
            </a:pPr>
            <a:r>
              <a:rPr b="0" lang="en-US" sz="8000" spc="-1" strike="noStrike">
                <a:solidFill>
                  <a:srgbClr val="ffffff"/>
                </a:solidFill>
                <a:latin typeface="Maven Pro Medium"/>
                <a:ea typeface="Maven Pro Medium"/>
              </a:rPr>
              <a:t>Кар</a:t>
            </a:r>
            <a:r>
              <a:rPr b="0" lang="en-US" sz="8000" spc="-1" strike="noStrike">
                <a:solidFill>
                  <a:srgbClr val="ffffff"/>
                </a:solidFill>
                <a:latin typeface="Maven Pro Medium"/>
                <a:ea typeface="Maven Pro Medium"/>
              </a:rPr>
              <a:t>точ</a:t>
            </a:r>
            <a:r>
              <a:rPr b="0" lang="en-US" sz="8000" spc="-1" strike="noStrike">
                <a:solidFill>
                  <a:srgbClr val="ffffff"/>
                </a:solidFill>
                <a:latin typeface="Maven Pro Medium"/>
                <a:ea typeface="Maven Pro Medium"/>
              </a:rPr>
              <a:t>ка </a:t>
            </a:r>
            <a:r>
              <a:rPr b="0" lang="en-US" sz="8000" spc="-1" strike="noStrike">
                <a:solidFill>
                  <a:srgbClr val="ffffff"/>
                </a:solidFill>
                <a:latin typeface="Maven Pro Medium"/>
                <a:ea typeface="Maven Pro Medium"/>
              </a:rPr>
              <a:t>мо</a:t>
            </a:r>
            <a:r>
              <a:rPr b="0" lang="en-US" sz="8000" spc="-1" strike="noStrike">
                <a:solidFill>
                  <a:srgbClr val="ffffff"/>
                </a:solidFill>
                <a:latin typeface="Maven Pro Medium"/>
                <a:ea typeface="Maven Pro Medium"/>
              </a:rPr>
              <a:t>дел</a:t>
            </a:r>
            <a:r>
              <a:rPr b="0" lang="en-US" sz="8000" spc="-1" strike="noStrike">
                <a:solidFill>
                  <a:srgbClr val="ffffff"/>
                </a:solidFill>
                <a:latin typeface="Maven Pro Medium"/>
                <a:ea typeface="Maven Pro Medium"/>
              </a:rPr>
              <a:t>и. </a:t>
            </a:r>
            <a:r>
              <a:rPr b="0" lang="en-US" sz="8000" spc="-1" strike="noStrike">
                <a:solidFill>
                  <a:srgbClr val="ffffff"/>
                </a:solidFill>
                <a:latin typeface="Maven Pro Medium"/>
                <a:ea typeface="Maven Pro Medium"/>
              </a:rPr>
              <a:t>Схе</a:t>
            </a:r>
            <a:r>
              <a:rPr b="0" lang="en-US" sz="8000" spc="-1" strike="noStrike">
                <a:solidFill>
                  <a:srgbClr val="ffffff"/>
                </a:solidFill>
                <a:latin typeface="Maven Pro Medium"/>
                <a:ea typeface="Maven Pro Medium"/>
              </a:rPr>
              <a:t>ма</a:t>
            </a:r>
            <a:endParaRPr b="0" lang="en-US" sz="8000" spc="-1" strike="noStrike">
              <a:latin typeface="Arial"/>
            </a:endParaRPr>
          </a:p>
        </p:txBody>
      </p:sp>
      <p:sp>
        <p:nvSpPr>
          <p:cNvPr id="2" name="PlaceHolder 1"/>
          <p:cNvSpPr>
            <a:spLocks noGrp="1"/>
          </p:cNvSpPr>
          <p:nvPr>
            <p:ph type="sldNum" idx="2"/>
          </p:nvPr>
        </p:nvSpPr>
        <p:spPr/>
        <p:txBody>
          <a:bodyPr/>
          <a:p>
            <a:fld id="{972B6246-CA9C-4973-A9ED-0B1AAFB74C84}" type="slidenum">
              <a:t>10</a:t>
            </a:fld>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3" name="Title text slide 5"/>
          <p:cNvSpPr/>
          <p:nvPr/>
        </p:nvSpPr>
        <p:spPr>
          <a:xfrm>
            <a:off x="2394720" y="2072160"/>
            <a:ext cx="19550880" cy="1321200"/>
          </a:xfrm>
          <a:prstGeom prst="rect">
            <a:avLst/>
          </a:prstGeom>
          <a:noFill/>
          <a:ln w="12700">
            <a:noFill/>
          </a:ln>
        </p:spPr>
        <p:style>
          <a:lnRef idx="0"/>
          <a:fillRef idx="0"/>
          <a:effectRef idx="0"/>
          <a:fontRef idx="minor"/>
        </p:style>
        <p:txBody>
          <a:bodyPr lIns="50760" rIns="50760" tIns="50760" bIns="50760" anchor="ctr">
            <a:spAutoFit/>
          </a:bodyPr>
          <a:p>
            <a:pPr>
              <a:lnSpc>
                <a:spcPct val="100000"/>
              </a:lnSpc>
              <a:buNone/>
              <a:tabLst>
                <a:tab algn="l" pos="0"/>
              </a:tabLst>
            </a:pPr>
            <a:r>
              <a:rPr b="0" lang="en-US" sz="8000" spc="-1" strike="noStrike">
                <a:solidFill>
                  <a:srgbClr val="ffffff"/>
                </a:solidFill>
                <a:latin typeface="Maven Pro Medium"/>
                <a:ea typeface="Maven Pro Medium"/>
              </a:rPr>
              <a:t>Карточк</a:t>
            </a:r>
            <a:r>
              <a:rPr b="0" lang="en-US" sz="8000" spc="-1" strike="noStrike">
                <a:solidFill>
                  <a:srgbClr val="ffffff"/>
                </a:solidFill>
                <a:latin typeface="Maven Pro Medium"/>
                <a:ea typeface="Maven Pro Medium"/>
              </a:rPr>
              <a:t>а </a:t>
            </a:r>
            <a:r>
              <a:rPr b="0" lang="en-US" sz="8000" spc="-1" strike="noStrike">
                <a:solidFill>
                  <a:srgbClr val="ffffff"/>
                </a:solidFill>
                <a:latin typeface="Maven Pro Medium"/>
                <a:ea typeface="Maven Pro Medium"/>
              </a:rPr>
              <a:t>модели. </a:t>
            </a:r>
            <a:r>
              <a:rPr b="0" lang="en-US" sz="8000" spc="-1" strike="noStrike">
                <a:solidFill>
                  <a:srgbClr val="ffffff"/>
                </a:solidFill>
                <a:latin typeface="Maven Pro Medium"/>
                <a:ea typeface="Maven Pro Medium"/>
              </a:rPr>
              <a:t>Детали</a:t>
            </a:r>
            <a:endParaRPr b="0" lang="en-US" sz="8000" spc="-1" strike="noStrike">
              <a:latin typeface="Arial"/>
            </a:endParaRPr>
          </a:p>
        </p:txBody>
      </p:sp>
      <p:sp>
        <p:nvSpPr>
          <p:cNvPr id="184" name="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4"/>
          <p:cNvSpPr/>
          <p:nvPr/>
        </p:nvSpPr>
        <p:spPr>
          <a:xfrm>
            <a:off x="2451240" y="5003640"/>
            <a:ext cx="19227240" cy="4952520"/>
          </a:xfrm>
          <a:prstGeom prst="rect">
            <a:avLst/>
          </a:prstGeom>
          <a:noFill/>
          <a:ln w="12700">
            <a:noFill/>
          </a:ln>
        </p:spPr>
        <p:style>
          <a:lnRef idx="0"/>
          <a:fillRef idx="0"/>
          <a:effectRef idx="0"/>
          <a:fontRef idx="minor"/>
        </p:style>
        <p:txBody>
          <a:bodyPr lIns="50760" rIns="50760" tIns="50760" bIns="50760" anchor="t">
            <a:spAutoFit/>
          </a:bodyPr>
          <a:p>
            <a:pPr>
              <a:lnSpc>
                <a:spcPct val="120000"/>
              </a:lnSpc>
              <a:spcBef>
                <a:spcPts val="2001"/>
              </a:spcBef>
              <a:buNone/>
              <a:tabLst>
                <a:tab algn="l" pos="0"/>
              </a:tabLst>
            </a:pPr>
            <a:r>
              <a:rPr b="0" lang="ru-RU" sz="2600" spc="-1" strike="noStrike">
                <a:solidFill>
                  <a:srgbClr val="d2dbe4"/>
                </a:solidFill>
                <a:latin typeface="Open Sans"/>
                <a:ea typeface="Open Sans"/>
              </a:rPr>
              <a:t>1. Данные, которые были получены с портала stats.nba.com с помощью `nba_api` </a:t>
            </a:r>
            <a:endParaRPr b="0" lang="en-US" sz="2600" spc="-1" strike="noStrike">
              <a:latin typeface="Arial"/>
            </a:endParaRPr>
          </a:p>
          <a:p>
            <a:pPr>
              <a:lnSpc>
                <a:spcPct val="120000"/>
              </a:lnSpc>
              <a:spcBef>
                <a:spcPts val="2001"/>
              </a:spcBef>
              <a:buNone/>
              <a:tabLst>
                <a:tab algn="l" pos="0"/>
              </a:tabLst>
            </a:pPr>
            <a:r>
              <a:rPr b="0" lang="ru-RU" sz="2600" spc="-1" strike="noStrike">
                <a:solidFill>
                  <a:srgbClr val="d2dbe4"/>
                </a:solidFill>
                <a:latin typeface="Open Sans"/>
                <a:ea typeface="Open Sans"/>
              </a:rPr>
              <a:t>	</a:t>
            </a:r>
            <a:r>
              <a:rPr b="0" lang="ru-RU" sz="2600" spc="-1" strike="noStrike">
                <a:solidFill>
                  <a:srgbClr val="d2dbe4"/>
                </a:solidFill>
                <a:latin typeface="Open Sans"/>
                <a:ea typeface="Open Sans"/>
              </a:rPr>
              <a:t>- для обучения детектора аномалий — протоколы игр регулярных сезонов НБА 2021-22 и 2022-23</a:t>
            </a:r>
            <a:endParaRPr b="0" lang="en-US" sz="2600" spc="-1" strike="noStrike">
              <a:latin typeface="Arial"/>
            </a:endParaRPr>
          </a:p>
          <a:p>
            <a:pPr>
              <a:lnSpc>
                <a:spcPct val="120000"/>
              </a:lnSpc>
              <a:spcBef>
                <a:spcPts val="2001"/>
              </a:spcBef>
              <a:buNone/>
              <a:tabLst>
                <a:tab algn="l" pos="0"/>
              </a:tabLst>
            </a:pPr>
            <a:r>
              <a:rPr b="0" lang="ru-RU" sz="2600" spc="-1" strike="noStrike">
                <a:solidFill>
                  <a:srgbClr val="d2dbe4"/>
                </a:solidFill>
                <a:latin typeface="Open Sans"/>
                <a:ea typeface="Open Sans"/>
              </a:rPr>
              <a:t>	</a:t>
            </a:r>
            <a:r>
              <a:rPr b="0" lang="ru-RU" sz="2600" spc="-1" strike="noStrike">
                <a:solidFill>
                  <a:srgbClr val="d2dbe4"/>
                </a:solidFill>
                <a:latin typeface="Open Sans"/>
                <a:ea typeface="Open Sans"/>
              </a:rPr>
              <a:t>- для подсистемы сигналов — </a:t>
            </a:r>
            <a:r>
              <a:rPr b="0" lang="ru-RU" sz="2600" spc="-1" strike="noStrike">
                <a:solidFill>
                  <a:srgbClr val="d2dbe4"/>
                </a:solidFill>
                <a:latin typeface="Open Sans"/>
                <a:ea typeface="Open Sans"/>
              </a:rPr>
              <a:t>протоколы игр текущего сезона НБА (2023-24)</a:t>
            </a:r>
            <a:endParaRPr b="0" lang="en-US" sz="2600" spc="-1" strike="noStrike">
              <a:latin typeface="Arial"/>
            </a:endParaRPr>
          </a:p>
          <a:p>
            <a:pPr>
              <a:lnSpc>
                <a:spcPct val="120000"/>
              </a:lnSpc>
              <a:spcBef>
                <a:spcPts val="2001"/>
              </a:spcBef>
              <a:buNone/>
              <a:tabLst>
                <a:tab algn="l" pos="0"/>
              </a:tabLst>
            </a:pPr>
            <a:r>
              <a:rPr b="0" lang="ru-RU" sz="2600" spc="-1" strike="noStrike">
                <a:solidFill>
                  <a:srgbClr val="d2dbe4"/>
                </a:solidFill>
                <a:latin typeface="Open Sans"/>
                <a:ea typeface="Open Sans"/>
              </a:rPr>
              <a:t>2. Стек: python + prefect + sklearn + shap + langchain</a:t>
            </a:r>
            <a:endParaRPr b="0" lang="en-US" sz="2600" spc="-1" strike="noStrike">
              <a:latin typeface="Arial"/>
            </a:endParaRPr>
          </a:p>
          <a:p>
            <a:pPr>
              <a:lnSpc>
                <a:spcPct val="120000"/>
              </a:lnSpc>
              <a:spcBef>
                <a:spcPts val="2001"/>
              </a:spcBef>
              <a:buNone/>
              <a:tabLst>
                <a:tab algn="l" pos="0"/>
              </a:tabLst>
            </a:pPr>
            <a:r>
              <a:rPr b="0" lang="ru-RU" sz="2600" spc="-1" strike="noStrike">
                <a:solidFill>
                  <a:srgbClr val="d2dbe4"/>
                </a:solidFill>
                <a:latin typeface="Open Sans"/>
                <a:ea typeface="Open Sans"/>
              </a:rPr>
              <a:t>3. Fairness</a:t>
            </a:r>
            <a:endParaRPr b="0" lang="en-US" sz="2600" spc="-1" strike="noStrike">
              <a:latin typeface="Arial"/>
            </a:endParaRPr>
          </a:p>
          <a:p>
            <a:pPr>
              <a:lnSpc>
                <a:spcPct val="120000"/>
              </a:lnSpc>
              <a:spcBef>
                <a:spcPts val="2001"/>
              </a:spcBef>
              <a:buNone/>
              <a:tabLst>
                <a:tab algn="l" pos="0"/>
              </a:tabLst>
            </a:pPr>
            <a:r>
              <a:rPr b="0" lang="ru-RU" sz="2600" spc="-1" strike="noStrike">
                <a:solidFill>
                  <a:srgbClr val="d2dbe4"/>
                </a:solidFill>
                <a:latin typeface="Open Sans"/>
                <a:ea typeface="Open Sans"/>
              </a:rPr>
              <a:t>	</a:t>
            </a:r>
            <a:r>
              <a:rPr b="0" lang="ru-RU" sz="2600" spc="-1" strike="noStrike">
                <a:solidFill>
                  <a:srgbClr val="d2dbe4"/>
                </a:solidFill>
                <a:latin typeface="Open Sans"/>
                <a:ea typeface="Open Sans"/>
              </a:rPr>
              <a:t>- не используем пол\расу\национальность\возраст </a:t>
            </a:r>
            <a:endParaRPr b="0" lang="en-US" sz="2600" spc="-1" strike="noStrike">
              <a:latin typeface="Arial"/>
            </a:endParaRPr>
          </a:p>
          <a:p>
            <a:pPr>
              <a:lnSpc>
                <a:spcPct val="120000"/>
              </a:lnSpc>
              <a:spcBef>
                <a:spcPts val="2001"/>
              </a:spcBef>
              <a:buNone/>
              <a:tabLst>
                <a:tab algn="l" pos="0"/>
              </a:tabLst>
            </a:pPr>
            <a:r>
              <a:rPr b="0" lang="ru-RU" sz="2600" spc="-1" strike="noStrike">
                <a:solidFill>
                  <a:srgbClr val="d2dbe4"/>
                </a:solidFill>
                <a:latin typeface="Open Sans"/>
                <a:ea typeface="Open Sans"/>
              </a:rPr>
              <a:t>	</a:t>
            </a:r>
            <a:r>
              <a:rPr b="0" lang="ru-RU" sz="2600" spc="-1" strike="noStrike">
                <a:solidFill>
                  <a:srgbClr val="d2dbe4"/>
                </a:solidFill>
                <a:latin typeface="Open Sans"/>
                <a:ea typeface="Open Sans"/>
              </a:rPr>
              <a:t>- сторонняя LLM как чёрный ящик</a:t>
            </a:r>
            <a:endParaRPr b="0" lang="en-US" sz="2600" spc="-1" strike="noStrike">
              <a:latin typeface="Arial"/>
            </a:endParaRPr>
          </a:p>
        </p:txBody>
      </p:sp>
      <p:sp>
        <p:nvSpPr>
          <p:cNvPr id="2" name="PlaceHolder 1"/>
          <p:cNvSpPr>
            <a:spLocks noGrp="1"/>
          </p:cNvSpPr>
          <p:nvPr>
            <p:ph type="sldNum" idx="2"/>
          </p:nvPr>
        </p:nvSpPr>
        <p:spPr/>
        <p:txBody>
          <a:bodyPr/>
          <a:p>
            <a:fld id="{1817C538-CF75-474C-80FD-F624D66F26CE}" type="slidenum">
              <a:t>11</a:t>
            </a:fld>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5" name="Title text slide 20"/>
          <p:cNvSpPr/>
          <p:nvPr/>
        </p:nvSpPr>
        <p:spPr>
          <a:xfrm>
            <a:off x="2394720" y="2072160"/>
            <a:ext cx="19550880" cy="1321200"/>
          </a:xfrm>
          <a:prstGeom prst="rect">
            <a:avLst/>
          </a:prstGeom>
          <a:noFill/>
          <a:ln w="12700">
            <a:noFill/>
          </a:ln>
        </p:spPr>
        <p:style>
          <a:lnRef idx="0"/>
          <a:fillRef idx="0"/>
          <a:effectRef idx="0"/>
          <a:fontRef idx="minor"/>
        </p:style>
        <p:txBody>
          <a:bodyPr lIns="50760" rIns="50760" tIns="50760" bIns="50760" anchor="ctr">
            <a:spAutoFit/>
          </a:bodyPr>
          <a:p>
            <a:pPr>
              <a:lnSpc>
                <a:spcPct val="100000"/>
              </a:lnSpc>
              <a:buNone/>
              <a:tabLst>
                <a:tab algn="l" pos="0"/>
              </a:tabLst>
            </a:pPr>
            <a:r>
              <a:rPr b="0" lang="en-US" sz="8000" spc="-1" strike="noStrike">
                <a:solidFill>
                  <a:srgbClr val="ffffff"/>
                </a:solidFill>
                <a:latin typeface="Maven Pro Medium"/>
                <a:ea typeface="Maven Pro Medium"/>
              </a:rPr>
              <a:t>Ка</a:t>
            </a:r>
            <a:r>
              <a:rPr b="0" lang="en-US" sz="8000" spc="-1" strike="noStrike">
                <a:solidFill>
                  <a:srgbClr val="ffffff"/>
                </a:solidFill>
                <a:latin typeface="Maven Pro Medium"/>
                <a:ea typeface="Maven Pro Medium"/>
              </a:rPr>
              <a:t>ки</a:t>
            </a:r>
            <a:r>
              <a:rPr b="0" lang="en-US" sz="8000" spc="-1" strike="noStrike">
                <a:solidFill>
                  <a:srgbClr val="ffffff"/>
                </a:solidFill>
                <a:latin typeface="Maven Pro Medium"/>
                <a:ea typeface="Maven Pro Medium"/>
              </a:rPr>
              <a:t>е </a:t>
            </a:r>
            <a:r>
              <a:rPr b="0" lang="en-US" sz="8000" spc="-1" strike="noStrike">
                <a:solidFill>
                  <a:srgbClr val="ffffff"/>
                </a:solidFill>
                <a:latin typeface="Maven Pro Medium"/>
                <a:ea typeface="Maven Pro Medium"/>
              </a:rPr>
              <a:t>бы</a:t>
            </a:r>
            <a:r>
              <a:rPr b="0" lang="en-US" sz="8000" spc="-1" strike="noStrike">
                <a:solidFill>
                  <a:srgbClr val="ffffff"/>
                </a:solidFill>
                <a:latin typeface="Maven Pro Medium"/>
                <a:ea typeface="Maven Pro Medium"/>
              </a:rPr>
              <a:t>ли </a:t>
            </a:r>
            <a:r>
              <a:rPr b="0" lang="en-US" sz="8000" spc="-1" strike="noStrike">
                <a:solidFill>
                  <a:srgbClr val="ffffff"/>
                </a:solidFill>
                <a:latin typeface="Maven Pro Medium"/>
                <a:ea typeface="Maven Pro Medium"/>
              </a:rPr>
              <a:t>сл</a:t>
            </a:r>
            <a:r>
              <a:rPr b="0" lang="en-US" sz="8000" spc="-1" strike="noStrike">
                <a:solidFill>
                  <a:srgbClr val="ffffff"/>
                </a:solidFill>
                <a:latin typeface="Maven Pro Medium"/>
                <a:ea typeface="Maven Pro Medium"/>
              </a:rPr>
              <a:t>ож</a:t>
            </a:r>
            <a:r>
              <a:rPr b="0" lang="en-US" sz="8000" spc="-1" strike="noStrike">
                <a:solidFill>
                  <a:srgbClr val="ffffff"/>
                </a:solidFill>
                <a:latin typeface="Maven Pro Medium"/>
                <a:ea typeface="Maven Pro Medium"/>
              </a:rPr>
              <a:t>но</a:t>
            </a:r>
            <a:r>
              <a:rPr b="0" lang="en-US" sz="8000" spc="-1" strike="noStrike">
                <a:solidFill>
                  <a:srgbClr val="ffffff"/>
                </a:solidFill>
                <a:latin typeface="Maven Pro Medium"/>
                <a:ea typeface="Maven Pro Medium"/>
              </a:rPr>
              <a:t>ст</a:t>
            </a:r>
            <a:r>
              <a:rPr b="0" lang="en-US" sz="8000" spc="-1" strike="noStrike">
                <a:solidFill>
                  <a:srgbClr val="ffffff"/>
                </a:solidFill>
                <a:latin typeface="Maven Pro Medium"/>
                <a:ea typeface="Maven Pro Medium"/>
              </a:rPr>
              <a:t>и</a:t>
            </a:r>
            <a:endParaRPr b="0" lang="en-US" sz="8000" spc="-1" strike="noStrike">
              <a:latin typeface="Arial"/>
            </a:endParaRPr>
          </a:p>
        </p:txBody>
      </p:sp>
      <p:sp>
        <p:nvSpPr>
          <p:cNvPr id="186" name="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1"/>
          <p:cNvSpPr/>
          <p:nvPr/>
        </p:nvSpPr>
        <p:spPr>
          <a:xfrm>
            <a:off x="2451240" y="5003640"/>
            <a:ext cx="19227240" cy="4223160"/>
          </a:xfrm>
          <a:prstGeom prst="rect">
            <a:avLst/>
          </a:prstGeom>
          <a:noFill/>
          <a:ln w="12700">
            <a:noFill/>
          </a:ln>
        </p:spPr>
        <p:style>
          <a:lnRef idx="0"/>
          <a:fillRef idx="0"/>
          <a:effectRef idx="0"/>
          <a:fontRef idx="minor"/>
        </p:style>
        <p:txBody>
          <a:bodyPr lIns="50760" rIns="50760" tIns="50760" bIns="50760" anchor="t">
            <a:spAutoFit/>
          </a:bodyPr>
          <a:p>
            <a:pPr>
              <a:lnSpc>
                <a:spcPct val="120000"/>
              </a:lnSpc>
              <a:spcBef>
                <a:spcPts val="2001"/>
              </a:spcBef>
              <a:buNone/>
              <a:tabLst>
                <a:tab algn="l" pos="0"/>
              </a:tabLst>
            </a:pPr>
            <a:r>
              <a:rPr b="0" lang="ru-RU" sz="2600" spc="-1" strike="noStrike">
                <a:solidFill>
                  <a:srgbClr val="d2dbe4"/>
                </a:solidFill>
                <a:latin typeface="Open Sans"/>
                <a:ea typeface="Open Sans"/>
              </a:rPr>
              <a:t>1. Слишком широкая </a:t>
            </a:r>
            <a:r>
              <a:rPr b="0" lang="ru-RU" sz="2600" spc="-1" strike="noStrike">
                <a:solidFill>
                  <a:srgbClr val="d2dbe4"/>
                </a:solidFill>
                <a:latin typeface="Open Sans"/>
                <a:ea typeface="Open Sans"/>
              </a:rPr>
              <a:t>постановка задачи в самом </a:t>
            </a:r>
            <a:r>
              <a:rPr b="0" lang="ru-RU" sz="2600" spc="-1" strike="noStrike">
                <a:solidFill>
                  <a:srgbClr val="d2dbe4"/>
                </a:solidFill>
                <a:latin typeface="Open Sans"/>
                <a:ea typeface="Open Sans"/>
              </a:rPr>
              <a:t>начале</a:t>
            </a:r>
            <a:endParaRPr b="0" lang="en-US" sz="2600" spc="-1" strike="noStrike">
              <a:latin typeface="Arial"/>
            </a:endParaRPr>
          </a:p>
          <a:p>
            <a:pPr>
              <a:lnSpc>
                <a:spcPct val="120000"/>
              </a:lnSpc>
              <a:spcBef>
                <a:spcPts val="2001"/>
              </a:spcBef>
              <a:buNone/>
              <a:tabLst>
                <a:tab algn="l" pos="0"/>
              </a:tabLst>
            </a:pPr>
            <a:r>
              <a:rPr b="0" lang="ru-RU" sz="2600" spc="-1" strike="noStrike">
                <a:solidFill>
                  <a:srgbClr val="d2dbe4"/>
                </a:solidFill>
                <a:latin typeface="Open Sans"/>
                <a:ea typeface="Open Sans"/>
              </a:rPr>
              <a:t>2. Отсутствие прямых </a:t>
            </a:r>
            <a:r>
              <a:rPr b="0" lang="ru-RU" sz="2600" spc="-1" strike="noStrike">
                <a:solidFill>
                  <a:srgbClr val="d2dbe4"/>
                </a:solidFill>
                <a:latin typeface="Open Sans"/>
                <a:ea typeface="Open Sans"/>
              </a:rPr>
              <a:t>метрик для более узкой </a:t>
            </a:r>
            <a:r>
              <a:rPr b="0" lang="ru-RU" sz="2600" spc="-1" strike="noStrike">
                <a:solidFill>
                  <a:srgbClr val="d2dbe4"/>
                </a:solidFill>
                <a:latin typeface="Open Sans"/>
                <a:ea typeface="Open Sans"/>
              </a:rPr>
              <a:t>задачи: как измерить и </a:t>
            </a:r>
            <a:r>
              <a:rPr b="0" lang="ru-RU" sz="2600" spc="-1" strike="noStrike">
                <a:solidFill>
                  <a:srgbClr val="d2dbe4"/>
                </a:solidFill>
                <a:latin typeface="Open Sans"/>
                <a:ea typeface="Open Sans"/>
              </a:rPr>
              <a:t>сравнивать интересность? </a:t>
            </a:r>
            <a:endParaRPr b="0" lang="en-US" sz="2600" spc="-1" strike="noStrike">
              <a:latin typeface="Arial"/>
            </a:endParaRPr>
          </a:p>
          <a:p>
            <a:pPr>
              <a:lnSpc>
                <a:spcPct val="120000"/>
              </a:lnSpc>
              <a:spcBef>
                <a:spcPts val="2001"/>
              </a:spcBef>
              <a:buNone/>
              <a:tabLst>
                <a:tab algn="l" pos="0"/>
              </a:tabLst>
            </a:pPr>
            <a:r>
              <a:rPr b="0" lang="ru-RU" sz="2600" spc="-1" strike="noStrike">
                <a:solidFill>
                  <a:srgbClr val="d2dbe4"/>
                </a:solidFill>
                <a:latin typeface="Open Sans"/>
                <a:ea typeface="Open Sans"/>
              </a:rPr>
              <a:t>3. pyod и shap не дружат </a:t>
            </a:r>
            <a:r>
              <a:rPr b="0" lang="ru-RU" sz="2600" spc="-1" strike="noStrike">
                <a:solidFill>
                  <a:srgbClr val="d2dbe4"/>
                </a:solidFill>
                <a:latin typeface="Open Sans"/>
                <a:ea typeface="Open Sans"/>
              </a:rPr>
              <a:t>между собой</a:t>
            </a:r>
            <a:endParaRPr b="0" lang="en-US" sz="2600" spc="-1" strike="noStrike">
              <a:latin typeface="Arial"/>
            </a:endParaRPr>
          </a:p>
          <a:p>
            <a:pPr>
              <a:lnSpc>
                <a:spcPct val="120000"/>
              </a:lnSpc>
              <a:spcBef>
                <a:spcPts val="2001"/>
              </a:spcBef>
              <a:buNone/>
              <a:tabLst>
                <a:tab algn="l" pos="0"/>
              </a:tabLst>
            </a:pPr>
            <a:r>
              <a:rPr b="0" lang="ru-RU" sz="2600" spc="-1" strike="noStrike">
                <a:solidFill>
                  <a:srgbClr val="d2dbe4"/>
                </a:solidFill>
                <a:latin typeface="Open Sans"/>
                <a:ea typeface="Open Sans"/>
              </a:rPr>
              <a:t>4. </a:t>
            </a:r>
            <a:r>
              <a:rPr b="0" lang="ru-RU" sz="2600" spc="-1" strike="noStrike">
                <a:solidFill>
                  <a:srgbClr val="d2dbe4"/>
                </a:solidFill>
                <a:latin typeface="Open Sans"/>
                <a:ea typeface="Open Sans"/>
              </a:rPr>
              <a:t>Отсутствие </a:t>
            </a:r>
            <a:r>
              <a:rPr b="0" lang="ru-RU" sz="2600" spc="-1" strike="noStrike">
                <a:solidFill>
                  <a:srgbClr val="d2dbe4"/>
                </a:solidFill>
                <a:latin typeface="Open Sans"/>
                <a:ea typeface="Open Sans"/>
              </a:rPr>
              <a:t>документации на данные </a:t>
            </a:r>
            <a:endParaRPr b="0" lang="en-US" sz="2600" spc="-1" strike="noStrike">
              <a:latin typeface="Arial"/>
            </a:endParaRPr>
          </a:p>
          <a:p>
            <a:pPr>
              <a:lnSpc>
                <a:spcPct val="120000"/>
              </a:lnSpc>
              <a:spcBef>
                <a:spcPts val="2001"/>
              </a:spcBef>
              <a:buNone/>
              <a:tabLst>
                <a:tab algn="l" pos="0"/>
              </a:tabLst>
            </a:pPr>
            <a:r>
              <a:rPr b="0" lang="ru-RU" sz="2600" spc="-1" strike="noStrike">
                <a:solidFill>
                  <a:srgbClr val="d2dbe4"/>
                </a:solidFill>
                <a:latin typeface="Open Sans"/>
                <a:ea typeface="Open Sans"/>
              </a:rPr>
              <a:t>5*. Галлюцинации и </a:t>
            </a:r>
            <a:r>
              <a:rPr b="0" lang="ru-RU" sz="2600" spc="-1" strike="noStrike">
                <a:solidFill>
                  <a:srgbClr val="d2dbe4"/>
                </a:solidFill>
                <a:latin typeface="Open Sans"/>
                <a:ea typeface="Open Sans"/>
              </a:rPr>
              <a:t>некорректное поведение </a:t>
            </a:r>
            <a:r>
              <a:rPr b="0" lang="ru-RU" sz="2600" spc="-1" strike="noStrike">
                <a:solidFill>
                  <a:srgbClr val="d2dbe4"/>
                </a:solidFill>
                <a:latin typeface="Open Sans"/>
                <a:ea typeface="Open Sans"/>
              </a:rPr>
              <a:t>LLM</a:t>
            </a:r>
            <a:endParaRPr b="0" lang="en-US" sz="2600" spc="-1" strike="noStrike">
              <a:latin typeface="Arial"/>
            </a:endParaRPr>
          </a:p>
          <a:p>
            <a:pPr>
              <a:lnSpc>
                <a:spcPct val="120000"/>
              </a:lnSpc>
              <a:spcBef>
                <a:spcPts val="2001"/>
              </a:spcBef>
              <a:buNone/>
              <a:tabLst>
                <a:tab algn="l" pos="0"/>
              </a:tabLst>
            </a:pPr>
            <a:r>
              <a:rPr b="0" lang="ru-RU" sz="2600" spc="-1" strike="noStrike">
                <a:solidFill>
                  <a:srgbClr val="d2dbe4"/>
                </a:solidFill>
                <a:latin typeface="Open Sans"/>
                <a:ea typeface="Open Sans"/>
              </a:rPr>
              <a:t>6*. Малое разнообразие и </a:t>
            </a:r>
            <a:r>
              <a:rPr b="0" lang="ru-RU" sz="2600" spc="-1" strike="noStrike">
                <a:solidFill>
                  <a:srgbClr val="d2dbe4"/>
                </a:solidFill>
                <a:latin typeface="Open Sans"/>
                <a:ea typeface="Open Sans"/>
              </a:rPr>
              <a:t>«искусственность» </a:t>
            </a:r>
            <a:r>
              <a:rPr b="0" lang="ru-RU" sz="2600" spc="-1" strike="noStrike">
                <a:solidFill>
                  <a:srgbClr val="d2dbe4"/>
                </a:solidFill>
                <a:latin typeface="Open Sans"/>
                <a:ea typeface="Open Sans"/>
              </a:rPr>
              <a:t>контента</a:t>
            </a:r>
            <a:endParaRPr b="0" lang="en-US" sz="2600" spc="-1" strike="noStrike">
              <a:latin typeface="Arial"/>
            </a:endParaRPr>
          </a:p>
        </p:txBody>
      </p:sp>
      <p:sp>
        <p:nvSpPr>
          <p:cNvPr id="2" name="PlaceHolder 1"/>
          <p:cNvSpPr>
            <a:spLocks noGrp="1"/>
          </p:cNvSpPr>
          <p:nvPr>
            <p:ph type="sldNum" idx="2"/>
          </p:nvPr>
        </p:nvSpPr>
        <p:spPr/>
        <p:txBody>
          <a:bodyPr/>
          <a:p>
            <a:fld id="{09A262E4-3441-4D3C-9A85-3BD5A0D4CA42}" type="slidenum">
              <a:t>12</a:t>
            </a:fld>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464853"/>
        </a:solidFill>
      </p:bgPr>
    </p:bg>
    <p:spTree>
      <p:nvGrpSpPr>
        <p:cNvPr id="1" name=""/>
        <p:cNvGrpSpPr/>
        <p:nvPr/>
      </p:nvGrpSpPr>
      <p:grpSpPr>
        <a:xfrm>
          <a:off x="0" y="0"/>
          <a:ext cx="0" cy="0"/>
          <a:chOff x="0" y="0"/>
          <a:chExt cx="0" cy="0"/>
        </a:xfrm>
      </p:grpSpPr>
      <p:grpSp>
        <p:nvGrpSpPr>
          <p:cNvPr id="187" name="Группа 29"/>
          <p:cNvGrpSpPr/>
          <p:nvPr/>
        </p:nvGrpSpPr>
        <p:grpSpPr>
          <a:xfrm>
            <a:off x="1296360" y="1017000"/>
            <a:ext cx="11681640" cy="11681640"/>
            <a:chOff x="1296360" y="1017000"/>
            <a:chExt cx="11681640" cy="11681640"/>
          </a:xfrm>
        </p:grpSpPr>
        <p:sp>
          <p:nvSpPr>
            <p:cNvPr id="188" name="Кружок 82"/>
            <p:cNvSpPr/>
            <p:nvPr/>
          </p:nvSpPr>
          <p:spPr>
            <a:xfrm>
              <a:off x="1296360" y="1017000"/>
              <a:ext cx="11681640" cy="11681640"/>
            </a:xfrm>
            <a:prstGeom prst="ellipse">
              <a:avLst/>
            </a:prstGeom>
            <a:gradFill rotWithShape="0">
              <a:gsLst>
                <a:gs pos="0">
                  <a:srgbClr val="5e9eee"/>
                </a:gs>
                <a:gs pos="100000">
                  <a:srgbClr val="635ed6"/>
                </a:gs>
              </a:gsLst>
              <a:lin ang="3402000"/>
            </a:gradFill>
            <a:ln w="12700">
              <a:noFill/>
            </a:ln>
          </p:spPr>
          <p:style>
            <a:lnRef idx="0"/>
            <a:fillRef idx="0"/>
            <a:effectRef idx="0"/>
            <a:fontRef idx="minor"/>
          </p:style>
        </p:sp>
        <p:sp>
          <p:nvSpPr>
            <p:cNvPr id="189" name="Thank you! 1"/>
            <p:cNvSpPr/>
            <p:nvPr/>
          </p:nvSpPr>
          <p:spPr>
            <a:xfrm>
              <a:off x="2514600" y="5029200"/>
              <a:ext cx="9513360" cy="3757680"/>
            </a:xfrm>
            <a:prstGeom prst="rect">
              <a:avLst/>
            </a:prstGeom>
            <a:noFill/>
            <a:ln w="12700">
              <a:noFill/>
            </a:ln>
          </p:spPr>
          <p:style>
            <a:lnRef idx="0"/>
            <a:fillRef idx="0"/>
            <a:effectRef idx="0"/>
            <a:fontRef idx="minor"/>
          </p:style>
          <p:txBody>
            <a:bodyPr numCol="1" spcCol="0" wrap="none" lIns="50760" rIns="50760" tIns="50760" bIns="50760" anchor="ctr">
              <a:spAutoFit/>
            </a:bodyPr>
            <a:p>
              <a:pPr algn="ctr">
                <a:lnSpc>
                  <a:spcPct val="100000"/>
                </a:lnSpc>
                <a:buNone/>
                <a:tabLst>
                  <a:tab algn="l" pos="0"/>
                </a:tabLst>
              </a:pPr>
              <a:r>
                <a:rPr b="0" lang="en-US" sz="12000" spc="-1" strike="noStrike">
                  <a:solidFill>
                    <a:srgbClr val="31333f"/>
                  </a:solidFill>
                  <a:latin typeface="Maven Pro Bold"/>
                  <a:ea typeface="Maven Pro Bold"/>
                </a:rPr>
                <a:t>Спасибо за </a:t>
              </a:r>
              <a:br>
                <a:rPr sz="12000"/>
              </a:br>
              <a:r>
                <a:rPr b="0" lang="en-US" sz="12000" spc="-1" strike="noStrike">
                  <a:solidFill>
                    <a:srgbClr val="31333f"/>
                  </a:solidFill>
                  <a:latin typeface="Maven Pro Bold"/>
                  <a:ea typeface="Maven Pro Bold"/>
                </a:rPr>
                <a:t>внимание</a:t>
              </a:r>
              <a:endParaRPr b="0" lang="en-US" sz="12000" spc="-1" strike="noStrike">
                <a:latin typeface="Arial"/>
              </a:endParaRPr>
            </a:p>
          </p:txBody>
        </p:sp>
      </p:grpSp>
      <p:sp>
        <p:nvSpPr>
          <p:cNvPr id="190" name="Закругленный прямоугольник 52"/>
          <p:cNvSpPr/>
          <p:nvPr/>
        </p:nvSpPr>
        <p:spPr>
          <a:xfrm>
            <a:off x="14731920" y="1015920"/>
            <a:ext cx="18115200" cy="11683800"/>
          </a:xfrm>
          <a:prstGeom prst="roundRect">
            <a:avLst>
              <a:gd name="adj" fmla="val 50000"/>
            </a:avLst>
          </a:prstGeom>
          <a:solidFill>
            <a:srgbClr val="31333f"/>
          </a:solidFill>
          <a:ln w="12700">
            <a:noFill/>
          </a:ln>
        </p:spPr>
        <p:style>
          <a:lnRef idx="0"/>
          <a:fillRef idx="0"/>
          <a:effectRef idx="0"/>
          <a:fontRef idx="minor"/>
        </p:style>
      </p:sp>
      <p:sp>
        <p:nvSpPr>
          <p:cNvPr id="191" name="Кружок 83"/>
          <p:cNvSpPr/>
          <p:nvPr/>
        </p:nvSpPr>
        <p:spPr>
          <a:xfrm>
            <a:off x="15976440" y="10906200"/>
            <a:ext cx="1031400" cy="1031400"/>
          </a:xfrm>
          <a:prstGeom prst="ellipse">
            <a:avLst/>
          </a:prstGeom>
          <a:solidFill>
            <a:srgbClr val="646879"/>
          </a:solidFill>
          <a:ln w="12700">
            <a:noFill/>
          </a:ln>
        </p:spPr>
        <p:style>
          <a:lnRef idx="0"/>
          <a:fillRef idx="0"/>
          <a:effectRef idx="0"/>
          <a:fontRef idx="minor"/>
        </p:style>
      </p:sp>
      <p:sp>
        <p:nvSpPr>
          <p:cNvPr id="192" name="Кружок 84"/>
          <p:cNvSpPr/>
          <p:nvPr/>
        </p:nvSpPr>
        <p:spPr>
          <a:xfrm>
            <a:off x="17276760" y="10906200"/>
            <a:ext cx="1031400" cy="1031400"/>
          </a:xfrm>
          <a:prstGeom prst="ellipse">
            <a:avLst/>
          </a:prstGeom>
          <a:solidFill>
            <a:srgbClr val="464853"/>
          </a:solidFill>
          <a:ln w="12700">
            <a:noFill/>
          </a:ln>
        </p:spPr>
        <p:style>
          <a:lnRef idx="0"/>
          <a:fillRef idx="0"/>
          <a:effectRef idx="0"/>
          <a:fontRef idx="minor"/>
        </p:style>
      </p:sp>
      <p:sp>
        <p:nvSpPr>
          <p:cNvPr id="193" name="Кружок 85"/>
          <p:cNvSpPr/>
          <p:nvPr/>
        </p:nvSpPr>
        <p:spPr>
          <a:xfrm>
            <a:off x="18576720" y="10906200"/>
            <a:ext cx="1031400" cy="1031400"/>
          </a:xfrm>
          <a:prstGeom prst="ellipse">
            <a:avLst/>
          </a:prstGeom>
          <a:solidFill>
            <a:srgbClr val="31333f"/>
          </a:solidFill>
          <a:ln w="12700">
            <a:noFill/>
          </a:ln>
        </p:spPr>
        <p:style>
          <a:lnRef idx="0"/>
          <a:fillRef idx="0"/>
          <a:effectRef idx="0"/>
          <a:fontRef idx="minor"/>
        </p:style>
      </p:sp>
      <p:sp>
        <p:nvSpPr>
          <p:cNvPr id="194" name="Кружок 86"/>
          <p:cNvSpPr/>
          <p:nvPr/>
        </p:nvSpPr>
        <p:spPr>
          <a:xfrm>
            <a:off x="19877040" y="10906200"/>
            <a:ext cx="1031400" cy="1031400"/>
          </a:xfrm>
          <a:prstGeom prst="ellipse">
            <a:avLst/>
          </a:prstGeom>
          <a:solidFill>
            <a:schemeClr val="accent2"/>
          </a:solidFill>
          <a:ln w="12700">
            <a:noFill/>
          </a:ln>
        </p:spPr>
        <p:style>
          <a:lnRef idx="0"/>
          <a:fillRef idx="0"/>
          <a:effectRef idx="0"/>
          <a:fontRef idx="minor"/>
        </p:style>
      </p:sp>
      <p:sp>
        <p:nvSpPr>
          <p:cNvPr id="195" name="Кружок 87"/>
          <p:cNvSpPr/>
          <p:nvPr/>
        </p:nvSpPr>
        <p:spPr>
          <a:xfrm>
            <a:off x="21177000" y="10906200"/>
            <a:ext cx="1031400" cy="1031400"/>
          </a:xfrm>
          <a:prstGeom prst="ellipse">
            <a:avLst/>
          </a:prstGeom>
          <a:solidFill>
            <a:schemeClr val="accent1"/>
          </a:solidFill>
          <a:ln w="12700">
            <a:noFill/>
          </a:ln>
        </p:spPr>
        <p:style>
          <a:lnRef idx="0"/>
          <a:fillRef idx="0"/>
          <a:effectRef idx="0"/>
          <a:fontRef idx="minor"/>
        </p:style>
      </p:sp>
      <p:sp>
        <p:nvSpPr>
          <p:cNvPr id="196" name="Кружок 88"/>
          <p:cNvSpPr/>
          <p:nvPr/>
        </p:nvSpPr>
        <p:spPr>
          <a:xfrm>
            <a:off x="22477320" y="10906200"/>
            <a:ext cx="1031400" cy="1031400"/>
          </a:xfrm>
          <a:prstGeom prst="ellipse">
            <a:avLst/>
          </a:prstGeom>
          <a:solidFill>
            <a:srgbClr val="eef4fe"/>
          </a:solidFill>
          <a:ln w="12700">
            <a:noFill/>
          </a:ln>
        </p:spPr>
        <p:style>
          <a:lnRef idx="0"/>
          <a:fillRef idx="0"/>
          <a:effectRef idx="0"/>
          <a:fontRef idx="minor"/>
        </p:style>
      </p:sp>
      <p:sp>
        <p:nvSpPr>
          <p:cNvPr id="197" name="Кружок 89"/>
          <p:cNvSpPr/>
          <p:nvPr/>
        </p:nvSpPr>
        <p:spPr>
          <a:xfrm>
            <a:off x="23777280" y="10906200"/>
            <a:ext cx="1031400" cy="1031400"/>
          </a:xfrm>
          <a:prstGeom prst="ellipse">
            <a:avLst/>
          </a:prstGeom>
          <a:solidFill>
            <a:srgbClr val="d2dbe4"/>
          </a:solidFill>
          <a:ln w="12700">
            <a:noFill/>
          </a:ln>
        </p:spPr>
        <p:style>
          <a:lnRef idx="0"/>
          <a:fillRef idx="0"/>
          <a:effectRef idx="0"/>
          <a:fontRef idx="minor"/>
        </p:style>
      </p:sp>
      <p:sp>
        <p:nvSpPr>
          <p:cNvPr id="2" name="PlaceHolder 1"/>
          <p:cNvSpPr>
            <a:spLocks noGrp="1"/>
          </p:cNvSpPr>
          <p:nvPr>
            <p:ph type="sldNum" idx="2"/>
          </p:nvPr>
        </p:nvSpPr>
        <p:spPr/>
        <p:txBody>
          <a:bodyPr/>
          <a:p>
            <a:fld id="{288ACB77-CEA6-4DFB-AC45-17327A20193D}" type="slidenum">
              <a:t>13</a:t>
            </a:fld>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 name="Title text slide 21"/>
          <p:cNvSpPr/>
          <p:nvPr/>
        </p:nvSpPr>
        <p:spPr>
          <a:xfrm>
            <a:off x="2394720" y="2072880"/>
            <a:ext cx="9111960" cy="1319760"/>
          </a:xfrm>
          <a:prstGeom prst="rect">
            <a:avLst/>
          </a:prstGeom>
          <a:noFill/>
          <a:ln w="12700">
            <a:noFill/>
          </a:ln>
        </p:spPr>
        <p:style>
          <a:lnRef idx="0"/>
          <a:fillRef idx="0"/>
          <a:effectRef idx="0"/>
          <a:fontRef idx="minor"/>
        </p:style>
        <p:txBody>
          <a:bodyPr lIns="50760" rIns="50760" tIns="50760" bIns="50760" anchor="ctr">
            <a:spAutoFit/>
          </a:bodyPr>
          <a:p>
            <a:pPr>
              <a:lnSpc>
                <a:spcPct val="100000"/>
              </a:lnSpc>
              <a:buNone/>
              <a:tabLst>
                <a:tab algn="l" pos="0"/>
              </a:tabLst>
            </a:pPr>
            <a:r>
              <a:rPr b="0" lang="en-US" sz="8000" spc="-1" strike="noStrike">
                <a:solidFill>
                  <a:srgbClr val="ffffff"/>
                </a:solidFill>
                <a:latin typeface="Maven Pro Medium"/>
                <a:ea typeface="Maven Pro Medium"/>
              </a:rPr>
              <a:t>Суть </a:t>
            </a:r>
            <a:r>
              <a:rPr b="0" lang="en-US" sz="8000" spc="-1" strike="noStrike">
                <a:solidFill>
                  <a:srgbClr val="ffffff"/>
                </a:solidFill>
                <a:latin typeface="Maven Pro Medium"/>
                <a:ea typeface="Maven Pro Medium"/>
              </a:rPr>
              <a:t>проекта</a:t>
            </a:r>
            <a:endParaRPr b="0" lang="en-US" sz="8000" spc="-1" strike="noStrike">
              <a:latin typeface="Arial"/>
            </a:endParaRPr>
          </a:p>
        </p:txBody>
      </p:sp>
      <p:sp>
        <p:nvSpPr>
          <p:cNvPr id="148" name="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7"/>
          <p:cNvSpPr/>
          <p:nvPr/>
        </p:nvSpPr>
        <p:spPr>
          <a:xfrm>
            <a:off x="2451240" y="5003640"/>
            <a:ext cx="19227240" cy="3711960"/>
          </a:xfrm>
          <a:prstGeom prst="rect">
            <a:avLst/>
          </a:prstGeom>
          <a:noFill/>
          <a:ln w="12700">
            <a:noFill/>
          </a:ln>
        </p:spPr>
        <p:style>
          <a:lnRef idx="0"/>
          <a:fillRef idx="0"/>
          <a:effectRef idx="0"/>
          <a:fontRef idx="minor"/>
        </p:style>
        <p:txBody>
          <a:bodyPr lIns="50760" rIns="50760" tIns="50760" bIns="50760" anchor="t">
            <a:spAutoFit/>
          </a:bodyPr>
          <a:p>
            <a:pPr>
              <a:lnSpc>
                <a:spcPct val="120000"/>
              </a:lnSpc>
              <a:spcBef>
                <a:spcPts val="2001"/>
              </a:spcBef>
              <a:buNone/>
              <a:tabLst>
                <a:tab algn="l" pos="0"/>
              </a:tabLst>
            </a:pPr>
            <a:r>
              <a:rPr b="0" lang="ru-RU" sz="2600" spc="-1" strike="noStrike">
                <a:solidFill>
                  <a:srgbClr val="d2dbe4"/>
                </a:solidFill>
                <a:latin typeface="Open Sans"/>
                <a:ea typeface="Open Sans"/>
              </a:rPr>
              <a:t>Автоматическая генерация </a:t>
            </a:r>
            <a:r>
              <a:rPr b="0" lang="ru-RU" sz="2600" spc="-1" strike="noStrike">
                <a:solidFill>
                  <a:srgbClr val="d2dbe4"/>
                </a:solidFill>
                <a:latin typeface="Open Sans"/>
                <a:ea typeface="Open Sans"/>
              </a:rPr>
              <a:t>твитов на основе </a:t>
            </a:r>
            <a:r>
              <a:rPr b="0" lang="ru-RU" sz="2600" spc="-1" strike="noStrike">
                <a:solidFill>
                  <a:srgbClr val="d2dbe4"/>
                </a:solidFill>
                <a:latin typeface="Open Sans"/>
                <a:ea typeface="Open Sans"/>
              </a:rPr>
              <a:t>аномальных\интересных </a:t>
            </a:r>
            <a:r>
              <a:rPr b="0" lang="ru-RU" sz="2600" spc="-1" strike="noStrike">
                <a:solidFill>
                  <a:srgbClr val="d2dbe4"/>
                </a:solidFill>
                <a:latin typeface="Open Sans"/>
                <a:ea typeface="Open Sans"/>
              </a:rPr>
              <a:t>выступлений игроков НБА</a:t>
            </a:r>
            <a:endParaRPr b="0" lang="en-US" sz="2600" spc="-1" strike="noStrike">
              <a:latin typeface="Arial"/>
            </a:endParaRPr>
          </a:p>
          <a:p>
            <a:pPr>
              <a:lnSpc>
                <a:spcPct val="120000"/>
              </a:lnSpc>
              <a:spcBef>
                <a:spcPts val="2001"/>
              </a:spcBef>
              <a:buNone/>
              <a:tabLst>
                <a:tab algn="l" pos="0"/>
              </a:tabLst>
            </a:pPr>
            <a:endParaRPr b="0" lang="en-US" sz="2600" spc="-1" strike="noStrike">
              <a:latin typeface="Arial"/>
            </a:endParaRPr>
          </a:p>
          <a:p>
            <a:pPr>
              <a:lnSpc>
                <a:spcPct val="120000"/>
              </a:lnSpc>
              <a:spcBef>
                <a:spcPts val="2001"/>
              </a:spcBef>
              <a:buNone/>
              <a:tabLst>
                <a:tab algn="l" pos="0"/>
              </a:tabLst>
            </a:pPr>
            <a:r>
              <a:rPr b="0" lang="ru-RU" sz="3000" spc="-1" strike="noStrike">
                <a:solidFill>
                  <a:srgbClr val="d2dbe4"/>
                </a:solidFill>
                <a:latin typeface="Open Sans"/>
                <a:ea typeface="Open Sans"/>
              </a:rPr>
              <a:t>Демо-стенд проекта: </a:t>
            </a:r>
            <a:r>
              <a:rPr b="0" lang="ru-RU" sz="3000" spc="-1" strike="noStrike">
                <a:solidFill>
                  <a:srgbClr val="d2dbe4"/>
                </a:solidFill>
                <a:latin typeface="Open Sans"/>
                <a:ea typeface="Open Sans"/>
                <a:hlinkClick r:id="rId1"/>
              </a:rPr>
              <a:t>https://basnya.streamlit.app</a:t>
            </a:r>
            <a:r>
              <a:rPr b="0" lang="ru-RU" sz="3000" spc="-1" strike="noStrike">
                <a:solidFill>
                  <a:srgbClr val="d2dbe4"/>
                </a:solidFill>
                <a:latin typeface="Open Sans"/>
                <a:ea typeface="Open Sans"/>
              </a:rPr>
              <a:t>  Пароль: </a:t>
            </a:r>
            <a:r>
              <a:rPr b="0" lang="ru-RU" sz="3000" spc="-1" strike="noStrike">
                <a:solidFill>
                  <a:srgbClr val="d2dbe4"/>
                </a:solidFill>
                <a:latin typeface="Open Sans"/>
                <a:ea typeface="Open Sans"/>
              </a:rPr>
              <a:t>basnya_weak_password</a:t>
            </a:r>
            <a:endParaRPr b="0" lang="en-US" sz="3000" spc="-1" strike="noStrike">
              <a:latin typeface="Arial"/>
            </a:endParaRPr>
          </a:p>
          <a:p>
            <a:pPr>
              <a:lnSpc>
                <a:spcPct val="120000"/>
              </a:lnSpc>
              <a:spcBef>
                <a:spcPts val="2001"/>
              </a:spcBef>
              <a:buNone/>
              <a:tabLst>
                <a:tab algn="l" pos="0"/>
              </a:tabLst>
            </a:pPr>
            <a:endParaRPr b="0" lang="en-US" sz="3000" spc="-1" strike="noStrike">
              <a:latin typeface="Arial"/>
            </a:endParaRPr>
          </a:p>
          <a:p>
            <a:pPr>
              <a:lnSpc>
                <a:spcPct val="120000"/>
              </a:lnSpc>
              <a:spcBef>
                <a:spcPts val="2001"/>
              </a:spcBef>
              <a:buNone/>
              <a:tabLst>
                <a:tab algn="l" pos="0"/>
              </a:tabLst>
            </a:pPr>
            <a:r>
              <a:rPr b="0" lang="ru-RU" sz="3000" spc="-1" strike="noStrike">
                <a:solidFill>
                  <a:srgbClr val="d2dbe4"/>
                </a:solidFill>
                <a:latin typeface="Open Sans"/>
                <a:ea typeface="Open Sans"/>
              </a:rPr>
              <a:t>Код проекта: </a:t>
            </a:r>
            <a:r>
              <a:rPr b="0" lang="ru-RU" sz="3000" spc="-1" strike="noStrike">
                <a:solidFill>
                  <a:srgbClr val="d2dbe4"/>
                </a:solidFill>
                <a:latin typeface="Open Sans"/>
                <a:ea typeface="Open Sans"/>
                <a:hlinkClick r:id="rId2"/>
              </a:rPr>
              <a:t>https://github.com/no-one2k/basnya</a:t>
            </a:r>
            <a:r>
              <a:rPr b="0" lang="ru-RU" sz="3000" spc="-1" strike="noStrike">
                <a:solidFill>
                  <a:srgbClr val="d2dbe4"/>
                </a:solidFill>
                <a:latin typeface="Open Sans"/>
                <a:ea typeface="Open Sans"/>
              </a:rPr>
              <a:t> </a:t>
            </a:r>
            <a:endParaRPr b="0" lang="en-US" sz="3000" spc="-1" strike="noStrike">
              <a:latin typeface="Arial"/>
            </a:endParaRPr>
          </a:p>
        </p:txBody>
      </p:sp>
      <p:sp>
        <p:nvSpPr>
          <p:cNvPr id="2" name="PlaceHolder 1"/>
          <p:cNvSpPr>
            <a:spLocks noGrp="1"/>
          </p:cNvSpPr>
          <p:nvPr>
            <p:ph type="sldNum" idx="2"/>
          </p:nvPr>
        </p:nvSpPr>
        <p:spPr/>
        <p:txBody>
          <a:bodyPr/>
          <a:p>
            <a:fld id="{44804471-2D2A-4442-AA8C-69E4DE338C28}" type="slidenum">
              <a:t>2</a:t>
            </a:fld>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9" name="Закругленный прямоугольник"/>
          <p:cNvSpPr/>
          <p:nvPr/>
        </p:nvSpPr>
        <p:spPr>
          <a:xfrm>
            <a:off x="2438280" y="2438280"/>
            <a:ext cx="6229080" cy="8838720"/>
          </a:xfrm>
          <a:prstGeom prst="roundRect">
            <a:avLst>
              <a:gd name="adj" fmla="val 3496"/>
            </a:avLst>
          </a:prstGeom>
          <a:solidFill>
            <a:srgbClr val="31333f"/>
          </a:solidFill>
          <a:ln w="12700">
            <a:noFill/>
          </a:ln>
        </p:spPr>
        <p:style>
          <a:lnRef idx="0"/>
          <a:fillRef idx="0"/>
          <a:effectRef idx="0"/>
          <a:fontRef idx="minor"/>
        </p:style>
      </p:sp>
      <p:sp>
        <p:nvSpPr>
          <p:cNvPr id="150" name="Закругленный прямоугольник"/>
          <p:cNvSpPr/>
          <p:nvPr/>
        </p:nvSpPr>
        <p:spPr>
          <a:xfrm>
            <a:off x="9077400" y="2438280"/>
            <a:ext cx="6229080" cy="8838720"/>
          </a:xfrm>
          <a:prstGeom prst="roundRect">
            <a:avLst>
              <a:gd name="adj" fmla="val 3496"/>
            </a:avLst>
          </a:prstGeom>
          <a:solidFill>
            <a:srgbClr val="31333f"/>
          </a:solidFill>
          <a:ln w="12700">
            <a:noFill/>
          </a:ln>
        </p:spPr>
        <p:style>
          <a:lnRef idx="0"/>
          <a:fillRef idx="0"/>
          <a:effectRef idx="0"/>
          <a:fontRef idx="minor"/>
        </p:style>
      </p:sp>
      <p:sp>
        <p:nvSpPr>
          <p:cNvPr id="151" name="Закругленный прямоугольник"/>
          <p:cNvSpPr/>
          <p:nvPr/>
        </p:nvSpPr>
        <p:spPr>
          <a:xfrm>
            <a:off x="15716160" y="2438280"/>
            <a:ext cx="6229080" cy="8838720"/>
          </a:xfrm>
          <a:prstGeom prst="roundRect">
            <a:avLst>
              <a:gd name="adj" fmla="val 3496"/>
            </a:avLst>
          </a:prstGeom>
          <a:solidFill>
            <a:srgbClr val="31333f"/>
          </a:solidFill>
          <a:ln w="12700">
            <a:noFill/>
          </a:ln>
        </p:spPr>
        <p:style>
          <a:lnRef idx="0"/>
          <a:fillRef idx="0"/>
          <a:effectRef idx="0"/>
          <a:fontRef idx="minor"/>
        </p:style>
      </p:sp>
      <p:sp>
        <p:nvSpPr>
          <p:cNvPr id="152" name="Рисунок 11"/>
          <p:cNvSpPr/>
          <p:nvPr/>
        </p:nvSpPr>
        <p:spPr>
          <a:xfrm>
            <a:off x="9756720" y="3137040"/>
            <a:ext cx="1955160" cy="2015640"/>
          </a:xfrm>
          <a:prstGeom prst="roundRect">
            <a:avLst>
              <a:gd name="adj" fmla="val 5201"/>
            </a:avLst>
          </a:prstGeom>
          <a:blipFill rotWithShape="0">
            <a:blip r:embed="rId1"/>
            <a:srcRect/>
            <a:stretch/>
          </a:blipFill>
          <a:ln w="0">
            <a:noFill/>
          </a:ln>
        </p:spPr>
        <p:style>
          <a:lnRef idx="0"/>
          <a:fillRef idx="0"/>
          <a:effectRef idx="0"/>
          <a:fontRef idx="minor"/>
        </p:style>
      </p:sp>
      <p:sp>
        <p:nvSpPr>
          <p:cNvPr id="153" name="Рисунок 13"/>
          <p:cNvSpPr/>
          <p:nvPr/>
        </p:nvSpPr>
        <p:spPr>
          <a:xfrm>
            <a:off x="16362360" y="3137040"/>
            <a:ext cx="1955160" cy="2015640"/>
          </a:xfrm>
          <a:prstGeom prst="roundRect">
            <a:avLst>
              <a:gd name="adj" fmla="val 6243"/>
            </a:avLst>
          </a:prstGeom>
          <a:blipFill rotWithShape="0">
            <a:blip r:embed="rId2"/>
            <a:srcRect/>
            <a:stretch/>
          </a:blipFill>
          <a:ln w="0">
            <a:noFill/>
          </a:ln>
        </p:spPr>
        <p:style>
          <a:lnRef idx="0"/>
          <a:fillRef idx="0"/>
          <a:effectRef idx="0"/>
          <a:fontRef idx="minor"/>
        </p:style>
      </p:sp>
      <p:sp>
        <p:nvSpPr>
          <p:cNvPr id="154" name="Alice Stark"/>
          <p:cNvSpPr/>
          <p:nvPr/>
        </p:nvSpPr>
        <p:spPr>
          <a:xfrm>
            <a:off x="3042360" y="5054760"/>
            <a:ext cx="4705200" cy="1015200"/>
          </a:xfrm>
          <a:prstGeom prst="rect">
            <a:avLst/>
          </a:prstGeom>
          <a:noFill/>
          <a:ln w="12700">
            <a:noFill/>
          </a:ln>
        </p:spPr>
        <p:style>
          <a:lnRef idx="0"/>
          <a:fillRef idx="0"/>
          <a:effectRef idx="0"/>
          <a:fontRef idx="minor"/>
        </p:style>
        <p:txBody>
          <a:bodyPr lIns="50760" rIns="50760" tIns="50760" bIns="50760" anchor="ctr">
            <a:spAutoFit/>
          </a:bodyPr>
          <a:p>
            <a:pPr>
              <a:lnSpc>
                <a:spcPct val="100000"/>
              </a:lnSpc>
              <a:buNone/>
              <a:tabLst>
                <a:tab algn="l" pos="0"/>
              </a:tabLst>
            </a:pPr>
            <a:r>
              <a:rPr b="0" lang="ru-RU" sz="6000" spc="-1" strike="noStrike">
                <a:solidFill>
                  <a:srgbClr val="ffffff"/>
                </a:solidFill>
                <a:latin typeface="Maven Pro Medium"/>
                <a:ea typeface="Maven Pro Medium"/>
              </a:rPr>
              <a:t>Алексей</a:t>
            </a:r>
            <a:endParaRPr b="0" lang="en-US" sz="6000" spc="-1" strike="noStrike">
              <a:latin typeface="Arial"/>
            </a:endParaRPr>
          </a:p>
        </p:txBody>
      </p:sp>
      <p:sp>
        <p:nvSpPr>
          <p:cNvPr id="155" name="Lorem ipsum sed dolor sit sed amet, consectetur adipiscing incididunt ut labore et dolore nostrud exercitation ullamco"/>
          <p:cNvSpPr/>
          <p:nvPr/>
        </p:nvSpPr>
        <p:spPr>
          <a:xfrm>
            <a:off x="3111840" y="6997680"/>
            <a:ext cx="4984200" cy="2477160"/>
          </a:xfrm>
          <a:prstGeom prst="rect">
            <a:avLst/>
          </a:prstGeom>
          <a:noFill/>
          <a:ln w="12700">
            <a:noFill/>
          </a:ln>
        </p:spPr>
        <p:style>
          <a:lnRef idx="0"/>
          <a:fillRef idx="0"/>
          <a:effectRef idx="0"/>
          <a:fontRef idx="minor"/>
        </p:style>
        <p:txBody>
          <a:bodyPr lIns="50760" rIns="50760" tIns="50760" bIns="50760" anchor="t">
            <a:spAutoFit/>
          </a:bodyPr>
          <a:p>
            <a:pPr>
              <a:lnSpc>
                <a:spcPct val="120000"/>
              </a:lnSpc>
              <a:spcBef>
                <a:spcPts val="2001"/>
              </a:spcBef>
              <a:buNone/>
              <a:tabLst>
                <a:tab algn="l" pos="0"/>
              </a:tabLst>
            </a:pPr>
            <a:r>
              <a:rPr b="0" lang="en-US" sz="2600" spc="-1" strike="noStrike">
                <a:solidFill>
                  <a:srgbClr val="d2dbe4"/>
                </a:solidFill>
                <a:latin typeface="Open Sans"/>
                <a:ea typeface="Open Sans"/>
              </a:rPr>
              <a:t>Lorem ipsum sed dolor sit sed amet, consectetur adipiscing incididunt ut labore et dolore nostrud exercitation ullamco</a:t>
            </a:r>
            <a:endParaRPr b="0" lang="en-US" sz="2600" spc="-1" strike="noStrike">
              <a:latin typeface="Arial"/>
            </a:endParaRPr>
          </a:p>
        </p:txBody>
      </p:sp>
      <p:sp>
        <p:nvSpPr>
          <p:cNvPr id="156" name="MANAGER"/>
          <p:cNvSpPr/>
          <p:nvPr/>
        </p:nvSpPr>
        <p:spPr>
          <a:xfrm>
            <a:off x="3085560" y="6175440"/>
            <a:ext cx="3833640" cy="496800"/>
          </a:xfrm>
          <a:prstGeom prst="rect">
            <a:avLst/>
          </a:prstGeom>
          <a:noFill/>
          <a:ln w="12700">
            <a:noFill/>
          </a:ln>
        </p:spPr>
        <p:style>
          <a:lnRef idx="0"/>
          <a:fillRef idx="0"/>
          <a:effectRef idx="0"/>
          <a:fontRef idx="minor"/>
        </p:style>
        <p:txBody>
          <a:bodyPr lIns="50760" rIns="50760" tIns="50760" bIns="50760" anchor="ctr">
            <a:spAutoFit/>
          </a:bodyPr>
          <a:p>
            <a:pPr>
              <a:lnSpc>
                <a:spcPct val="100000"/>
              </a:lnSpc>
              <a:buNone/>
              <a:tabLst>
                <a:tab algn="l" pos="0"/>
              </a:tabLst>
            </a:pPr>
            <a:r>
              <a:rPr b="0" lang="en-US" sz="2600" spc="-1" strike="noStrike" cap="all">
                <a:solidFill>
                  <a:srgbClr val="646879"/>
                </a:solidFill>
                <a:latin typeface="Maven Pro Medium"/>
                <a:ea typeface="Maven Pro Medium"/>
              </a:rPr>
              <a:t>MANAGER</a:t>
            </a:r>
            <a:endParaRPr b="0" lang="en-US" sz="2600" spc="-1" strike="noStrike">
              <a:latin typeface="Arial"/>
            </a:endParaRPr>
          </a:p>
        </p:txBody>
      </p:sp>
      <p:sp>
        <p:nvSpPr>
          <p:cNvPr id="157" name="Закругленный прямоугольник"/>
          <p:cNvSpPr/>
          <p:nvPr/>
        </p:nvSpPr>
        <p:spPr>
          <a:xfrm>
            <a:off x="3200400" y="9651960"/>
            <a:ext cx="3908520" cy="792000"/>
          </a:xfrm>
          <a:prstGeom prst="roundRect">
            <a:avLst>
              <a:gd name="adj" fmla="val 13215"/>
            </a:avLst>
          </a:prstGeom>
          <a:gradFill rotWithShape="0">
            <a:gsLst>
              <a:gs pos="0">
                <a:srgbClr val="5e9eee"/>
              </a:gs>
              <a:gs pos="100000">
                <a:srgbClr val="635ed6"/>
              </a:gs>
            </a:gsLst>
            <a:lin ang="3402000"/>
          </a:gradFill>
          <a:ln w="12700">
            <a:noFill/>
          </a:ln>
        </p:spPr>
        <p:style>
          <a:lnRef idx="0"/>
          <a:fillRef idx="0"/>
          <a:effectRef idx="0"/>
          <a:fontRef idx="minor"/>
        </p:style>
      </p:sp>
      <p:sp>
        <p:nvSpPr>
          <p:cNvPr id="158" name="More Information"/>
          <p:cNvSpPr/>
          <p:nvPr/>
        </p:nvSpPr>
        <p:spPr>
          <a:xfrm>
            <a:off x="3237840" y="9784440"/>
            <a:ext cx="3833640" cy="496800"/>
          </a:xfrm>
          <a:prstGeom prst="rect">
            <a:avLst/>
          </a:prstGeom>
          <a:noFill/>
          <a:ln w="12700">
            <a:noFill/>
          </a:ln>
        </p:spPr>
        <p:style>
          <a:lnRef idx="0"/>
          <a:fillRef idx="0"/>
          <a:effectRef idx="0"/>
          <a:fontRef idx="minor"/>
        </p:style>
        <p:txBody>
          <a:bodyPr lIns="50760" rIns="50760" tIns="50760" bIns="50760" anchor="ctr">
            <a:spAutoFit/>
          </a:bodyPr>
          <a:p>
            <a:pPr algn="ctr">
              <a:lnSpc>
                <a:spcPct val="100000"/>
              </a:lnSpc>
              <a:buNone/>
              <a:tabLst>
                <a:tab algn="l" pos="0"/>
              </a:tabLst>
            </a:pPr>
            <a:r>
              <a:rPr b="0" lang="en-US" sz="2600" spc="-1" strike="noStrike" cap="all">
                <a:solidFill>
                  <a:srgbClr val="31333f"/>
                </a:solidFill>
                <a:latin typeface="Maven Pro Medium"/>
                <a:ea typeface="Maven Pro Medium"/>
              </a:rPr>
              <a:t>More Information</a:t>
            </a:r>
            <a:endParaRPr b="0" lang="en-US" sz="2600" spc="-1" strike="noStrike">
              <a:latin typeface="Arial"/>
            </a:endParaRPr>
          </a:p>
        </p:txBody>
      </p:sp>
      <p:sp>
        <p:nvSpPr>
          <p:cNvPr id="159" name="Alex Lee"/>
          <p:cNvSpPr/>
          <p:nvPr/>
        </p:nvSpPr>
        <p:spPr>
          <a:xfrm>
            <a:off x="9681120" y="5054760"/>
            <a:ext cx="4705200" cy="1015200"/>
          </a:xfrm>
          <a:prstGeom prst="rect">
            <a:avLst/>
          </a:prstGeom>
          <a:noFill/>
          <a:ln w="12700">
            <a:noFill/>
          </a:ln>
        </p:spPr>
        <p:style>
          <a:lnRef idx="0"/>
          <a:fillRef idx="0"/>
          <a:effectRef idx="0"/>
          <a:fontRef idx="minor"/>
        </p:style>
        <p:txBody>
          <a:bodyPr lIns="50760" rIns="50760" tIns="50760" bIns="50760" anchor="ctr">
            <a:spAutoFit/>
          </a:bodyPr>
          <a:p>
            <a:pPr>
              <a:lnSpc>
                <a:spcPct val="100000"/>
              </a:lnSpc>
              <a:buNone/>
              <a:tabLst>
                <a:tab algn="l" pos="0"/>
              </a:tabLst>
            </a:pPr>
            <a:r>
              <a:rPr b="0" lang="ru-RU" sz="6000" spc="-1" strike="noStrike">
                <a:solidFill>
                  <a:srgbClr val="ffffff"/>
                </a:solidFill>
                <a:latin typeface="Maven Pro Medium"/>
                <a:ea typeface="Maven Pro Medium"/>
              </a:rPr>
              <a:t>Богдан</a:t>
            </a:r>
            <a:endParaRPr b="0" lang="en-US" sz="6000" spc="-1" strike="noStrike">
              <a:latin typeface="Arial"/>
            </a:endParaRPr>
          </a:p>
        </p:txBody>
      </p:sp>
      <p:sp>
        <p:nvSpPr>
          <p:cNvPr id="160" name="Lorem ipsum sed dolor sit sed amet, consectetur adipiscing incididunt ut labore et dolore nostrud exercitation ullamco"/>
          <p:cNvSpPr/>
          <p:nvPr/>
        </p:nvSpPr>
        <p:spPr>
          <a:xfrm>
            <a:off x="9750600" y="6997680"/>
            <a:ext cx="4984200" cy="2477160"/>
          </a:xfrm>
          <a:prstGeom prst="rect">
            <a:avLst/>
          </a:prstGeom>
          <a:noFill/>
          <a:ln w="12700">
            <a:noFill/>
          </a:ln>
        </p:spPr>
        <p:style>
          <a:lnRef idx="0"/>
          <a:fillRef idx="0"/>
          <a:effectRef idx="0"/>
          <a:fontRef idx="minor"/>
        </p:style>
        <p:txBody>
          <a:bodyPr lIns="50760" rIns="50760" tIns="50760" bIns="50760" anchor="t">
            <a:spAutoFit/>
          </a:bodyPr>
          <a:p>
            <a:pPr>
              <a:lnSpc>
                <a:spcPct val="120000"/>
              </a:lnSpc>
              <a:spcBef>
                <a:spcPts val="2001"/>
              </a:spcBef>
              <a:buNone/>
              <a:tabLst>
                <a:tab algn="l" pos="0"/>
              </a:tabLst>
            </a:pPr>
            <a:r>
              <a:rPr b="0" lang="en-US" sz="2600" spc="-1" strike="noStrike">
                <a:solidFill>
                  <a:srgbClr val="d2dbe4"/>
                </a:solidFill>
                <a:latin typeface="Open Sans"/>
                <a:ea typeface="Open Sans"/>
              </a:rPr>
              <a:t>Lorem ipsum sed dolor sit sed amet, consectetur adipiscing incididunt ut labore et dolore nostrud exercitation ullamco</a:t>
            </a:r>
            <a:endParaRPr b="0" lang="en-US" sz="2600" spc="-1" strike="noStrike">
              <a:latin typeface="Arial"/>
            </a:endParaRPr>
          </a:p>
        </p:txBody>
      </p:sp>
      <p:sp>
        <p:nvSpPr>
          <p:cNvPr id="161" name="MANAGER"/>
          <p:cNvSpPr/>
          <p:nvPr/>
        </p:nvSpPr>
        <p:spPr>
          <a:xfrm>
            <a:off x="9724320" y="6175440"/>
            <a:ext cx="3833640" cy="496800"/>
          </a:xfrm>
          <a:prstGeom prst="rect">
            <a:avLst/>
          </a:prstGeom>
          <a:noFill/>
          <a:ln w="12700">
            <a:noFill/>
          </a:ln>
        </p:spPr>
        <p:style>
          <a:lnRef idx="0"/>
          <a:fillRef idx="0"/>
          <a:effectRef idx="0"/>
          <a:fontRef idx="minor"/>
        </p:style>
        <p:txBody>
          <a:bodyPr lIns="50760" rIns="50760" tIns="50760" bIns="50760" anchor="ctr">
            <a:spAutoFit/>
          </a:bodyPr>
          <a:p>
            <a:pPr>
              <a:lnSpc>
                <a:spcPct val="100000"/>
              </a:lnSpc>
              <a:buNone/>
              <a:tabLst>
                <a:tab algn="l" pos="0"/>
              </a:tabLst>
            </a:pPr>
            <a:r>
              <a:rPr b="0" lang="en-US" sz="2600" spc="-1" strike="noStrike" cap="all">
                <a:solidFill>
                  <a:srgbClr val="646879"/>
                </a:solidFill>
                <a:latin typeface="Maven Pro Medium"/>
                <a:ea typeface="Maven Pro Medium"/>
              </a:rPr>
              <a:t>MANAGER</a:t>
            </a:r>
            <a:endParaRPr b="0" lang="en-US" sz="2600" spc="-1" strike="noStrike">
              <a:latin typeface="Arial"/>
            </a:endParaRPr>
          </a:p>
        </p:txBody>
      </p:sp>
      <p:sp>
        <p:nvSpPr>
          <p:cNvPr id="162" name="Закругленный прямоугольник"/>
          <p:cNvSpPr/>
          <p:nvPr/>
        </p:nvSpPr>
        <p:spPr>
          <a:xfrm>
            <a:off x="9839160" y="9651960"/>
            <a:ext cx="3908520" cy="792000"/>
          </a:xfrm>
          <a:prstGeom prst="roundRect">
            <a:avLst>
              <a:gd name="adj" fmla="val 13215"/>
            </a:avLst>
          </a:prstGeom>
          <a:gradFill rotWithShape="0">
            <a:gsLst>
              <a:gs pos="0">
                <a:srgbClr val="5e9eee"/>
              </a:gs>
              <a:gs pos="100000">
                <a:srgbClr val="635ed6"/>
              </a:gs>
            </a:gsLst>
            <a:lin ang="3402000"/>
          </a:gradFill>
          <a:ln w="12700">
            <a:noFill/>
          </a:ln>
        </p:spPr>
        <p:style>
          <a:lnRef idx="0"/>
          <a:fillRef idx="0"/>
          <a:effectRef idx="0"/>
          <a:fontRef idx="minor"/>
        </p:style>
      </p:sp>
      <p:sp>
        <p:nvSpPr>
          <p:cNvPr id="163" name="More Information"/>
          <p:cNvSpPr/>
          <p:nvPr/>
        </p:nvSpPr>
        <p:spPr>
          <a:xfrm>
            <a:off x="9876600" y="9784440"/>
            <a:ext cx="3833640" cy="496800"/>
          </a:xfrm>
          <a:prstGeom prst="rect">
            <a:avLst/>
          </a:prstGeom>
          <a:noFill/>
          <a:ln w="12700">
            <a:noFill/>
          </a:ln>
        </p:spPr>
        <p:style>
          <a:lnRef idx="0"/>
          <a:fillRef idx="0"/>
          <a:effectRef idx="0"/>
          <a:fontRef idx="minor"/>
        </p:style>
        <p:txBody>
          <a:bodyPr lIns="50760" rIns="50760" tIns="50760" bIns="50760" anchor="ctr">
            <a:spAutoFit/>
          </a:bodyPr>
          <a:p>
            <a:pPr algn="ctr">
              <a:lnSpc>
                <a:spcPct val="100000"/>
              </a:lnSpc>
              <a:buNone/>
              <a:tabLst>
                <a:tab algn="l" pos="0"/>
              </a:tabLst>
            </a:pPr>
            <a:r>
              <a:rPr b="0" lang="en-US" sz="2600" spc="-1" strike="noStrike" cap="all">
                <a:solidFill>
                  <a:srgbClr val="31333f"/>
                </a:solidFill>
                <a:latin typeface="Maven Pro Medium"/>
                <a:ea typeface="Maven Pro Medium"/>
              </a:rPr>
              <a:t>More Information</a:t>
            </a:r>
            <a:endParaRPr b="0" lang="en-US" sz="2600" spc="-1" strike="noStrike">
              <a:latin typeface="Arial"/>
            </a:endParaRPr>
          </a:p>
        </p:txBody>
      </p:sp>
      <p:sp>
        <p:nvSpPr>
          <p:cNvPr id="164" name="Andy Fry"/>
          <p:cNvSpPr/>
          <p:nvPr/>
        </p:nvSpPr>
        <p:spPr>
          <a:xfrm>
            <a:off x="16319880" y="5054760"/>
            <a:ext cx="4705200" cy="1015200"/>
          </a:xfrm>
          <a:prstGeom prst="rect">
            <a:avLst/>
          </a:prstGeom>
          <a:noFill/>
          <a:ln w="12700">
            <a:noFill/>
          </a:ln>
        </p:spPr>
        <p:style>
          <a:lnRef idx="0"/>
          <a:fillRef idx="0"/>
          <a:effectRef idx="0"/>
          <a:fontRef idx="minor"/>
        </p:style>
        <p:txBody>
          <a:bodyPr lIns="50760" rIns="50760" tIns="50760" bIns="50760" anchor="ctr">
            <a:spAutoFit/>
          </a:bodyPr>
          <a:p>
            <a:pPr>
              <a:lnSpc>
                <a:spcPct val="100000"/>
              </a:lnSpc>
              <a:buNone/>
              <a:tabLst>
                <a:tab algn="l" pos="0"/>
              </a:tabLst>
            </a:pPr>
            <a:r>
              <a:rPr b="0" lang="ru-RU" sz="6000" spc="-1" strike="noStrike">
                <a:solidFill>
                  <a:srgbClr val="ffffff"/>
                </a:solidFill>
                <a:latin typeface="Maven Pro Medium"/>
                <a:ea typeface="Maven Pro Medium"/>
              </a:rPr>
              <a:t>Борис</a:t>
            </a:r>
            <a:endParaRPr b="0" lang="en-US" sz="6000" spc="-1" strike="noStrike">
              <a:latin typeface="Arial"/>
            </a:endParaRPr>
          </a:p>
        </p:txBody>
      </p:sp>
      <p:sp>
        <p:nvSpPr>
          <p:cNvPr id="165" name="Lorem ipsum sed dolor sit sed amet, consectetur adipiscing incididunt ut labore et dolore nostrud exercitation ullamco"/>
          <p:cNvSpPr/>
          <p:nvPr/>
        </p:nvSpPr>
        <p:spPr>
          <a:xfrm>
            <a:off x="16389360" y="6997680"/>
            <a:ext cx="4984200" cy="2477160"/>
          </a:xfrm>
          <a:prstGeom prst="rect">
            <a:avLst/>
          </a:prstGeom>
          <a:noFill/>
          <a:ln w="12700">
            <a:noFill/>
          </a:ln>
        </p:spPr>
        <p:style>
          <a:lnRef idx="0"/>
          <a:fillRef idx="0"/>
          <a:effectRef idx="0"/>
          <a:fontRef idx="minor"/>
        </p:style>
        <p:txBody>
          <a:bodyPr lIns="50760" rIns="50760" tIns="50760" bIns="50760" anchor="t">
            <a:spAutoFit/>
          </a:bodyPr>
          <a:p>
            <a:pPr>
              <a:lnSpc>
                <a:spcPct val="120000"/>
              </a:lnSpc>
              <a:spcBef>
                <a:spcPts val="2001"/>
              </a:spcBef>
              <a:buNone/>
              <a:tabLst>
                <a:tab algn="l" pos="0"/>
              </a:tabLst>
            </a:pPr>
            <a:r>
              <a:rPr b="0" lang="en-US" sz="2600" spc="-1" strike="noStrike">
                <a:solidFill>
                  <a:srgbClr val="d2dbe4"/>
                </a:solidFill>
                <a:latin typeface="Open Sans"/>
                <a:ea typeface="Open Sans"/>
              </a:rPr>
              <a:t>Lorem ipsum sed dolor sit sed amet, consectetur adipiscing incididunt ut labore et dolore nostrud exercitation ullamco</a:t>
            </a:r>
            <a:endParaRPr b="0" lang="en-US" sz="2600" spc="-1" strike="noStrike">
              <a:latin typeface="Arial"/>
            </a:endParaRPr>
          </a:p>
        </p:txBody>
      </p:sp>
      <p:sp>
        <p:nvSpPr>
          <p:cNvPr id="166" name="MANAGER"/>
          <p:cNvSpPr/>
          <p:nvPr/>
        </p:nvSpPr>
        <p:spPr>
          <a:xfrm>
            <a:off x="16363080" y="6175440"/>
            <a:ext cx="3833640" cy="496800"/>
          </a:xfrm>
          <a:prstGeom prst="rect">
            <a:avLst/>
          </a:prstGeom>
          <a:noFill/>
          <a:ln w="12700">
            <a:noFill/>
          </a:ln>
        </p:spPr>
        <p:style>
          <a:lnRef idx="0"/>
          <a:fillRef idx="0"/>
          <a:effectRef idx="0"/>
          <a:fontRef idx="minor"/>
        </p:style>
        <p:txBody>
          <a:bodyPr lIns="50760" rIns="50760" tIns="50760" bIns="50760" anchor="ctr">
            <a:spAutoFit/>
          </a:bodyPr>
          <a:p>
            <a:pPr>
              <a:lnSpc>
                <a:spcPct val="100000"/>
              </a:lnSpc>
              <a:buNone/>
              <a:tabLst>
                <a:tab algn="l" pos="0"/>
              </a:tabLst>
            </a:pPr>
            <a:r>
              <a:rPr b="0" lang="en-US" sz="2600" spc="-1" strike="noStrike" cap="all">
                <a:solidFill>
                  <a:srgbClr val="646879"/>
                </a:solidFill>
                <a:latin typeface="Maven Pro Medium"/>
                <a:ea typeface="Maven Pro Medium"/>
              </a:rPr>
              <a:t>MANAGER</a:t>
            </a:r>
            <a:endParaRPr b="0" lang="en-US" sz="2600" spc="-1" strike="noStrike">
              <a:latin typeface="Arial"/>
            </a:endParaRPr>
          </a:p>
        </p:txBody>
      </p:sp>
      <p:sp>
        <p:nvSpPr>
          <p:cNvPr id="167" name="Закругленный прямоугольник"/>
          <p:cNvSpPr/>
          <p:nvPr/>
        </p:nvSpPr>
        <p:spPr>
          <a:xfrm>
            <a:off x="16477920" y="9651960"/>
            <a:ext cx="3908520" cy="792000"/>
          </a:xfrm>
          <a:prstGeom prst="roundRect">
            <a:avLst>
              <a:gd name="adj" fmla="val 13215"/>
            </a:avLst>
          </a:prstGeom>
          <a:gradFill rotWithShape="0">
            <a:gsLst>
              <a:gs pos="0">
                <a:srgbClr val="5e9eee"/>
              </a:gs>
              <a:gs pos="100000">
                <a:srgbClr val="635ed6"/>
              </a:gs>
            </a:gsLst>
            <a:lin ang="3402000"/>
          </a:gradFill>
          <a:ln w="12700">
            <a:noFill/>
          </a:ln>
        </p:spPr>
        <p:style>
          <a:lnRef idx="0"/>
          <a:fillRef idx="0"/>
          <a:effectRef idx="0"/>
          <a:fontRef idx="minor"/>
        </p:style>
      </p:sp>
      <p:sp>
        <p:nvSpPr>
          <p:cNvPr id="168" name="More Information"/>
          <p:cNvSpPr/>
          <p:nvPr/>
        </p:nvSpPr>
        <p:spPr>
          <a:xfrm>
            <a:off x="16515360" y="9784440"/>
            <a:ext cx="3833640" cy="496800"/>
          </a:xfrm>
          <a:prstGeom prst="rect">
            <a:avLst/>
          </a:prstGeom>
          <a:noFill/>
          <a:ln w="12700">
            <a:noFill/>
          </a:ln>
        </p:spPr>
        <p:style>
          <a:lnRef idx="0"/>
          <a:fillRef idx="0"/>
          <a:effectRef idx="0"/>
          <a:fontRef idx="minor"/>
        </p:style>
        <p:txBody>
          <a:bodyPr lIns="50760" rIns="50760" tIns="50760" bIns="50760" anchor="ctr">
            <a:spAutoFit/>
          </a:bodyPr>
          <a:p>
            <a:pPr algn="ctr">
              <a:lnSpc>
                <a:spcPct val="100000"/>
              </a:lnSpc>
              <a:buNone/>
              <a:tabLst>
                <a:tab algn="l" pos="0"/>
              </a:tabLst>
            </a:pPr>
            <a:r>
              <a:rPr b="0" lang="en-US" sz="2600" spc="-1" strike="noStrike" cap="all">
                <a:solidFill>
                  <a:srgbClr val="31333f"/>
                </a:solidFill>
                <a:latin typeface="Maven Pro Medium"/>
                <a:ea typeface="Maven Pro Medium"/>
              </a:rPr>
              <a:t>More Information</a:t>
            </a:r>
            <a:endParaRPr b="0" lang="en-US" sz="2600" spc="-1" strike="noStrike">
              <a:latin typeface="Arial"/>
            </a:endParaRPr>
          </a:p>
        </p:txBody>
      </p:sp>
      <p:sp>
        <p:nvSpPr>
          <p:cNvPr id="2" name="PlaceHolder 1"/>
          <p:cNvSpPr>
            <a:spLocks noGrp="1"/>
          </p:cNvSpPr>
          <p:nvPr>
            <p:ph type="sldNum" idx="1"/>
          </p:nvPr>
        </p:nvSpPr>
        <p:spPr/>
        <p:txBody>
          <a:bodyPr/>
          <a:p>
            <a:fld id="{B52CF366-5B88-45E3-A4CD-D37DE4DE1F1C}" type="slidenum">
              <a:t>3</a:t>
            </a:fld>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9" name="Title text slide"/>
          <p:cNvSpPr/>
          <p:nvPr/>
        </p:nvSpPr>
        <p:spPr>
          <a:xfrm>
            <a:off x="2394720" y="2072160"/>
            <a:ext cx="18636480" cy="1321200"/>
          </a:xfrm>
          <a:prstGeom prst="rect">
            <a:avLst/>
          </a:prstGeom>
          <a:noFill/>
          <a:ln w="12700">
            <a:noFill/>
          </a:ln>
        </p:spPr>
        <p:style>
          <a:lnRef idx="0"/>
          <a:fillRef idx="0"/>
          <a:effectRef idx="0"/>
          <a:fontRef idx="minor"/>
        </p:style>
        <p:txBody>
          <a:bodyPr lIns="50760" rIns="50760" tIns="50760" bIns="50760" anchor="ctr">
            <a:spAutoFit/>
          </a:bodyPr>
          <a:p>
            <a:pPr>
              <a:lnSpc>
                <a:spcPct val="100000"/>
              </a:lnSpc>
              <a:buNone/>
              <a:tabLst>
                <a:tab algn="l" pos="0"/>
              </a:tabLst>
            </a:pPr>
            <a:r>
              <a:rPr b="0" lang="en-US" sz="8000" spc="-1" strike="noStrike">
                <a:solidFill>
                  <a:srgbClr val="ffffff"/>
                </a:solidFill>
                <a:latin typeface="Maven Pro Medium"/>
                <a:ea typeface="Maven Pro Medium"/>
              </a:rPr>
              <a:t>Для кого\чего мы делали проект</a:t>
            </a:r>
            <a:endParaRPr b="0" lang="en-US" sz="8000" spc="-1" strike="noStrike">
              <a:latin typeface="Arial"/>
            </a:endParaRPr>
          </a:p>
        </p:txBody>
      </p:sp>
      <p:sp>
        <p:nvSpPr>
          <p:cNvPr id="170" name="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p:cNvSpPr/>
          <p:nvPr/>
        </p:nvSpPr>
        <p:spPr>
          <a:xfrm>
            <a:off x="2451240" y="5003640"/>
            <a:ext cx="19227240" cy="2764440"/>
          </a:xfrm>
          <a:prstGeom prst="rect">
            <a:avLst/>
          </a:prstGeom>
          <a:noFill/>
          <a:ln w="12700">
            <a:noFill/>
          </a:ln>
        </p:spPr>
        <p:style>
          <a:lnRef idx="0"/>
          <a:fillRef idx="0"/>
          <a:effectRef idx="0"/>
          <a:fontRef idx="minor"/>
        </p:style>
        <p:txBody>
          <a:bodyPr lIns="50760" rIns="50760" tIns="50760" bIns="50760" anchor="t">
            <a:spAutoFit/>
          </a:bodyPr>
          <a:p>
            <a:pPr>
              <a:lnSpc>
                <a:spcPct val="120000"/>
              </a:lnSpc>
              <a:spcBef>
                <a:spcPts val="2001"/>
              </a:spcBef>
              <a:buNone/>
              <a:tabLst>
                <a:tab algn="l" pos="0"/>
              </a:tabLst>
            </a:pPr>
            <a:r>
              <a:rPr b="0" lang="en-US" sz="2600" spc="-1" strike="noStrike">
                <a:solidFill>
                  <a:srgbClr val="d2dbe4"/>
                </a:solidFill>
                <a:latin typeface="Open Sans"/>
                <a:ea typeface="Open Sans"/>
              </a:rPr>
              <a:t>Имя – Ник, фото\</a:t>
            </a:r>
            <a:r>
              <a:rPr b="0" lang="en-US" sz="2600" spc="-1" strike="noStrike">
                <a:solidFill>
                  <a:srgbClr val="d2dbe4"/>
                </a:solidFill>
                <a:latin typeface="Open Sans"/>
                <a:ea typeface="Open Sans"/>
              </a:rPr>
              <a:t>лого, его твиттер и </a:t>
            </a:r>
            <a:r>
              <a:rPr b="0" lang="en-US" sz="2600" spc="-1" strike="noStrike">
                <a:solidFill>
                  <a:srgbClr val="d2dbe4"/>
                </a:solidFill>
                <a:latin typeface="Open Sans"/>
                <a:ea typeface="Open Sans"/>
              </a:rPr>
              <a:t>ютуб</a:t>
            </a:r>
            <a:endParaRPr b="0" lang="en-US" sz="2600" spc="-1" strike="noStrike">
              <a:latin typeface="Arial"/>
            </a:endParaRPr>
          </a:p>
          <a:p>
            <a:pPr>
              <a:lnSpc>
                <a:spcPct val="120000"/>
              </a:lnSpc>
              <a:spcBef>
                <a:spcPts val="2001"/>
              </a:spcBef>
              <a:buNone/>
              <a:tabLst>
                <a:tab algn="l" pos="0"/>
              </a:tabLst>
            </a:pPr>
            <a:r>
              <a:rPr b="0" lang="en-US" sz="2600" spc="-1" strike="noStrike">
                <a:solidFill>
                  <a:srgbClr val="d2dbe4"/>
                </a:solidFill>
                <a:latin typeface="Open Sans"/>
                <a:ea typeface="Open Sans"/>
              </a:rPr>
              <a:t>Статистика </a:t>
            </a:r>
            <a:r>
              <a:rPr b="0" lang="en-US" sz="2600" spc="-1" strike="noStrike">
                <a:solidFill>
                  <a:srgbClr val="d2dbe4"/>
                </a:solidFill>
                <a:latin typeface="Open Sans"/>
                <a:ea typeface="Open Sans"/>
              </a:rPr>
              <a:t>просмотров\</a:t>
            </a:r>
            <a:r>
              <a:rPr b="0" lang="en-US" sz="2600" spc="-1" strike="noStrike">
                <a:solidFill>
                  <a:srgbClr val="d2dbe4"/>
                </a:solidFill>
                <a:latin typeface="Open Sans"/>
                <a:ea typeface="Open Sans"/>
              </a:rPr>
              <a:t>подписчиков</a:t>
            </a:r>
            <a:endParaRPr b="0" lang="en-US" sz="2600" spc="-1" strike="noStrike">
              <a:latin typeface="Arial"/>
            </a:endParaRPr>
          </a:p>
          <a:p>
            <a:pPr>
              <a:lnSpc>
                <a:spcPct val="120000"/>
              </a:lnSpc>
              <a:spcBef>
                <a:spcPts val="2001"/>
              </a:spcBef>
              <a:buNone/>
              <a:tabLst>
                <a:tab algn="l" pos="0"/>
              </a:tabLst>
            </a:pPr>
            <a:r>
              <a:rPr b="0" lang="en-US" sz="2600" spc="-1" strike="noStrike">
                <a:solidFill>
                  <a:srgbClr val="d2dbe4"/>
                </a:solidFill>
                <a:latin typeface="Open Sans"/>
                <a:ea typeface="Open Sans"/>
              </a:rPr>
              <a:t>Примеры твитов</a:t>
            </a:r>
            <a:endParaRPr b="0" lang="en-US" sz="2600" spc="-1" strike="noStrike">
              <a:latin typeface="Arial"/>
            </a:endParaRPr>
          </a:p>
          <a:p>
            <a:pPr>
              <a:lnSpc>
                <a:spcPct val="120000"/>
              </a:lnSpc>
              <a:spcBef>
                <a:spcPts val="2001"/>
              </a:spcBef>
              <a:buNone/>
              <a:tabLst>
                <a:tab algn="l" pos="0"/>
              </a:tabLst>
            </a:pPr>
            <a:endParaRPr b="0" lang="en-US" sz="2600" spc="-1" strike="noStrike">
              <a:latin typeface="Arial"/>
            </a:endParaRPr>
          </a:p>
        </p:txBody>
      </p:sp>
      <p:sp>
        <p:nvSpPr>
          <p:cNvPr id="171" name="Фигура"/>
          <p:cNvSpPr/>
          <p:nvPr/>
        </p:nvSpPr>
        <p:spPr>
          <a:xfrm>
            <a:off x="2476440" y="3911760"/>
            <a:ext cx="1576440" cy="560160"/>
          </a:xfrm>
          <a:custGeom>
            <a:avLst/>
            <a:gdLst/>
            <a:ahLst/>
            <a:rect l="l" t="t" r="r" b="b"/>
            <a:pathLst>
              <a:path w="21380" h="21310">
                <a:moveTo>
                  <a:pt x="10829" y="4"/>
                </a:moveTo>
                <a:cubicBezTo>
                  <a:pt x="8668" y="-147"/>
                  <a:pt x="6864" y="4633"/>
                  <a:pt x="6858" y="10653"/>
                </a:cubicBezTo>
                <a:cubicBezTo>
                  <a:pt x="6852" y="16420"/>
                  <a:pt x="8513" y="21087"/>
                  <a:pt x="10581" y="21303"/>
                </a:cubicBezTo>
                <a:cubicBezTo>
                  <a:pt x="12027" y="21453"/>
                  <a:pt x="13378" y="19280"/>
                  <a:pt x="14063" y="15706"/>
                </a:cubicBezTo>
                <a:cubicBezTo>
                  <a:pt x="14350" y="14244"/>
                  <a:pt x="14842" y="13182"/>
                  <a:pt x="15419" y="12765"/>
                </a:cubicBezTo>
                <a:cubicBezTo>
                  <a:pt x="16212" y="12191"/>
                  <a:pt x="17052" y="12890"/>
                  <a:pt x="17603" y="14590"/>
                </a:cubicBezTo>
                <a:cubicBezTo>
                  <a:pt x="18900" y="18813"/>
                  <a:pt x="21371" y="16270"/>
                  <a:pt x="21381" y="10698"/>
                </a:cubicBezTo>
                <a:cubicBezTo>
                  <a:pt x="21390" y="5071"/>
                  <a:pt x="18891" y="2453"/>
                  <a:pt x="17587" y="6731"/>
                </a:cubicBezTo>
                <a:cubicBezTo>
                  <a:pt x="17150" y="8044"/>
                  <a:pt x="16527" y="8760"/>
                  <a:pt x="15887" y="8692"/>
                </a:cubicBezTo>
                <a:cubicBezTo>
                  <a:pt x="15103" y="8610"/>
                  <a:pt x="14394" y="7388"/>
                  <a:pt x="14014" y="5464"/>
                </a:cubicBezTo>
                <a:cubicBezTo>
                  <a:pt x="13376" y="2181"/>
                  <a:pt x="12162" y="97"/>
                  <a:pt x="10829" y="4"/>
                </a:cubicBezTo>
                <a:close/>
                <a:moveTo>
                  <a:pt x="2155" y="4559"/>
                </a:moveTo>
                <a:cubicBezTo>
                  <a:pt x="1603" y="4559"/>
                  <a:pt x="1053" y="5159"/>
                  <a:pt x="632" y="6339"/>
                </a:cubicBezTo>
                <a:cubicBezTo>
                  <a:pt x="-210" y="8699"/>
                  <a:pt x="-210" y="12517"/>
                  <a:pt x="632" y="14877"/>
                </a:cubicBezTo>
                <a:cubicBezTo>
                  <a:pt x="1474" y="17237"/>
                  <a:pt x="2836" y="17237"/>
                  <a:pt x="3677" y="14877"/>
                </a:cubicBezTo>
                <a:cubicBezTo>
                  <a:pt x="4519" y="12517"/>
                  <a:pt x="4519" y="8699"/>
                  <a:pt x="3677" y="6339"/>
                </a:cubicBezTo>
                <a:cubicBezTo>
                  <a:pt x="3257" y="5159"/>
                  <a:pt x="2706" y="4559"/>
                  <a:pt x="2155" y="4559"/>
                </a:cubicBezTo>
                <a:close/>
              </a:path>
            </a:pathLst>
          </a:custGeom>
          <a:gradFill rotWithShape="0">
            <a:gsLst>
              <a:gs pos="0">
                <a:srgbClr val="5e9eee"/>
              </a:gs>
              <a:gs pos="100000">
                <a:srgbClr val="635ed6"/>
              </a:gs>
            </a:gsLst>
            <a:lin ang="2010000"/>
          </a:gradFill>
          <a:ln w="12700">
            <a:noFill/>
          </a:ln>
        </p:spPr>
        <p:style>
          <a:lnRef idx="0"/>
          <a:fillRef idx="0"/>
          <a:effectRef idx="0"/>
          <a:fontRef idx="minor"/>
        </p:style>
      </p:sp>
      <p:sp>
        <p:nvSpPr>
          <p:cNvPr id="2" name="PlaceHolder 1"/>
          <p:cNvSpPr>
            <a:spLocks noGrp="1"/>
          </p:cNvSpPr>
          <p:nvPr>
            <p:ph type="sldNum" idx="2"/>
          </p:nvPr>
        </p:nvSpPr>
        <p:spPr/>
        <p:txBody>
          <a:bodyPr/>
          <a:p>
            <a:fld id="{83F78ABF-0DCD-4A4F-BA36-C6E53E3535A8}" type="slidenum">
              <a:t>4</a:t>
            </a:fld>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2" name="PlaceHolder 1"/>
          <p:cNvSpPr>
            <a:spLocks noGrp="1"/>
          </p:cNvSpPr>
          <p:nvPr>
            <p:ph type="title"/>
          </p:nvPr>
        </p:nvSpPr>
        <p:spPr>
          <a:xfrm>
            <a:off x="1218960" y="547200"/>
            <a:ext cx="21944880" cy="2289960"/>
          </a:xfrm>
          <a:prstGeom prst="rect">
            <a:avLst/>
          </a:prstGeom>
          <a:noFill/>
          <a:ln w="0">
            <a:noFill/>
          </a:ln>
        </p:spPr>
        <p:txBody>
          <a:bodyPr lIns="0" rIns="0" tIns="0" bIns="0" anchor="ctr">
            <a:noAutofit/>
          </a:bodyPr>
          <a:p>
            <a:pPr>
              <a:lnSpc>
                <a:spcPct val="100000"/>
              </a:lnSpc>
              <a:buNone/>
              <a:tabLst>
                <a:tab algn="l" pos="0"/>
              </a:tabLst>
            </a:pPr>
            <a:r>
              <a:rPr b="0" lang="ru-RU" sz="8000" spc="-1" strike="noStrike">
                <a:solidFill>
                  <a:srgbClr val="ffffff"/>
                </a:solidFill>
                <a:latin typeface="Maven Pro Medium"/>
                <a:ea typeface="Maven Pro Medium"/>
              </a:rPr>
              <a:t>Ц</a:t>
            </a:r>
            <a:r>
              <a:rPr b="0" lang="ru-RU" sz="8000" spc="-1" strike="noStrike">
                <a:solidFill>
                  <a:srgbClr val="ffffff"/>
                </a:solidFill>
                <a:latin typeface="Maven Pro Medium"/>
                <a:ea typeface="Maven Pro Medium"/>
              </a:rPr>
              <a:t>е</a:t>
            </a:r>
            <a:r>
              <a:rPr b="0" lang="ru-RU" sz="8000" spc="-1" strike="noStrike">
                <a:solidFill>
                  <a:srgbClr val="ffffff"/>
                </a:solidFill>
                <a:latin typeface="Maven Pro Medium"/>
                <a:ea typeface="Maven Pro Medium"/>
              </a:rPr>
              <a:t>л</a:t>
            </a:r>
            <a:r>
              <a:rPr b="0" lang="ru-RU" sz="8000" spc="-1" strike="noStrike">
                <a:solidFill>
                  <a:srgbClr val="ffffff"/>
                </a:solidFill>
                <a:latin typeface="Maven Pro Medium"/>
                <a:ea typeface="Maven Pro Medium"/>
              </a:rPr>
              <a:t>и </a:t>
            </a:r>
            <a:r>
              <a:rPr b="0" lang="ru-RU" sz="8000" spc="-1" strike="noStrike">
                <a:solidFill>
                  <a:srgbClr val="ffffff"/>
                </a:solidFill>
                <a:latin typeface="Maven Pro Medium"/>
                <a:ea typeface="Maven Pro Medium"/>
              </a:rPr>
              <a:t>п</a:t>
            </a:r>
            <a:r>
              <a:rPr b="0" lang="ru-RU" sz="8000" spc="-1" strike="noStrike">
                <a:solidFill>
                  <a:srgbClr val="ffffff"/>
                </a:solidFill>
                <a:latin typeface="Maven Pro Medium"/>
                <a:ea typeface="Maven Pro Medium"/>
              </a:rPr>
              <a:t>р</a:t>
            </a:r>
            <a:r>
              <a:rPr b="0" lang="ru-RU" sz="8000" spc="-1" strike="noStrike">
                <a:solidFill>
                  <a:srgbClr val="ffffff"/>
                </a:solidFill>
                <a:latin typeface="Maven Pro Medium"/>
                <a:ea typeface="Maven Pro Medium"/>
              </a:rPr>
              <a:t>о</a:t>
            </a:r>
            <a:r>
              <a:rPr b="0" lang="ru-RU" sz="8000" spc="-1" strike="noStrike">
                <a:solidFill>
                  <a:srgbClr val="ffffff"/>
                </a:solidFill>
                <a:latin typeface="Maven Pro Medium"/>
                <a:ea typeface="Maven Pro Medium"/>
              </a:rPr>
              <a:t>е</a:t>
            </a:r>
            <a:r>
              <a:rPr b="0" lang="ru-RU" sz="8000" spc="-1" strike="noStrike">
                <a:solidFill>
                  <a:srgbClr val="ffffff"/>
                </a:solidFill>
                <a:latin typeface="Maven Pro Medium"/>
                <a:ea typeface="Maven Pro Medium"/>
              </a:rPr>
              <a:t>к</a:t>
            </a:r>
            <a:r>
              <a:rPr b="0" lang="ru-RU" sz="8000" spc="-1" strike="noStrike">
                <a:solidFill>
                  <a:srgbClr val="ffffff"/>
                </a:solidFill>
                <a:latin typeface="Maven Pro Medium"/>
                <a:ea typeface="Maven Pro Medium"/>
              </a:rPr>
              <a:t>т</a:t>
            </a:r>
            <a:r>
              <a:rPr b="0" lang="ru-RU" sz="8000" spc="-1" strike="noStrike">
                <a:solidFill>
                  <a:srgbClr val="ffffff"/>
                </a:solidFill>
                <a:latin typeface="Maven Pro Medium"/>
                <a:ea typeface="Maven Pro Medium"/>
              </a:rPr>
              <a:t>а</a:t>
            </a:r>
            <a:endParaRPr b="0" lang="en-US" sz="8000" spc="-1" strike="noStrike">
              <a:solidFill>
                <a:srgbClr val="000000"/>
              </a:solidFill>
              <a:latin typeface="Helvetica Neue"/>
            </a:endParaRPr>
          </a:p>
        </p:txBody>
      </p:sp>
      <p:sp>
        <p:nvSpPr>
          <p:cNvPr id="173" name="PlaceHolder 2"/>
          <p:cNvSpPr>
            <a:spLocks noGrp="1"/>
          </p:cNvSpPr>
          <p:nvPr>
            <p:ph/>
          </p:nvPr>
        </p:nvSpPr>
        <p:spPr>
          <a:xfrm>
            <a:off x="915120" y="3657600"/>
            <a:ext cx="21944880" cy="7954920"/>
          </a:xfrm>
          <a:prstGeom prst="rect">
            <a:avLst/>
          </a:prstGeom>
          <a:noFill/>
          <a:ln w="0">
            <a:noFill/>
          </a:ln>
        </p:spPr>
        <p:txBody>
          <a:bodyPr lIns="0" rIns="0" tIns="0" bIns="0" anchor="t">
            <a:normAutofit fontScale="90000"/>
          </a:bodyPr>
          <a:p>
            <a:pPr marL="432000" indent="-324000">
              <a:lnSpc>
                <a:spcPct val="100000"/>
              </a:lnSpc>
              <a:buClr>
                <a:srgbClr val="ffffff"/>
              </a:buClr>
              <a:buSzPct val="45000"/>
              <a:buFont typeface="Wingdings" charset="2"/>
              <a:buChar char=""/>
              <a:tabLst>
                <a:tab algn="l" pos="0"/>
              </a:tabLst>
            </a:pPr>
            <a:r>
              <a:rPr b="0" lang="en-US" sz="4800" spc="-1" strike="noStrike">
                <a:solidFill>
                  <a:srgbClr val="ffffff"/>
                </a:solidFill>
                <a:latin typeface="Maven Pro Medium"/>
                <a:ea typeface="Maven Pro Medium"/>
              </a:rPr>
              <a:t>Автоматизировать создание контента на стыке баскетбола и статистики</a:t>
            </a:r>
            <a:endParaRPr b="0" lang="en-US" sz="4800" spc="-1" strike="noStrike">
              <a:solidFill>
                <a:srgbClr val="646979"/>
              </a:solidFill>
              <a:latin typeface="Open Sans"/>
            </a:endParaRPr>
          </a:p>
          <a:p>
            <a:pPr lvl="1" marL="864000" indent="-324000">
              <a:lnSpc>
                <a:spcPct val="120000"/>
              </a:lnSpc>
              <a:spcBef>
                <a:spcPts val="1134"/>
              </a:spcBef>
              <a:buClr>
                <a:srgbClr val="ffffff"/>
              </a:buClr>
              <a:buSzPct val="75000"/>
              <a:buFont typeface="Symbol" charset="2"/>
              <a:buChar char=""/>
              <a:tabLst>
                <a:tab algn="l" pos="0"/>
              </a:tabLst>
            </a:pPr>
            <a:r>
              <a:rPr b="0" lang="en-US" sz="4000" spc="-1" strike="noStrike">
                <a:solidFill>
                  <a:srgbClr val="ffffff"/>
                </a:solidFill>
                <a:latin typeface="Maven Pro Medium"/>
                <a:ea typeface="Maven Pro Medium"/>
              </a:rPr>
              <a:t>Меньше трудозатрат</a:t>
            </a:r>
            <a:endParaRPr b="0" lang="en-US" sz="4000" spc="-1" strike="noStrike">
              <a:solidFill>
                <a:srgbClr val="646979"/>
              </a:solidFill>
              <a:latin typeface="Open Sans"/>
            </a:endParaRPr>
          </a:p>
          <a:p>
            <a:pPr lvl="1" marL="864000" indent="-324000">
              <a:lnSpc>
                <a:spcPct val="120000"/>
              </a:lnSpc>
              <a:spcBef>
                <a:spcPts val="1134"/>
              </a:spcBef>
              <a:buClr>
                <a:srgbClr val="ffffff"/>
              </a:buClr>
              <a:buSzPct val="75000"/>
              <a:buFont typeface="Symbol" charset="2"/>
              <a:buChar char=""/>
              <a:tabLst>
                <a:tab algn="l" pos="0"/>
              </a:tabLst>
            </a:pPr>
            <a:r>
              <a:rPr b="0" lang="en-US" sz="4000" spc="-1" strike="noStrike">
                <a:solidFill>
                  <a:srgbClr val="ffffff"/>
                </a:solidFill>
                <a:latin typeface="Maven Pro Medium"/>
                <a:ea typeface="Maven Pro Medium"/>
              </a:rPr>
              <a:t>Чаще публикации</a:t>
            </a:r>
            <a:endParaRPr b="0" lang="en-US" sz="4000" spc="-1" strike="noStrike">
              <a:solidFill>
                <a:srgbClr val="646979"/>
              </a:solidFill>
              <a:latin typeface="Open Sans"/>
            </a:endParaRPr>
          </a:p>
          <a:p>
            <a:pPr lvl="1" marL="864000" indent="-324000">
              <a:lnSpc>
                <a:spcPct val="120000"/>
              </a:lnSpc>
              <a:spcBef>
                <a:spcPts val="1134"/>
              </a:spcBef>
              <a:buClr>
                <a:srgbClr val="ffffff"/>
              </a:buClr>
              <a:buSzPct val="75000"/>
              <a:buFont typeface="Symbol" charset="2"/>
              <a:buChar char=""/>
              <a:tabLst>
                <a:tab algn="l" pos="0"/>
              </a:tabLst>
            </a:pPr>
            <a:r>
              <a:rPr b="0" lang="en-US" sz="4000" spc="-1" strike="noStrike">
                <a:solidFill>
                  <a:srgbClr val="ffffff"/>
                </a:solidFill>
                <a:latin typeface="Maven Pro Medium"/>
                <a:ea typeface="Maven Pro Medium"/>
              </a:rPr>
              <a:t>Меньше пауза между окончанием игры и выходом контента</a:t>
            </a:r>
            <a:endParaRPr b="0" lang="en-US" sz="4000" spc="-1" strike="noStrike">
              <a:solidFill>
                <a:srgbClr val="646979"/>
              </a:solidFill>
              <a:latin typeface="Open Sans"/>
            </a:endParaRPr>
          </a:p>
          <a:p>
            <a:pPr lvl="1" marL="864000" indent="-324000">
              <a:lnSpc>
                <a:spcPct val="120000"/>
              </a:lnSpc>
              <a:spcBef>
                <a:spcPts val="1134"/>
              </a:spcBef>
              <a:buClr>
                <a:srgbClr val="ffffff"/>
              </a:buClr>
              <a:buSzPct val="75000"/>
              <a:buFont typeface="Symbol" charset="2"/>
              <a:buChar char=""/>
              <a:tabLst>
                <a:tab algn="l" pos="0"/>
              </a:tabLst>
            </a:pPr>
            <a:r>
              <a:rPr b="0" lang="en-US" sz="4000" spc="-1" strike="noStrike">
                <a:solidFill>
                  <a:srgbClr val="ffffff"/>
                </a:solidFill>
                <a:latin typeface="Maven Pro Medium"/>
                <a:ea typeface="Maven Pro Medium"/>
              </a:rPr>
              <a:t>Больше разнообразия</a:t>
            </a:r>
            <a:endParaRPr b="0" lang="en-US" sz="4000" spc="-1" strike="noStrike">
              <a:solidFill>
                <a:srgbClr val="646979"/>
              </a:solidFill>
              <a:latin typeface="Open Sans"/>
            </a:endParaRPr>
          </a:p>
          <a:p>
            <a:pPr lvl="1" marL="864000" indent="-324000">
              <a:lnSpc>
                <a:spcPct val="120000"/>
              </a:lnSpc>
              <a:spcBef>
                <a:spcPts val="1134"/>
              </a:spcBef>
              <a:buClr>
                <a:srgbClr val="ffffff"/>
              </a:buClr>
              <a:buSzPct val="75000"/>
              <a:buFont typeface="Symbol" charset="2"/>
              <a:buChar char=""/>
              <a:tabLst>
                <a:tab algn="l" pos="0"/>
              </a:tabLst>
            </a:pPr>
            <a:r>
              <a:rPr b="0" lang="en-US" sz="4000" spc="-1" strike="noStrike">
                <a:solidFill>
                  <a:srgbClr val="ffffff"/>
                </a:solidFill>
                <a:latin typeface="Maven Pro Medium"/>
                <a:ea typeface="Maven Pro Medium"/>
              </a:rPr>
              <a:t>Шире охват команд и игроков</a:t>
            </a:r>
            <a:endParaRPr b="0" lang="en-US" sz="4000" spc="-1" strike="noStrike">
              <a:solidFill>
                <a:srgbClr val="646979"/>
              </a:solidFill>
              <a:latin typeface="Open Sans"/>
            </a:endParaRPr>
          </a:p>
          <a:p>
            <a:pPr marL="432000" indent="-324000">
              <a:lnSpc>
                <a:spcPct val="100000"/>
              </a:lnSpc>
              <a:buClr>
                <a:srgbClr val="ffffff"/>
              </a:buClr>
              <a:buSzPct val="45000"/>
              <a:buFont typeface="Wingdings" charset="2"/>
              <a:buChar char=""/>
              <a:tabLst>
                <a:tab algn="l" pos="0"/>
              </a:tabLst>
            </a:pPr>
            <a:r>
              <a:rPr b="0" lang="en-US" sz="4800" spc="-1" strike="noStrike">
                <a:solidFill>
                  <a:srgbClr val="ffffff"/>
                </a:solidFill>
                <a:latin typeface="Maven Pro Medium"/>
                <a:ea typeface="Maven Pro Medium"/>
              </a:rPr>
              <a:t>Освоение техник и инструментов построения ML систем</a:t>
            </a:r>
            <a:endParaRPr b="0" lang="en-US" sz="4800" spc="-1" strike="noStrike">
              <a:solidFill>
                <a:srgbClr val="646979"/>
              </a:solidFill>
              <a:latin typeface="Open Sans"/>
            </a:endParaRPr>
          </a:p>
          <a:p>
            <a:pPr lvl="1" marL="864000" indent="-324000">
              <a:lnSpc>
                <a:spcPct val="120000"/>
              </a:lnSpc>
              <a:spcBef>
                <a:spcPts val="1134"/>
              </a:spcBef>
              <a:buClr>
                <a:srgbClr val="ffffff"/>
              </a:buClr>
              <a:buSzPct val="75000"/>
              <a:buFont typeface="Symbol" charset="2"/>
              <a:buChar char=""/>
              <a:tabLst>
                <a:tab algn="l" pos="0"/>
              </a:tabLst>
            </a:pPr>
            <a:r>
              <a:rPr b="0" lang="en-US" sz="4000" spc="-1" strike="noStrike">
                <a:solidFill>
                  <a:srgbClr val="ffffff"/>
                </a:solidFill>
                <a:latin typeface="Maven Pro Medium"/>
                <a:ea typeface="Maven Pro Medium"/>
              </a:rPr>
              <a:t>ML Design Doc как методический подход</a:t>
            </a:r>
            <a:endParaRPr b="0" lang="en-US" sz="4000" spc="-1" strike="noStrike">
              <a:solidFill>
                <a:srgbClr val="646979"/>
              </a:solidFill>
              <a:latin typeface="Open Sans"/>
            </a:endParaRPr>
          </a:p>
          <a:p>
            <a:pPr lvl="1" marL="864000" indent="-324000">
              <a:lnSpc>
                <a:spcPct val="120000"/>
              </a:lnSpc>
              <a:spcBef>
                <a:spcPts val="1134"/>
              </a:spcBef>
              <a:buClr>
                <a:srgbClr val="ffffff"/>
              </a:buClr>
              <a:buSzPct val="75000"/>
              <a:buFont typeface="Symbol" charset="2"/>
              <a:buChar char=""/>
              <a:tabLst>
                <a:tab algn="l" pos="0"/>
              </a:tabLst>
            </a:pPr>
            <a:r>
              <a:rPr b="0" lang="en-US" sz="4000" spc="-1" strike="noStrike">
                <a:solidFill>
                  <a:srgbClr val="ffffff"/>
                </a:solidFill>
                <a:latin typeface="Maven Pro Medium"/>
                <a:ea typeface="Maven Pro Medium"/>
              </a:rPr>
              <a:t>LLM</a:t>
            </a:r>
            <a:endParaRPr b="0" lang="en-US" sz="4000" spc="-1" strike="noStrike">
              <a:solidFill>
                <a:srgbClr val="646979"/>
              </a:solidFill>
              <a:latin typeface="Open Sans"/>
            </a:endParaRPr>
          </a:p>
          <a:p>
            <a:pPr lvl="1" marL="864000" indent="-324000">
              <a:lnSpc>
                <a:spcPct val="120000"/>
              </a:lnSpc>
              <a:spcBef>
                <a:spcPts val="1134"/>
              </a:spcBef>
              <a:buClr>
                <a:srgbClr val="ffffff"/>
              </a:buClr>
              <a:buSzPct val="75000"/>
              <a:buFont typeface="Symbol" charset="2"/>
              <a:buChar char=""/>
              <a:tabLst>
                <a:tab algn="l" pos="0"/>
              </a:tabLst>
            </a:pPr>
            <a:r>
              <a:rPr b="0" lang="en-US" sz="4000" spc="-1" strike="noStrike">
                <a:solidFill>
                  <a:srgbClr val="ffffff"/>
                </a:solidFill>
                <a:latin typeface="Maven Pro Medium"/>
                <a:ea typeface="Maven Pro Medium"/>
              </a:rPr>
              <a:t>Инструменты для ETL, ML Observability и прототипирования UI </a:t>
            </a:r>
            <a:endParaRPr b="0" lang="en-US" sz="4000" spc="-1" strike="noStrike">
              <a:solidFill>
                <a:srgbClr val="646979"/>
              </a:solidFill>
              <a:latin typeface="Open Sans"/>
            </a:endParaRPr>
          </a:p>
        </p:txBody>
      </p:sp>
      <p:sp>
        <p:nvSpPr>
          <p:cNvPr id="4" name="PlaceHolder 3"/>
          <p:cNvSpPr>
            <a:spLocks noGrp="1"/>
          </p:cNvSpPr>
          <p:nvPr>
            <p:ph type="sldNum" idx="2"/>
          </p:nvPr>
        </p:nvSpPr>
        <p:spPr/>
        <p:txBody>
          <a:bodyPr/>
          <a:p>
            <a:fld id="{6D91E55C-A16C-4142-AD08-09157AAAF1BF}" type="slidenum">
              <a:t>5</a:t>
            </a:fld>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4" name="Title text slide 2"/>
          <p:cNvSpPr/>
          <p:nvPr/>
        </p:nvSpPr>
        <p:spPr>
          <a:xfrm>
            <a:off x="2394720" y="2072160"/>
            <a:ext cx="19550880" cy="1321200"/>
          </a:xfrm>
          <a:prstGeom prst="rect">
            <a:avLst/>
          </a:prstGeom>
          <a:noFill/>
          <a:ln w="12700">
            <a:noFill/>
          </a:ln>
        </p:spPr>
        <p:style>
          <a:lnRef idx="0"/>
          <a:fillRef idx="0"/>
          <a:effectRef idx="0"/>
          <a:fontRef idx="minor"/>
        </p:style>
        <p:txBody>
          <a:bodyPr lIns="50760" rIns="50760" tIns="50760" bIns="50760" anchor="ctr">
            <a:spAutoFit/>
          </a:bodyPr>
          <a:p>
            <a:pPr>
              <a:lnSpc>
                <a:spcPct val="100000"/>
              </a:lnSpc>
              <a:buNone/>
              <a:tabLst>
                <a:tab algn="l" pos="0"/>
              </a:tabLst>
            </a:pPr>
            <a:r>
              <a:rPr b="0" lang="en-US" sz="8000" spc="-1" strike="noStrike">
                <a:solidFill>
                  <a:srgbClr val="ffffff"/>
                </a:solidFill>
                <a:latin typeface="Maven Pro Medium"/>
                <a:ea typeface="Maven Pro Medium"/>
              </a:rPr>
              <a:t>Основной сценарий использования</a:t>
            </a:r>
            <a:endParaRPr b="0" lang="en-US" sz="8000" spc="-1" strike="noStrike">
              <a:latin typeface="Arial"/>
            </a:endParaRPr>
          </a:p>
        </p:txBody>
      </p:sp>
      <p:sp>
        <p:nvSpPr>
          <p:cNvPr id="175" name="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2"/>
          <p:cNvSpPr/>
          <p:nvPr/>
        </p:nvSpPr>
        <p:spPr>
          <a:xfrm>
            <a:off x="2451240" y="5003640"/>
            <a:ext cx="19227240" cy="5427720"/>
          </a:xfrm>
          <a:prstGeom prst="rect">
            <a:avLst/>
          </a:prstGeom>
          <a:noFill/>
          <a:ln w="12700">
            <a:noFill/>
          </a:ln>
        </p:spPr>
        <p:style>
          <a:lnRef idx="0"/>
          <a:fillRef idx="0"/>
          <a:effectRef idx="0"/>
          <a:fontRef idx="minor"/>
        </p:style>
        <p:txBody>
          <a:bodyPr lIns="50760" rIns="50760" tIns="50760" bIns="50760" anchor="t">
            <a:spAutoFit/>
          </a:bodyPr>
          <a:p>
            <a:pPr>
              <a:lnSpc>
                <a:spcPct val="120000"/>
              </a:lnSpc>
              <a:spcBef>
                <a:spcPts val="2001"/>
              </a:spcBef>
              <a:buNone/>
              <a:tabLst>
                <a:tab algn="l" pos="0"/>
              </a:tabLst>
            </a:pPr>
            <a:r>
              <a:rPr b="0" lang="ru-RU" sz="2600" spc="-1" strike="noStrike">
                <a:solidFill>
                  <a:srgbClr val="d2dbe4"/>
                </a:solidFill>
                <a:latin typeface="Open Sans"/>
                <a:ea typeface="Open Sans"/>
              </a:rPr>
              <a:t>(ЗДЕСЬ НУЖНЫ </a:t>
            </a:r>
            <a:r>
              <a:rPr b="0" lang="ru-RU" sz="2600" spc="-1" strike="noStrike">
                <a:solidFill>
                  <a:srgbClr val="d2dbe4"/>
                </a:solidFill>
                <a:latin typeface="Open Sans"/>
                <a:ea typeface="Open Sans"/>
              </a:rPr>
              <a:t>СКРИНШОТЫ или на </a:t>
            </a:r>
            <a:r>
              <a:rPr b="0" lang="ru-RU" sz="2600" spc="-1" strike="noStrike">
                <a:solidFill>
                  <a:srgbClr val="d2dbe4"/>
                </a:solidFill>
                <a:latin typeface="Open Sans"/>
                <a:ea typeface="Open Sans"/>
              </a:rPr>
              <a:t>отдельном слайде)</a:t>
            </a:r>
            <a:endParaRPr b="0" lang="en-US" sz="2600" spc="-1" strike="noStrike">
              <a:latin typeface="Arial"/>
            </a:endParaRPr>
          </a:p>
          <a:p>
            <a:pPr>
              <a:lnSpc>
                <a:spcPct val="120000"/>
              </a:lnSpc>
              <a:spcBef>
                <a:spcPts val="2001"/>
              </a:spcBef>
              <a:buNone/>
              <a:tabLst>
                <a:tab algn="l" pos="0"/>
              </a:tabLst>
            </a:pPr>
            <a:r>
              <a:rPr b="0" lang="ru-RU" sz="2600" spc="-1" strike="noStrike">
                <a:solidFill>
                  <a:srgbClr val="d2dbe4"/>
                </a:solidFill>
                <a:latin typeface="Open Sans"/>
                <a:ea typeface="Open Sans"/>
              </a:rPr>
              <a:t>1) Пользователь </a:t>
            </a:r>
            <a:r>
              <a:rPr b="0" lang="ru-RU" sz="2600" spc="-1" strike="noStrike">
                <a:solidFill>
                  <a:srgbClr val="d2dbe4"/>
                </a:solidFill>
                <a:latin typeface="Open Sans"/>
                <a:ea typeface="Open Sans"/>
              </a:rPr>
              <a:t>авторизуется в аппе и </a:t>
            </a:r>
            <a:r>
              <a:rPr b="0" lang="ru-RU" sz="2600" spc="-1" strike="noStrike">
                <a:solidFill>
                  <a:srgbClr val="d2dbe4"/>
                </a:solidFill>
                <a:latin typeface="Open Sans"/>
                <a:ea typeface="Open Sans"/>
              </a:rPr>
              <a:t>выбирает дату, за которую </a:t>
            </a:r>
            <a:r>
              <a:rPr b="0" lang="ru-RU" sz="2600" spc="-1" strike="noStrike">
                <a:solidFill>
                  <a:srgbClr val="d2dbe4"/>
                </a:solidFill>
                <a:latin typeface="Open Sans"/>
                <a:ea typeface="Open Sans"/>
              </a:rPr>
              <a:t>он хочет проанализировать </a:t>
            </a:r>
            <a:r>
              <a:rPr b="0" lang="ru-RU" sz="2600" spc="-1" strike="noStrike">
                <a:solidFill>
                  <a:srgbClr val="d2dbe4"/>
                </a:solidFill>
                <a:latin typeface="Open Sans"/>
                <a:ea typeface="Open Sans"/>
              </a:rPr>
              <a:t>игры </a:t>
            </a:r>
            <a:endParaRPr b="0" lang="en-US" sz="2600" spc="-1" strike="noStrike">
              <a:latin typeface="Arial"/>
            </a:endParaRPr>
          </a:p>
          <a:p>
            <a:pPr>
              <a:lnSpc>
                <a:spcPct val="120000"/>
              </a:lnSpc>
              <a:spcBef>
                <a:spcPts val="2001"/>
              </a:spcBef>
              <a:buNone/>
              <a:tabLst>
                <a:tab algn="l" pos="0"/>
              </a:tabLst>
            </a:pPr>
            <a:r>
              <a:rPr b="0" lang="ru-RU" sz="2600" spc="-1" strike="noStrike">
                <a:solidFill>
                  <a:srgbClr val="d2dbe4"/>
                </a:solidFill>
                <a:latin typeface="Open Sans"/>
                <a:ea typeface="Open Sans"/>
              </a:rPr>
              <a:t>2) Игры для этой даты</a:t>
            </a:r>
            <a:r>
              <a:rPr b="0" lang="ru-RU" sz="2600" spc="-1" strike="noStrike">
                <a:solidFill>
                  <a:srgbClr val="d2dbe4"/>
                </a:solidFill>
                <a:latin typeface="Open Sans"/>
                <a:ea typeface="Open Sans"/>
              </a:rPr>
              <a:t> </a:t>
            </a:r>
            <a:r>
              <a:rPr b="0" lang="ru-RU" sz="2600" spc="-1" strike="noStrike">
                <a:solidFill>
                  <a:srgbClr val="d2dbe4"/>
                </a:solidFill>
                <a:latin typeface="Open Sans"/>
                <a:ea typeface="Open Sans"/>
              </a:rPr>
              <a:t>загружаются в хранилице</a:t>
            </a:r>
            <a:endParaRPr b="0" lang="en-US" sz="2600" spc="-1" strike="noStrike">
              <a:latin typeface="Arial"/>
            </a:endParaRPr>
          </a:p>
          <a:p>
            <a:pPr>
              <a:lnSpc>
                <a:spcPct val="120000"/>
              </a:lnSpc>
              <a:spcBef>
                <a:spcPts val="2001"/>
              </a:spcBef>
              <a:buNone/>
              <a:tabLst>
                <a:tab algn="l" pos="0"/>
              </a:tabLst>
            </a:pPr>
            <a:r>
              <a:rPr b="0" lang="ru-RU" sz="2600" spc="-1" strike="noStrike">
                <a:solidFill>
                  <a:srgbClr val="d2dbe4"/>
                </a:solidFill>
                <a:latin typeface="Open Sans"/>
                <a:ea typeface="Open Sans"/>
              </a:rPr>
              <a:t>3) Пользователь выбирает </a:t>
            </a:r>
            <a:r>
              <a:rPr b="0" lang="ru-RU" sz="2600" spc="-1" strike="noStrike">
                <a:solidFill>
                  <a:srgbClr val="d2dbe4"/>
                </a:solidFill>
                <a:latin typeface="Open Sans"/>
                <a:ea typeface="Open Sans"/>
              </a:rPr>
              <a:t>какие игры ему хочется </a:t>
            </a:r>
            <a:r>
              <a:rPr b="0" lang="ru-RU" sz="2600" spc="-1" strike="noStrike">
                <a:solidFill>
                  <a:srgbClr val="d2dbe4"/>
                </a:solidFill>
                <a:latin typeface="Open Sans"/>
                <a:ea typeface="Open Sans"/>
              </a:rPr>
              <a:t>проанализировать</a:t>
            </a:r>
            <a:endParaRPr b="0" lang="en-US" sz="2600" spc="-1" strike="noStrike">
              <a:latin typeface="Arial"/>
            </a:endParaRPr>
          </a:p>
          <a:p>
            <a:pPr>
              <a:lnSpc>
                <a:spcPct val="120000"/>
              </a:lnSpc>
              <a:spcBef>
                <a:spcPts val="2001"/>
              </a:spcBef>
              <a:buNone/>
              <a:tabLst>
                <a:tab algn="l" pos="0"/>
              </a:tabLst>
            </a:pPr>
            <a:r>
              <a:rPr b="0" lang="ru-RU" sz="2600" spc="-1" strike="noStrike">
                <a:solidFill>
                  <a:srgbClr val="d2dbe4"/>
                </a:solidFill>
                <a:latin typeface="Open Sans"/>
                <a:ea typeface="Open Sans"/>
              </a:rPr>
              <a:t>4) Для выбранных игр </a:t>
            </a:r>
            <a:r>
              <a:rPr b="0" lang="ru-RU" sz="2600" spc="-1" strike="noStrike">
                <a:solidFill>
                  <a:srgbClr val="d2dbe4"/>
                </a:solidFill>
                <a:latin typeface="Open Sans"/>
                <a:ea typeface="Open Sans"/>
              </a:rPr>
              <a:t>происходит поиск </a:t>
            </a:r>
            <a:r>
              <a:rPr b="0" lang="ru-RU" sz="2600" spc="-1" strike="noStrike">
                <a:solidFill>
                  <a:srgbClr val="d2dbe4"/>
                </a:solidFill>
                <a:latin typeface="Open Sans"/>
                <a:ea typeface="Open Sans"/>
              </a:rPr>
              <a:t>потенциально интересных </a:t>
            </a:r>
            <a:r>
              <a:rPr b="0" lang="ru-RU" sz="2600" spc="-1" strike="noStrike">
                <a:solidFill>
                  <a:srgbClr val="d2dbe4"/>
                </a:solidFill>
                <a:latin typeface="Open Sans"/>
                <a:ea typeface="Open Sans"/>
              </a:rPr>
              <a:t>фактов </a:t>
            </a:r>
            <a:endParaRPr b="0" lang="en-US" sz="2600" spc="-1" strike="noStrike">
              <a:latin typeface="Arial"/>
            </a:endParaRPr>
          </a:p>
          <a:p>
            <a:pPr>
              <a:lnSpc>
                <a:spcPct val="120000"/>
              </a:lnSpc>
              <a:spcBef>
                <a:spcPts val="2001"/>
              </a:spcBef>
              <a:buNone/>
              <a:tabLst>
                <a:tab algn="l" pos="0"/>
              </a:tabLst>
            </a:pPr>
            <a:r>
              <a:rPr b="0" lang="ru-RU" sz="2600" spc="-1" strike="noStrike">
                <a:solidFill>
                  <a:srgbClr val="d2dbe4"/>
                </a:solidFill>
                <a:latin typeface="Open Sans"/>
                <a:ea typeface="Open Sans"/>
              </a:rPr>
              <a:t>5) По этим фактам </a:t>
            </a:r>
            <a:r>
              <a:rPr b="0" lang="ru-RU" sz="2600" spc="-1" strike="noStrike">
                <a:solidFill>
                  <a:srgbClr val="d2dbe4"/>
                </a:solidFill>
                <a:latin typeface="Open Sans"/>
                <a:ea typeface="Open Sans"/>
              </a:rPr>
              <a:t>генерируются твиты</a:t>
            </a:r>
            <a:endParaRPr b="0" lang="en-US" sz="2600" spc="-1" strike="noStrike">
              <a:latin typeface="Arial"/>
            </a:endParaRPr>
          </a:p>
          <a:p>
            <a:pPr>
              <a:lnSpc>
                <a:spcPct val="120000"/>
              </a:lnSpc>
              <a:spcBef>
                <a:spcPts val="2001"/>
              </a:spcBef>
              <a:buNone/>
              <a:tabLst>
                <a:tab algn="l" pos="0"/>
              </a:tabLst>
            </a:pPr>
            <a:r>
              <a:rPr b="0" lang="ru-RU" sz="2600" spc="-1" strike="noStrike">
                <a:solidFill>
                  <a:srgbClr val="d2dbe4"/>
                </a:solidFill>
                <a:latin typeface="Open Sans"/>
                <a:ea typeface="Open Sans"/>
              </a:rPr>
              <a:t>6) Пользователь публикует </a:t>
            </a:r>
            <a:r>
              <a:rPr b="0" lang="ru-RU" sz="2600" spc="-1" strike="noStrike">
                <a:solidFill>
                  <a:srgbClr val="d2dbe4"/>
                </a:solidFill>
                <a:latin typeface="Open Sans"/>
                <a:ea typeface="Open Sans"/>
              </a:rPr>
              <a:t>твит(ы) в исходном виде </a:t>
            </a:r>
            <a:r>
              <a:rPr b="0" lang="ru-RU" sz="2600" spc="-1" strike="noStrike">
                <a:solidFill>
                  <a:srgbClr val="d2dbe4"/>
                </a:solidFill>
                <a:latin typeface="Open Sans"/>
                <a:ea typeface="Open Sans"/>
              </a:rPr>
              <a:t>или проводит </a:t>
            </a:r>
            <a:r>
              <a:rPr b="0" lang="ru-RU" sz="2600" spc="-1" strike="noStrike">
                <a:solidFill>
                  <a:srgbClr val="d2dbe4"/>
                </a:solidFill>
                <a:latin typeface="Open Sans"/>
                <a:ea typeface="Open Sans"/>
              </a:rPr>
              <a:t>дополнительное ручное </a:t>
            </a:r>
            <a:r>
              <a:rPr b="0" lang="ru-RU" sz="2600" spc="-1" strike="noStrike">
                <a:solidFill>
                  <a:srgbClr val="d2dbe4"/>
                </a:solidFill>
                <a:latin typeface="Open Sans"/>
                <a:ea typeface="Open Sans"/>
              </a:rPr>
              <a:t>исследование на их основе </a:t>
            </a:r>
            <a:endParaRPr b="0" lang="en-US" sz="2600" spc="-1" strike="noStrike">
              <a:latin typeface="Arial"/>
            </a:endParaRPr>
          </a:p>
        </p:txBody>
      </p:sp>
      <p:sp>
        <p:nvSpPr>
          <p:cNvPr id="2" name="PlaceHolder 1"/>
          <p:cNvSpPr>
            <a:spLocks noGrp="1"/>
          </p:cNvSpPr>
          <p:nvPr>
            <p:ph type="sldNum" idx="2"/>
          </p:nvPr>
        </p:nvSpPr>
        <p:spPr/>
        <p:txBody>
          <a:bodyPr/>
          <a:p>
            <a:fld id="{8423B2E5-4BBA-4823-80DD-EE2D77123739}" type="slidenum">
              <a:t>6</a:t>
            </a:fld>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6" name="Title text slide"/>
          <p:cNvSpPr/>
          <p:nvPr/>
        </p:nvSpPr>
        <p:spPr>
          <a:xfrm>
            <a:off x="2394720" y="2072880"/>
            <a:ext cx="9111960" cy="1319760"/>
          </a:xfrm>
          <a:prstGeom prst="rect">
            <a:avLst/>
          </a:prstGeom>
          <a:noFill/>
          <a:ln w="12700">
            <a:noFill/>
          </a:ln>
        </p:spPr>
        <p:style>
          <a:lnRef idx="0"/>
          <a:fillRef idx="0"/>
          <a:effectRef idx="0"/>
          <a:fontRef idx="minor"/>
        </p:style>
        <p:txBody>
          <a:bodyPr lIns="50760" rIns="50760" tIns="50760" bIns="50760" anchor="ctr">
            <a:spAutoFit/>
          </a:bodyPr>
          <a:p>
            <a:pPr>
              <a:lnSpc>
                <a:spcPct val="100000"/>
              </a:lnSpc>
              <a:buNone/>
              <a:tabLst>
                <a:tab algn="l" pos="0"/>
              </a:tabLst>
            </a:pPr>
            <a:r>
              <a:rPr b="0" lang="en-US" sz="8000" spc="-1" strike="noStrike">
                <a:solidFill>
                  <a:srgbClr val="ffffff"/>
                </a:solidFill>
                <a:latin typeface="Maven Pro Medium"/>
                <a:ea typeface="Maven Pro Medium"/>
              </a:rPr>
              <a:t>Ч</a:t>
            </a:r>
            <a:r>
              <a:rPr b="0" lang="en-US" sz="8000" spc="-1" strike="noStrike">
                <a:solidFill>
                  <a:srgbClr val="ffffff"/>
                </a:solidFill>
                <a:latin typeface="Maven Pro Medium"/>
                <a:ea typeface="Maven Pro Medium"/>
              </a:rPr>
              <a:t>т</a:t>
            </a:r>
            <a:r>
              <a:rPr b="0" lang="en-US" sz="8000" spc="-1" strike="noStrike">
                <a:solidFill>
                  <a:srgbClr val="ffffff"/>
                </a:solidFill>
                <a:latin typeface="Maven Pro Medium"/>
                <a:ea typeface="Maven Pro Medium"/>
              </a:rPr>
              <a:t>о </a:t>
            </a:r>
            <a:r>
              <a:rPr b="0" lang="en-US" sz="8000" spc="-1" strike="noStrike">
                <a:solidFill>
                  <a:srgbClr val="ffffff"/>
                </a:solidFill>
                <a:latin typeface="Maven Pro Medium"/>
                <a:ea typeface="Maven Pro Medium"/>
              </a:rPr>
              <a:t>м</a:t>
            </a:r>
            <a:r>
              <a:rPr b="0" lang="en-US" sz="8000" spc="-1" strike="noStrike">
                <a:solidFill>
                  <a:srgbClr val="ffffff"/>
                </a:solidFill>
                <a:latin typeface="Maven Pro Medium"/>
                <a:ea typeface="Maven Pro Medium"/>
              </a:rPr>
              <a:t>ы </a:t>
            </a:r>
            <a:r>
              <a:rPr b="0" lang="en-US" sz="8000" spc="-1" strike="noStrike">
                <a:solidFill>
                  <a:srgbClr val="ffffff"/>
                </a:solidFill>
                <a:latin typeface="Maven Pro Medium"/>
                <a:ea typeface="Maven Pro Medium"/>
              </a:rPr>
              <a:t>с</a:t>
            </a:r>
            <a:r>
              <a:rPr b="0" lang="en-US" sz="8000" spc="-1" strike="noStrike">
                <a:solidFill>
                  <a:srgbClr val="ffffff"/>
                </a:solidFill>
                <a:latin typeface="Maven Pro Medium"/>
                <a:ea typeface="Maven Pro Medium"/>
              </a:rPr>
              <a:t>т</a:t>
            </a:r>
            <a:r>
              <a:rPr b="0" lang="en-US" sz="8000" spc="-1" strike="noStrike">
                <a:solidFill>
                  <a:srgbClr val="ffffff"/>
                </a:solidFill>
                <a:latin typeface="Maven Pro Medium"/>
                <a:ea typeface="Maven Pro Medium"/>
              </a:rPr>
              <a:t>р</a:t>
            </a:r>
            <a:r>
              <a:rPr b="0" lang="en-US" sz="8000" spc="-1" strike="noStrike">
                <a:solidFill>
                  <a:srgbClr val="ffffff"/>
                </a:solidFill>
                <a:latin typeface="Maven Pro Medium"/>
                <a:ea typeface="Maven Pro Medium"/>
              </a:rPr>
              <a:t>о</a:t>
            </a:r>
            <a:r>
              <a:rPr b="0" lang="en-US" sz="8000" spc="-1" strike="noStrike">
                <a:solidFill>
                  <a:srgbClr val="ffffff"/>
                </a:solidFill>
                <a:latin typeface="Maven Pro Medium"/>
                <a:ea typeface="Maven Pro Medium"/>
              </a:rPr>
              <a:t>и</a:t>
            </a:r>
            <a:r>
              <a:rPr b="0" lang="en-US" sz="8000" spc="-1" strike="noStrike">
                <a:solidFill>
                  <a:srgbClr val="ffffff"/>
                </a:solidFill>
                <a:latin typeface="Maven Pro Medium"/>
                <a:ea typeface="Maven Pro Medium"/>
              </a:rPr>
              <a:t>л</a:t>
            </a:r>
            <a:r>
              <a:rPr b="0" lang="en-US" sz="8000" spc="-1" strike="noStrike">
                <a:solidFill>
                  <a:srgbClr val="ffffff"/>
                </a:solidFill>
                <a:latin typeface="Maven Pro Medium"/>
                <a:ea typeface="Maven Pro Medium"/>
              </a:rPr>
              <a:t>и</a:t>
            </a:r>
            <a:endParaRPr b="0" lang="en-US" sz="8000" spc="-1" strike="noStrike">
              <a:latin typeface="Arial"/>
            </a:endParaRPr>
          </a:p>
        </p:txBody>
      </p:sp>
      <p:sp>
        <p:nvSpPr>
          <p:cNvPr id="177" name="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p:cNvSpPr/>
          <p:nvPr/>
        </p:nvSpPr>
        <p:spPr>
          <a:xfrm>
            <a:off x="2451240" y="5003640"/>
            <a:ext cx="19227240" cy="3493800"/>
          </a:xfrm>
          <a:prstGeom prst="rect">
            <a:avLst/>
          </a:prstGeom>
          <a:noFill/>
          <a:ln w="12700">
            <a:noFill/>
          </a:ln>
        </p:spPr>
        <p:style>
          <a:lnRef idx="0"/>
          <a:fillRef idx="0"/>
          <a:effectRef idx="0"/>
          <a:fontRef idx="minor"/>
        </p:style>
        <p:txBody>
          <a:bodyPr lIns="50760" rIns="50760" tIns="50760" bIns="50760" anchor="t">
            <a:spAutoFit/>
          </a:bodyPr>
          <a:p>
            <a:pPr>
              <a:lnSpc>
                <a:spcPct val="120000"/>
              </a:lnSpc>
              <a:spcBef>
                <a:spcPts val="2001"/>
              </a:spcBef>
              <a:buNone/>
              <a:tabLst>
                <a:tab algn="l" pos="0"/>
              </a:tabLst>
            </a:pPr>
            <a:r>
              <a:rPr b="0" lang="ru-RU" sz="2600" spc="-1" strike="noStrike">
                <a:solidFill>
                  <a:srgbClr val="d2dbe4"/>
                </a:solidFill>
                <a:latin typeface="Open Sans"/>
                <a:ea typeface="Open Sans"/>
              </a:rPr>
              <a:t>Сис</a:t>
            </a:r>
            <a:r>
              <a:rPr b="0" lang="ru-RU" sz="2600" spc="-1" strike="noStrike">
                <a:solidFill>
                  <a:srgbClr val="d2dbe4"/>
                </a:solidFill>
                <a:latin typeface="Open Sans"/>
                <a:ea typeface="Open Sans"/>
              </a:rPr>
              <a:t>тем</a:t>
            </a:r>
            <a:r>
              <a:rPr b="0" lang="ru-RU" sz="2600" spc="-1" strike="noStrike">
                <a:solidFill>
                  <a:srgbClr val="d2dbe4"/>
                </a:solidFill>
                <a:latin typeface="Open Sans"/>
                <a:ea typeface="Open Sans"/>
              </a:rPr>
              <a:t>а </a:t>
            </a:r>
            <a:r>
              <a:rPr b="0" lang="ru-RU" sz="2600" spc="-1" strike="noStrike">
                <a:solidFill>
                  <a:srgbClr val="d2dbe4"/>
                </a:solidFill>
                <a:latin typeface="Open Sans"/>
                <a:ea typeface="Open Sans"/>
              </a:rPr>
              <a:t>пол</a:t>
            </a:r>
            <a:r>
              <a:rPr b="0" lang="ru-RU" sz="2600" spc="-1" strike="noStrike">
                <a:solidFill>
                  <a:srgbClr val="d2dbe4"/>
                </a:solidFill>
                <a:latin typeface="Open Sans"/>
                <a:ea typeface="Open Sans"/>
              </a:rPr>
              <a:t>уче</a:t>
            </a:r>
            <a:r>
              <a:rPr b="0" lang="ru-RU" sz="2600" spc="-1" strike="noStrike">
                <a:solidFill>
                  <a:srgbClr val="d2dbe4"/>
                </a:solidFill>
                <a:latin typeface="Open Sans"/>
                <a:ea typeface="Open Sans"/>
              </a:rPr>
              <a:t>ния </a:t>
            </a:r>
            <a:r>
              <a:rPr b="0" lang="ru-RU" sz="2600" spc="-1" strike="noStrike">
                <a:solidFill>
                  <a:srgbClr val="d2dbe4"/>
                </a:solidFill>
                <a:latin typeface="Open Sans"/>
                <a:ea typeface="Open Sans"/>
              </a:rPr>
              <a:t>баск</a:t>
            </a:r>
            <a:r>
              <a:rPr b="0" lang="ru-RU" sz="2600" spc="-1" strike="noStrike">
                <a:solidFill>
                  <a:srgbClr val="d2dbe4"/>
                </a:solidFill>
                <a:latin typeface="Open Sans"/>
                <a:ea typeface="Open Sans"/>
              </a:rPr>
              <a:t>етбо</a:t>
            </a:r>
            <a:r>
              <a:rPr b="0" lang="ru-RU" sz="2600" spc="-1" strike="noStrike">
                <a:solidFill>
                  <a:srgbClr val="d2dbe4"/>
                </a:solidFill>
                <a:latin typeface="Open Sans"/>
                <a:ea typeface="Open Sans"/>
              </a:rPr>
              <a:t>льн</a:t>
            </a:r>
            <a:r>
              <a:rPr b="0" lang="ru-RU" sz="2600" spc="-1" strike="noStrike">
                <a:solidFill>
                  <a:srgbClr val="d2dbe4"/>
                </a:solidFill>
                <a:latin typeface="Open Sans"/>
                <a:ea typeface="Open Sans"/>
              </a:rPr>
              <a:t>ой </a:t>
            </a:r>
            <a:r>
              <a:rPr b="0" lang="ru-RU" sz="2600" spc="-1" strike="noStrike">
                <a:solidFill>
                  <a:srgbClr val="d2dbe4"/>
                </a:solidFill>
                <a:latin typeface="Open Sans"/>
                <a:ea typeface="Open Sans"/>
              </a:rPr>
              <a:t>стат</a:t>
            </a:r>
            <a:r>
              <a:rPr b="0" lang="ru-RU" sz="2600" spc="-1" strike="noStrike">
                <a:solidFill>
                  <a:srgbClr val="d2dbe4"/>
                </a:solidFill>
                <a:latin typeface="Open Sans"/>
                <a:ea typeface="Open Sans"/>
              </a:rPr>
              <a:t>исти</a:t>
            </a:r>
            <a:r>
              <a:rPr b="0" lang="ru-RU" sz="2600" spc="-1" strike="noStrike">
                <a:solidFill>
                  <a:srgbClr val="d2dbe4"/>
                </a:solidFill>
                <a:latin typeface="Open Sans"/>
                <a:ea typeface="Open Sans"/>
              </a:rPr>
              <a:t>ки</a:t>
            </a:r>
            <a:endParaRPr b="0" lang="en-US" sz="2600" spc="-1" strike="noStrike">
              <a:latin typeface="Arial"/>
            </a:endParaRPr>
          </a:p>
          <a:p>
            <a:pPr>
              <a:lnSpc>
                <a:spcPct val="120000"/>
              </a:lnSpc>
              <a:spcBef>
                <a:spcPts val="2001"/>
              </a:spcBef>
              <a:buNone/>
              <a:tabLst>
                <a:tab algn="l" pos="0"/>
              </a:tabLst>
            </a:pPr>
            <a:r>
              <a:rPr b="0" lang="ru-RU" sz="2600" spc="-1" strike="noStrike">
                <a:solidFill>
                  <a:srgbClr val="d2dbe4"/>
                </a:solidFill>
                <a:latin typeface="Open Sans"/>
                <a:ea typeface="Open Sans"/>
              </a:rPr>
              <a:t>+</a:t>
            </a:r>
            <a:endParaRPr b="0" lang="en-US" sz="2600" spc="-1" strike="noStrike">
              <a:latin typeface="Arial"/>
            </a:endParaRPr>
          </a:p>
          <a:p>
            <a:pPr>
              <a:lnSpc>
                <a:spcPct val="120000"/>
              </a:lnSpc>
              <a:spcBef>
                <a:spcPts val="2001"/>
              </a:spcBef>
              <a:buNone/>
              <a:tabLst>
                <a:tab algn="l" pos="0"/>
              </a:tabLst>
            </a:pPr>
            <a:r>
              <a:rPr b="0" lang="ru-RU" sz="2600" spc="-1" strike="noStrike">
                <a:solidFill>
                  <a:srgbClr val="d2dbe4"/>
                </a:solidFill>
                <a:latin typeface="Open Sans"/>
                <a:ea typeface="Open Sans"/>
              </a:rPr>
              <a:t>Ана</a:t>
            </a:r>
            <a:r>
              <a:rPr b="0" lang="ru-RU" sz="2600" spc="-1" strike="noStrike">
                <a:solidFill>
                  <a:srgbClr val="d2dbe4"/>
                </a:solidFill>
                <a:latin typeface="Open Sans"/>
                <a:ea typeface="Open Sans"/>
              </a:rPr>
              <a:t>лиз </a:t>
            </a:r>
            <a:r>
              <a:rPr b="0" lang="ru-RU" sz="2600" spc="-1" strike="noStrike">
                <a:solidFill>
                  <a:srgbClr val="d2dbe4"/>
                </a:solidFill>
                <a:latin typeface="Open Sans"/>
                <a:ea typeface="Open Sans"/>
              </a:rPr>
              <a:t>и </a:t>
            </a:r>
            <a:r>
              <a:rPr b="0" lang="ru-RU" sz="2600" spc="-1" strike="noStrike">
                <a:solidFill>
                  <a:srgbClr val="d2dbe4"/>
                </a:solidFill>
                <a:latin typeface="Open Sans"/>
                <a:ea typeface="Open Sans"/>
              </a:rPr>
              <a:t>выя</a:t>
            </a:r>
            <a:r>
              <a:rPr b="0" lang="ru-RU" sz="2600" spc="-1" strike="noStrike">
                <a:solidFill>
                  <a:srgbClr val="d2dbe4"/>
                </a:solidFill>
                <a:latin typeface="Open Sans"/>
                <a:ea typeface="Open Sans"/>
              </a:rPr>
              <a:t>вле</a:t>
            </a:r>
            <a:r>
              <a:rPr b="0" lang="ru-RU" sz="2600" spc="-1" strike="noStrike">
                <a:solidFill>
                  <a:srgbClr val="d2dbe4"/>
                </a:solidFill>
                <a:latin typeface="Open Sans"/>
                <a:ea typeface="Open Sans"/>
              </a:rPr>
              <a:t>ние </a:t>
            </a:r>
            <a:r>
              <a:rPr b="0" lang="ru-RU" sz="2600" spc="-1" strike="noStrike">
                <a:solidFill>
                  <a:srgbClr val="d2dbe4"/>
                </a:solidFill>
                <a:latin typeface="Open Sans"/>
                <a:ea typeface="Open Sans"/>
              </a:rPr>
              <a:t>пот</a:t>
            </a:r>
            <a:r>
              <a:rPr b="0" lang="ru-RU" sz="2600" spc="-1" strike="noStrike">
                <a:solidFill>
                  <a:srgbClr val="d2dbe4"/>
                </a:solidFill>
                <a:latin typeface="Open Sans"/>
                <a:ea typeface="Open Sans"/>
              </a:rPr>
              <a:t>енц</a:t>
            </a:r>
            <a:r>
              <a:rPr b="0" lang="ru-RU" sz="2600" spc="-1" strike="noStrike">
                <a:solidFill>
                  <a:srgbClr val="d2dbe4"/>
                </a:solidFill>
                <a:latin typeface="Open Sans"/>
                <a:ea typeface="Open Sans"/>
              </a:rPr>
              <a:t>иал</a:t>
            </a:r>
            <a:r>
              <a:rPr b="0" lang="ru-RU" sz="2600" spc="-1" strike="noStrike">
                <a:solidFill>
                  <a:srgbClr val="d2dbe4"/>
                </a:solidFill>
                <a:latin typeface="Open Sans"/>
                <a:ea typeface="Open Sans"/>
              </a:rPr>
              <a:t>ьно </a:t>
            </a:r>
            <a:r>
              <a:rPr b="0" lang="ru-RU" sz="2600" spc="-1" strike="noStrike">
                <a:solidFill>
                  <a:srgbClr val="d2dbe4"/>
                </a:solidFill>
                <a:latin typeface="Open Sans"/>
                <a:ea typeface="Open Sans"/>
              </a:rPr>
              <a:t>инт</a:t>
            </a:r>
            <a:r>
              <a:rPr b="0" lang="ru-RU" sz="2600" spc="-1" strike="noStrike">
                <a:solidFill>
                  <a:srgbClr val="d2dbe4"/>
                </a:solidFill>
                <a:latin typeface="Open Sans"/>
                <a:ea typeface="Open Sans"/>
              </a:rPr>
              <a:t>ерес</a:t>
            </a:r>
            <a:r>
              <a:rPr b="0" lang="ru-RU" sz="2600" spc="-1" strike="noStrike">
                <a:solidFill>
                  <a:srgbClr val="d2dbe4"/>
                </a:solidFill>
                <a:latin typeface="Open Sans"/>
                <a:ea typeface="Open Sans"/>
              </a:rPr>
              <a:t>ных </a:t>
            </a:r>
            <a:r>
              <a:rPr b="0" lang="ru-RU" sz="2600" spc="-1" strike="noStrike">
                <a:solidFill>
                  <a:srgbClr val="d2dbe4"/>
                </a:solidFill>
                <a:latin typeface="Open Sans"/>
                <a:ea typeface="Open Sans"/>
              </a:rPr>
              <a:t>фак</a:t>
            </a:r>
            <a:r>
              <a:rPr b="0" lang="ru-RU" sz="2600" spc="-1" strike="noStrike">
                <a:solidFill>
                  <a:srgbClr val="d2dbe4"/>
                </a:solidFill>
                <a:latin typeface="Open Sans"/>
                <a:ea typeface="Open Sans"/>
              </a:rPr>
              <a:t>тов</a:t>
            </a:r>
            <a:endParaRPr b="0" lang="en-US" sz="2600" spc="-1" strike="noStrike">
              <a:latin typeface="Arial"/>
            </a:endParaRPr>
          </a:p>
          <a:p>
            <a:pPr>
              <a:lnSpc>
                <a:spcPct val="120000"/>
              </a:lnSpc>
              <a:spcBef>
                <a:spcPts val="2001"/>
              </a:spcBef>
              <a:buNone/>
              <a:tabLst>
                <a:tab algn="l" pos="0"/>
              </a:tabLst>
            </a:pPr>
            <a:r>
              <a:rPr b="0" lang="ru-RU" sz="2600" spc="-1" strike="noStrike">
                <a:solidFill>
                  <a:srgbClr val="d2dbe4"/>
                </a:solidFill>
                <a:latin typeface="Open Sans"/>
                <a:ea typeface="Open Sans"/>
              </a:rPr>
              <a:t>+</a:t>
            </a:r>
            <a:endParaRPr b="0" lang="en-US" sz="2600" spc="-1" strike="noStrike">
              <a:latin typeface="Arial"/>
            </a:endParaRPr>
          </a:p>
          <a:p>
            <a:pPr>
              <a:lnSpc>
                <a:spcPct val="120000"/>
              </a:lnSpc>
              <a:spcBef>
                <a:spcPts val="2001"/>
              </a:spcBef>
              <a:buNone/>
              <a:tabLst>
                <a:tab algn="l" pos="0"/>
              </a:tabLst>
            </a:pPr>
            <a:r>
              <a:rPr b="0" lang="ru-RU" sz="2600" spc="-1" strike="noStrike">
                <a:solidFill>
                  <a:srgbClr val="d2dbe4"/>
                </a:solidFill>
                <a:latin typeface="Open Sans"/>
                <a:ea typeface="Open Sans"/>
              </a:rPr>
              <a:t>Ген</a:t>
            </a:r>
            <a:r>
              <a:rPr b="0" lang="ru-RU" sz="2600" spc="-1" strike="noStrike">
                <a:solidFill>
                  <a:srgbClr val="d2dbe4"/>
                </a:solidFill>
                <a:latin typeface="Open Sans"/>
                <a:ea typeface="Open Sans"/>
              </a:rPr>
              <a:t>ера</a:t>
            </a:r>
            <a:r>
              <a:rPr b="0" lang="ru-RU" sz="2600" spc="-1" strike="noStrike">
                <a:solidFill>
                  <a:srgbClr val="d2dbe4"/>
                </a:solidFill>
                <a:latin typeface="Open Sans"/>
                <a:ea typeface="Open Sans"/>
              </a:rPr>
              <a:t>ция </a:t>
            </a:r>
            <a:r>
              <a:rPr b="0" lang="ru-RU" sz="2600" spc="-1" strike="noStrike">
                <a:solidFill>
                  <a:srgbClr val="d2dbe4"/>
                </a:solidFill>
                <a:latin typeface="Open Sans"/>
                <a:ea typeface="Open Sans"/>
              </a:rPr>
              <a:t>конт</a:t>
            </a:r>
            <a:r>
              <a:rPr b="0" lang="ru-RU" sz="2600" spc="-1" strike="noStrike">
                <a:solidFill>
                  <a:srgbClr val="d2dbe4"/>
                </a:solidFill>
                <a:latin typeface="Open Sans"/>
                <a:ea typeface="Open Sans"/>
              </a:rPr>
              <a:t>ент</a:t>
            </a:r>
            <a:r>
              <a:rPr b="0" lang="ru-RU" sz="2600" spc="-1" strike="noStrike">
                <a:solidFill>
                  <a:srgbClr val="d2dbe4"/>
                </a:solidFill>
                <a:latin typeface="Open Sans"/>
                <a:ea typeface="Open Sans"/>
              </a:rPr>
              <a:t>а</a:t>
            </a:r>
            <a:endParaRPr b="0" lang="en-US" sz="2600" spc="-1" strike="noStrike">
              <a:latin typeface="Arial"/>
            </a:endParaRPr>
          </a:p>
        </p:txBody>
      </p:sp>
      <p:sp>
        <p:nvSpPr>
          <p:cNvPr id="2" name="PlaceHolder 1"/>
          <p:cNvSpPr>
            <a:spLocks noGrp="1"/>
          </p:cNvSpPr>
          <p:nvPr>
            <p:ph type="sldNum" idx="2"/>
          </p:nvPr>
        </p:nvSpPr>
        <p:spPr/>
        <p:txBody>
          <a:bodyPr/>
          <a:p>
            <a:fld id="{B5A16CAA-8E5C-4009-A32B-3234D2C4BCA5}" type="slidenum">
              <a:t>7</a:t>
            </a:fld>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8" name="Title text slide 3"/>
          <p:cNvSpPr/>
          <p:nvPr/>
        </p:nvSpPr>
        <p:spPr>
          <a:xfrm>
            <a:off x="2394720" y="2072160"/>
            <a:ext cx="19550880" cy="1321200"/>
          </a:xfrm>
          <a:prstGeom prst="rect">
            <a:avLst/>
          </a:prstGeom>
          <a:noFill/>
          <a:ln w="12700">
            <a:noFill/>
          </a:ln>
        </p:spPr>
        <p:style>
          <a:lnRef idx="0"/>
          <a:fillRef idx="0"/>
          <a:effectRef idx="0"/>
          <a:fontRef idx="minor"/>
        </p:style>
        <p:txBody>
          <a:bodyPr lIns="50760" rIns="50760" tIns="50760" bIns="50760" anchor="ctr">
            <a:spAutoFit/>
          </a:bodyPr>
          <a:p>
            <a:pPr>
              <a:lnSpc>
                <a:spcPct val="100000"/>
              </a:lnSpc>
              <a:buNone/>
              <a:tabLst>
                <a:tab algn="l" pos="0"/>
              </a:tabLst>
            </a:pPr>
            <a:r>
              <a:rPr b="0" lang="en-US" sz="8000" spc="-1" strike="noStrike">
                <a:solidFill>
                  <a:srgbClr val="ffffff"/>
                </a:solidFill>
                <a:latin typeface="Maven Pro Medium"/>
                <a:ea typeface="Maven Pro Medium"/>
              </a:rPr>
              <a:t>Предпол</a:t>
            </a:r>
            <a:r>
              <a:rPr b="0" lang="en-US" sz="8000" spc="-1" strike="noStrike">
                <a:solidFill>
                  <a:srgbClr val="ffffff"/>
                </a:solidFill>
                <a:latin typeface="Maven Pro Medium"/>
                <a:ea typeface="Maven Pro Medium"/>
              </a:rPr>
              <a:t>ожения </a:t>
            </a:r>
            <a:r>
              <a:rPr b="0" lang="en-US" sz="8000" spc="-1" strike="noStrike">
                <a:solidFill>
                  <a:srgbClr val="ffffff"/>
                </a:solidFill>
                <a:latin typeface="Maven Pro Medium"/>
                <a:ea typeface="Maven Pro Medium"/>
              </a:rPr>
              <a:t>и </a:t>
            </a:r>
            <a:r>
              <a:rPr b="0" lang="en-US" sz="8000" spc="-1" strike="noStrike">
                <a:solidFill>
                  <a:srgbClr val="ffffff"/>
                </a:solidFill>
                <a:latin typeface="Maven Pro Medium"/>
                <a:ea typeface="Maven Pro Medium"/>
              </a:rPr>
              <a:t>огранич</a:t>
            </a:r>
            <a:r>
              <a:rPr b="0" lang="en-US" sz="8000" spc="-1" strike="noStrike">
                <a:solidFill>
                  <a:srgbClr val="ffffff"/>
                </a:solidFill>
                <a:latin typeface="Maven Pro Medium"/>
                <a:ea typeface="Maven Pro Medium"/>
              </a:rPr>
              <a:t>ения</a:t>
            </a:r>
            <a:endParaRPr b="0" lang="en-US" sz="8000" spc="-1" strike="noStrike">
              <a:latin typeface="Arial"/>
            </a:endParaRPr>
          </a:p>
        </p:txBody>
      </p:sp>
      <p:sp>
        <p:nvSpPr>
          <p:cNvPr id="179" name="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3"/>
          <p:cNvSpPr/>
          <p:nvPr/>
        </p:nvSpPr>
        <p:spPr>
          <a:xfrm>
            <a:off x="2451240" y="5003640"/>
            <a:ext cx="19227240" cy="4953240"/>
          </a:xfrm>
          <a:prstGeom prst="rect">
            <a:avLst/>
          </a:prstGeom>
          <a:noFill/>
          <a:ln w="12700">
            <a:noFill/>
          </a:ln>
        </p:spPr>
        <p:style>
          <a:lnRef idx="0"/>
          <a:fillRef idx="0"/>
          <a:effectRef idx="0"/>
          <a:fontRef idx="minor"/>
        </p:style>
        <p:txBody>
          <a:bodyPr lIns="50760" rIns="50760" tIns="50760" bIns="50760" anchor="t">
            <a:spAutoFit/>
          </a:bodyPr>
          <a:p>
            <a:pPr>
              <a:lnSpc>
                <a:spcPct val="120000"/>
              </a:lnSpc>
              <a:spcBef>
                <a:spcPts val="2001"/>
              </a:spcBef>
              <a:buNone/>
              <a:tabLst>
                <a:tab algn="l" pos="0"/>
              </a:tabLst>
            </a:pPr>
            <a:r>
              <a:rPr b="0" lang="ru-RU" sz="2600" spc="-1" strike="noStrike">
                <a:solidFill>
                  <a:srgbClr val="d2dbe4"/>
                </a:solidFill>
                <a:latin typeface="Open Sans"/>
                <a:ea typeface="Open Sans"/>
              </a:rPr>
              <a:t>1. Знания о пользователе</a:t>
            </a:r>
            <a:endParaRPr b="0" lang="en-US" sz="2600" spc="-1" strike="noStrike">
              <a:latin typeface="Arial"/>
            </a:endParaRPr>
          </a:p>
          <a:p>
            <a:pPr>
              <a:lnSpc>
                <a:spcPct val="120000"/>
              </a:lnSpc>
              <a:spcBef>
                <a:spcPts val="2001"/>
              </a:spcBef>
              <a:buNone/>
              <a:tabLst>
                <a:tab algn="l" pos="0"/>
              </a:tabLst>
            </a:pPr>
            <a:r>
              <a:rPr b="0" lang="ru-RU" sz="2600" spc="-1" strike="noStrike">
                <a:solidFill>
                  <a:srgbClr val="d2dbe4"/>
                </a:solidFill>
                <a:latin typeface="Open Sans"/>
                <a:ea typeface="Open Sans"/>
              </a:rPr>
              <a:t>	</a:t>
            </a:r>
            <a:r>
              <a:rPr b="0" lang="ru-RU" sz="2600" spc="-1" strike="noStrike">
                <a:solidFill>
                  <a:srgbClr val="d2dbe4"/>
                </a:solidFill>
                <a:latin typeface="Open Sans"/>
                <a:ea typeface="Open Sans"/>
              </a:rPr>
              <a:t>- англоязычный</a:t>
            </a:r>
            <a:endParaRPr b="0" lang="en-US" sz="2600" spc="-1" strike="noStrike">
              <a:latin typeface="Arial"/>
            </a:endParaRPr>
          </a:p>
          <a:p>
            <a:pPr>
              <a:lnSpc>
                <a:spcPct val="120000"/>
              </a:lnSpc>
              <a:spcBef>
                <a:spcPts val="2001"/>
              </a:spcBef>
              <a:buNone/>
              <a:tabLst>
                <a:tab algn="l" pos="0"/>
              </a:tabLst>
            </a:pPr>
            <a:r>
              <a:rPr b="0" lang="ru-RU" sz="2600" spc="-1" strike="noStrike">
                <a:solidFill>
                  <a:srgbClr val="d2dbe4"/>
                </a:solidFill>
                <a:latin typeface="Open Sans"/>
                <a:ea typeface="Open Sans"/>
              </a:rPr>
              <a:t>	</a:t>
            </a:r>
            <a:r>
              <a:rPr b="0" lang="ru-RU" sz="2600" spc="-1" strike="noStrike">
                <a:solidFill>
                  <a:srgbClr val="d2dbe4"/>
                </a:solidFill>
                <a:latin typeface="Open Sans"/>
                <a:ea typeface="Open Sans"/>
              </a:rPr>
              <a:t>- владеет python и </a:t>
            </a:r>
            <a:r>
              <a:rPr b="0" lang="ru-RU" sz="2600" spc="-1" strike="noStrike">
                <a:solidFill>
                  <a:srgbClr val="d2dbe4"/>
                </a:solidFill>
                <a:latin typeface="Open Sans"/>
                <a:ea typeface="Open Sans"/>
              </a:rPr>
              <a:t>средствами анализа </a:t>
            </a:r>
            <a:r>
              <a:rPr b="0" lang="ru-RU" sz="2600" spc="-1" strike="noStrike">
                <a:solidFill>
                  <a:srgbClr val="d2dbe4"/>
                </a:solidFill>
                <a:latin typeface="Open Sans"/>
                <a:ea typeface="Open Sans"/>
              </a:rPr>
              <a:t>данных</a:t>
            </a:r>
            <a:endParaRPr b="0" lang="en-US" sz="2600" spc="-1" strike="noStrike">
              <a:latin typeface="Arial"/>
            </a:endParaRPr>
          </a:p>
          <a:p>
            <a:pPr>
              <a:lnSpc>
                <a:spcPct val="120000"/>
              </a:lnSpc>
              <a:spcBef>
                <a:spcPts val="2001"/>
              </a:spcBef>
              <a:buNone/>
              <a:tabLst>
                <a:tab algn="l" pos="0"/>
              </a:tabLst>
            </a:pPr>
            <a:r>
              <a:rPr b="0" lang="ru-RU" sz="2600" spc="-1" strike="noStrike">
                <a:solidFill>
                  <a:srgbClr val="d2dbe4"/>
                </a:solidFill>
                <a:latin typeface="Open Sans"/>
                <a:ea typeface="Open Sans"/>
              </a:rPr>
              <a:t>2. Знания о задаче:</a:t>
            </a:r>
            <a:endParaRPr b="0" lang="en-US" sz="2600" spc="-1" strike="noStrike">
              <a:latin typeface="Arial"/>
            </a:endParaRPr>
          </a:p>
          <a:p>
            <a:pPr>
              <a:lnSpc>
                <a:spcPct val="120000"/>
              </a:lnSpc>
              <a:spcBef>
                <a:spcPts val="2001"/>
              </a:spcBef>
              <a:buNone/>
              <a:tabLst>
                <a:tab algn="l" pos="0"/>
              </a:tabLst>
            </a:pPr>
            <a:r>
              <a:rPr b="0" lang="ru-RU" sz="2600" spc="-1" strike="noStrike">
                <a:solidFill>
                  <a:srgbClr val="d2dbe4"/>
                </a:solidFill>
                <a:latin typeface="Open Sans"/>
                <a:ea typeface="Open Sans"/>
              </a:rPr>
              <a:t>	</a:t>
            </a:r>
            <a:r>
              <a:rPr b="0" lang="ru-RU" sz="2600" spc="-1" strike="noStrike">
                <a:solidFill>
                  <a:srgbClr val="d2dbe4"/>
                </a:solidFill>
                <a:latin typeface="Open Sans"/>
                <a:ea typeface="Open Sans"/>
              </a:rPr>
              <a:t>- разработка и </a:t>
            </a:r>
            <a:r>
              <a:rPr b="0" lang="ru-RU" sz="2600" spc="-1" strike="noStrike">
                <a:solidFill>
                  <a:srgbClr val="d2dbe4"/>
                </a:solidFill>
                <a:latin typeface="Open Sans"/>
                <a:ea typeface="Open Sans"/>
              </a:rPr>
              <a:t>эксплуатация  должны </a:t>
            </a:r>
            <a:r>
              <a:rPr b="0" lang="ru-RU" sz="2600" spc="-1" strike="noStrike">
                <a:solidFill>
                  <a:srgbClr val="d2dbe4"/>
                </a:solidFill>
                <a:latin typeface="Open Sans"/>
                <a:ea typeface="Open Sans"/>
              </a:rPr>
              <a:t>быть дешёвыми</a:t>
            </a:r>
            <a:endParaRPr b="0" lang="en-US" sz="2600" spc="-1" strike="noStrike">
              <a:latin typeface="Arial"/>
            </a:endParaRPr>
          </a:p>
          <a:p>
            <a:pPr>
              <a:lnSpc>
                <a:spcPct val="120000"/>
              </a:lnSpc>
              <a:spcBef>
                <a:spcPts val="2001"/>
              </a:spcBef>
              <a:buNone/>
              <a:tabLst>
                <a:tab algn="l" pos="0"/>
              </a:tabLst>
            </a:pPr>
            <a:r>
              <a:rPr b="0" lang="ru-RU" sz="2600" spc="-1" strike="noStrike">
                <a:solidFill>
                  <a:srgbClr val="d2dbe4"/>
                </a:solidFill>
                <a:latin typeface="Open Sans"/>
                <a:ea typeface="Open Sans"/>
              </a:rPr>
              <a:t>	</a:t>
            </a:r>
            <a:r>
              <a:rPr b="0" lang="ru-RU" sz="2600" spc="-1" strike="noStrike">
                <a:solidFill>
                  <a:srgbClr val="d2dbe4"/>
                </a:solidFill>
                <a:latin typeface="Open Sans"/>
                <a:ea typeface="Open Sans"/>
              </a:rPr>
              <a:t>- 1 игровой день </a:t>
            </a:r>
            <a:r>
              <a:rPr b="0" lang="ru-RU" sz="2600" spc="-1" strike="noStrike">
                <a:solidFill>
                  <a:srgbClr val="d2dbe4"/>
                </a:solidFill>
                <a:latin typeface="Open Sans"/>
                <a:ea typeface="Open Sans"/>
              </a:rPr>
              <a:t>обрабатывается менее, </a:t>
            </a:r>
            <a:r>
              <a:rPr b="0" lang="ru-RU" sz="2600" spc="-1" strike="noStrike">
                <a:solidFill>
                  <a:srgbClr val="d2dbe4"/>
                </a:solidFill>
                <a:latin typeface="Open Sans"/>
                <a:ea typeface="Open Sans"/>
              </a:rPr>
              <a:t>чем за 1 час</a:t>
            </a:r>
            <a:endParaRPr b="0" lang="en-US" sz="2600" spc="-1" strike="noStrike">
              <a:latin typeface="Arial"/>
            </a:endParaRPr>
          </a:p>
          <a:p>
            <a:pPr>
              <a:lnSpc>
                <a:spcPct val="120000"/>
              </a:lnSpc>
              <a:spcBef>
                <a:spcPts val="2001"/>
              </a:spcBef>
              <a:buNone/>
              <a:tabLst>
                <a:tab algn="l" pos="0"/>
              </a:tabLst>
            </a:pPr>
            <a:r>
              <a:rPr b="0" lang="ru-RU" sz="2600" spc="-1" strike="noStrike">
                <a:solidFill>
                  <a:srgbClr val="d2dbe4"/>
                </a:solidFill>
                <a:latin typeface="Open Sans"/>
                <a:ea typeface="Open Sans"/>
              </a:rPr>
              <a:t>	</a:t>
            </a:r>
            <a:r>
              <a:rPr b="0" lang="ru-RU" sz="2600" spc="-1" strike="noStrike">
                <a:solidFill>
                  <a:srgbClr val="d2dbe4"/>
                </a:solidFill>
                <a:latin typeface="Open Sans"/>
                <a:ea typeface="Open Sans"/>
              </a:rPr>
              <a:t>- интересность </a:t>
            </a:r>
            <a:r>
              <a:rPr b="0" lang="ru-RU" sz="2600" spc="-1" strike="noStrike">
                <a:solidFill>
                  <a:srgbClr val="d2dbe4"/>
                </a:solidFill>
                <a:latin typeface="Open Sans"/>
                <a:ea typeface="Open Sans"/>
              </a:rPr>
              <a:t>контента сложно оценить </a:t>
            </a:r>
            <a:r>
              <a:rPr b="0" lang="ru-RU" sz="2600" spc="-1" strike="noStrike">
                <a:solidFill>
                  <a:srgbClr val="d2dbe4"/>
                </a:solidFill>
                <a:latin typeface="Open Sans"/>
                <a:ea typeface="Open Sans"/>
              </a:rPr>
              <a:t>=&gt; нужен отбор человеком</a:t>
            </a:r>
            <a:endParaRPr b="0" lang="en-US" sz="2600" spc="-1" strike="noStrike">
              <a:latin typeface="Arial"/>
            </a:endParaRPr>
          </a:p>
        </p:txBody>
      </p:sp>
      <p:sp>
        <p:nvSpPr>
          <p:cNvPr id="2" name="PlaceHolder 1"/>
          <p:cNvSpPr>
            <a:spLocks noGrp="1"/>
          </p:cNvSpPr>
          <p:nvPr>
            <p:ph type="sldNum" idx="2"/>
          </p:nvPr>
        </p:nvSpPr>
        <p:spPr/>
        <p:txBody>
          <a:bodyPr/>
          <a:p>
            <a:fld id="{7FF6CA93-8213-4451-ABA7-A022E1A48E30}" type="slidenum">
              <a:t>8</a:t>
            </a:fld>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0" name="Title text slide 6"/>
          <p:cNvSpPr/>
          <p:nvPr/>
        </p:nvSpPr>
        <p:spPr>
          <a:xfrm>
            <a:off x="2394720" y="2072160"/>
            <a:ext cx="19550880" cy="1321200"/>
          </a:xfrm>
          <a:prstGeom prst="rect">
            <a:avLst/>
          </a:prstGeom>
          <a:noFill/>
          <a:ln w="12700">
            <a:noFill/>
          </a:ln>
        </p:spPr>
        <p:style>
          <a:lnRef idx="0"/>
          <a:fillRef idx="0"/>
          <a:effectRef idx="0"/>
          <a:fontRef idx="minor"/>
        </p:style>
        <p:txBody>
          <a:bodyPr lIns="50760" rIns="50760" tIns="50760" bIns="50760" anchor="ctr">
            <a:spAutoFit/>
          </a:bodyPr>
          <a:p>
            <a:pPr>
              <a:lnSpc>
                <a:spcPct val="100000"/>
              </a:lnSpc>
              <a:buNone/>
              <a:tabLst>
                <a:tab algn="l" pos="0"/>
              </a:tabLst>
            </a:pPr>
            <a:r>
              <a:rPr b="0" lang="en-US" sz="8000" spc="-1" strike="noStrike">
                <a:solidFill>
                  <a:srgbClr val="ffffff"/>
                </a:solidFill>
                <a:latin typeface="Maven Pro Medium"/>
                <a:ea typeface="Maven Pro Medium"/>
              </a:rPr>
              <a:t>Предположения и ограничения</a:t>
            </a:r>
            <a:endParaRPr b="0" lang="en-US" sz="8000" spc="-1" strike="noStrike">
              <a:latin typeface="Arial"/>
            </a:endParaRPr>
          </a:p>
        </p:txBody>
      </p:sp>
      <p:sp>
        <p:nvSpPr>
          <p:cNvPr id="181" name="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5"/>
          <p:cNvSpPr/>
          <p:nvPr/>
        </p:nvSpPr>
        <p:spPr>
          <a:xfrm>
            <a:off x="2451240" y="5003640"/>
            <a:ext cx="19227240" cy="4953240"/>
          </a:xfrm>
          <a:prstGeom prst="rect">
            <a:avLst/>
          </a:prstGeom>
          <a:noFill/>
          <a:ln w="12700">
            <a:noFill/>
          </a:ln>
        </p:spPr>
        <p:style>
          <a:lnRef idx="0"/>
          <a:fillRef idx="0"/>
          <a:effectRef idx="0"/>
          <a:fontRef idx="minor"/>
        </p:style>
        <p:txBody>
          <a:bodyPr lIns="50760" rIns="50760" tIns="50760" bIns="50760" anchor="t">
            <a:spAutoFit/>
          </a:bodyPr>
          <a:p>
            <a:pPr>
              <a:lnSpc>
                <a:spcPct val="120000"/>
              </a:lnSpc>
              <a:spcBef>
                <a:spcPts val="2001"/>
              </a:spcBef>
              <a:buNone/>
              <a:tabLst>
                <a:tab algn="l" pos="0"/>
              </a:tabLst>
            </a:pPr>
            <a:r>
              <a:rPr b="0" lang="ru-RU" sz="2600" spc="-1" strike="noStrike">
                <a:solidFill>
                  <a:srgbClr val="d2dbe4"/>
                </a:solidFill>
                <a:latin typeface="Open Sans"/>
                <a:ea typeface="Open Sans"/>
              </a:rPr>
              <a:t>1. Знания о пользователе</a:t>
            </a:r>
            <a:endParaRPr b="0" lang="en-US" sz="2600" spc="-1" strike="noStrike">
              <a:latin typeface="Arial"/>
            </a:endParaRPr>
          </a:p>
          <a:p>
            <a:pPr>
              <a:lnSpc>
                <a:spcPct val="120000"/>
              </a:lnSpc>
              <a:spcBef>
                <a:spcPts val="2001"/>
              </a:spcBef>
              <a:buNone/>
              <a:tabLst>
                <a:tab algn="l" pos="0"/>
              </a:tabLst>
            </a:pPr>
            <a:r>
              <a:rPr b="0" lang="ru-RU" sz="2600" spc="-1" strike="noStrike">
                <a:solidFill>
                  <a:srgbClr val="d2dbe4"/>
                </a:solidFill>
                <a:latin typeface="Open Sans"/>
                <a:ea typeface="Open Sans"/>
              </a:rPr>
              <a:t>	</a:t>
            </a:r>
            <a:r>
              <a:rPr b="0" lang="ru-RU" sz="2600" spc="-1" strike="noStrike">
                <a:solidFill>
                  <a:srgbClr val="d2dbe4"/>
                </a:solidFill>
                <a:latin typeface="Open Sans"/>
                <a:ea typeface="Open Sans"/>
              </a:rPr>
              <a:t>- англоязычный</a:t>
            </a:r>
            <a:endParaRPr b="0" lang="en-US" sz="2600" spc="-1" strike="noStrike">
              <a:latin typeface="Arial"/>
            </a:endParaRPr>
          </a:p>
          <a:p>
            <a:pPr>
              <a:lnSpc>
                <a:spcPct val="120000"/>
              </a:lnSpc>
              <a:spcBef>
                <a:spcPts val="2001"/>
              </a:spcBef>
              <a:buNone/>
              <a:tabLst>
                <a:tab algn="l" pos="0"/>
              </a:tabLst>
            </a:pPr>
            <a:r>
              <a:rPr b="0" lang="ru-RU" sz="2600" spc="-1" strike="noStrike">
                <a:solidFill>
                  <a:srgbClr val="d2dbe4"/>
                </a:solidFill>
                <a:latin typeface="Open Sans"/>
                <a:ea typeface="Open Sans"/>
              </a:rPr>
              <a:t>	</a:t>
            </a:r>
            <a:r>
              <a:rPr b="0" lang="ru-RU" sz="2600" spc="-1" strike="noStrike">
                <a:solidFill>
                  <a:srgbClr val="d2dbe4"/>
                </a:solidFill>
                <a:latin typeface="Open Sans"/>
                <a:ea typeface="Open Sans"/>
              </a:rPr>
              <a:t>- владеет python и средствами анализа данных</a:t>
            </a:r>
            <a:endParaRPr b="0" lang="en-US" sz="2600" spc="-1" strike="noStrike">
              <a:latin typeface="Arial"/>
            </a:endParaRPr>
          </a:p>
          <a:p>
            <a:pPr>
              <a:lnSpc>
                <a:spcPct val="120000"/>
              </a:lnSpc>
              <a:spcBef>
                <a:spcPts val="2001"/>
              </a:spcBef>
              <a:buNone/>
              <a:tabLst>
                <a:tab algn="l" pos="0"/>
              </a:tabLst>
            </a:pPr>
            <a:r>
              <a:rPr b="0" lang="ru-RU" sz="2600" spc="-1" strike="noStrike">
                <a:solidFill>
                  <a:srgbClr val="d2dbe4"/>
                </a:solidFill>
                <a:latin typeface="Open Sans"/>
                <a:ea typeface="Open Sans"/>
              </a:rPr>
              <a:t>2. Знания о задаче:</a:t>
            </a:r>
            <a:endParaRPr b="0" lang="en-US" sz="2600" spc="-1" strike="noStrike">
              <a:latin typeface="Arial"/>
            </a:endParaRPr>
          </a:p>
          <a:p>
            <a:pPr>
              <a:lnSpc>
                <a:spcPct val="120000"/>
              </a:lnSpc>
              <a:spcBef>
                <a:spcPts val="2001"/>
              </a:spcBef>
              <a:buNone/>
              <a:tabLst>
                <a:tab algn="l" pos="0"/>
              </a:tabLst>
            </a:pPr>
            <a:r>
              <a:rPr b="0" lang="ru-RU" sz="2600" spc="-1" strike="noStrike">
                <a:solidFill>
                  <a:srgbClr val="d2dbe4"/>
                </a:solidFill>
                <a:latin typeface="Open Sans"/>
                <a:ea typeface="Open Sans"/>
              </a:rPr>
              <a:t>	</a:t>
            </a:r>
            <a:r>
              <a:rPr b="0" lang="ru-RU" sz="2600" spc="-1" strike="noStrike">
                <a:solidFill>
                  <a:srgbClr val="d2dbe4"/>
                </a:solidFill>
                <a:latin typeface="Open Sans"/>
                <a:ea typeface="Open Sans"/>
              </a:rPr>
              <a:t>- разработка и эксплуатация  должны быть дешёвыми</a:t>
            </a:r>
            <a:endParaRPr b="0" lang="en-US" sz="2600" spc="-1" strike="noStrike">
              <a:latin typeface="Arial"/>
            </a:endParaRPr>
          </a:p>
          <a:p>
            <a:pPr>
              <a:lnSpc>
                <a:spcPct val="120000"/>
              </a:lnSpc>
              <a:spcBef>
                <a:spcPts val="2001"/>
              </a:spcBef>
              <a:buNone/>
              <a:tabLst>
                <a:tab algn="l" pos="0"/>
              </a:tabLst>
            </a:pPr>
            <a:r>
              <a:rPr b="0" lang="ru-RU" sz="2600" spc="-1" strike="noStrike">
                <a:solidFill>
                  <a:srgbClr val="d2dbe4"/>
                </a:solidFill>
                <a:latin typeface="Open Sans"/>
                <a:ea typeface="Open Sans"/>
              </a:rPr>
              <a:t>	</a:t>
            </a:r>
            <a:r>
              <a:rPr b="0" lang="ru-RU" sz="2600" spc="-1" strike="noStrike">
                <a:solidFill>
                  <a:srgbClr val="d2dbe4"/>
                </a:solidFill>
                <a:latin typeface="Open Sans"/>
                <a:ea typeface="Open Sans"/>
              </a:rPr>
              <a:t>- 1 игровой день обрабатывается менее, чем за 1 час</a:t>
            </a:r>
            <a:endParaRPr b="0" lang="en-US" sz="2600" spc="-1" strike="noStrike">
              <a:latin typeface="Arial"/>
            </a:endParaRPr>
          </a:p>
          <a:p>
            <a:pPr>
              <a:lnSpc>
                <a:spcPct val="120000"/>
              </a:lnSpc>
              <a:spcBef>
                <a:spcPts val="2001"/>
              </a:spcBef>
              <a:buNone/>
              <a:tabLst>
                <a:tab algn="l" pos="0"/>
              </a:tabLst>
            </a:pPr>
            <a:r>
              <a:rPr b="0" lang="ru-RU" sz="2600" spc="-1" strike="noStrike">
                <a:solidFill>
                  <a:srgbClr val="d2dbe4"/>
                </a:solidFill>
                <a:latin typeface="Open Sans"/>
                <a:ea typeface="Open Sans"/>
              </a:rPr>
              <a:t>	</a:t>
            </a:r>
            <a:r>
              <a:rPr b="0" lang="ru-RU" sz="2600" spc="-1" strike="noStrike">
                <a:solidFill>
                  <a:srgbClr val="d2dbe4"/>
                </a:solidFill>
                <a:latin typeface="Open Sans"/>
                <a:ea typeface="Open Sans"/>
              </a:rPr>
              <a:t>- интересность контента сложно оценить =&gt; нужен отбор человеком</a:t>
            </a:r>
            <a:endParaRPr b="0" lang="en-US" sz="2600" spc="-1" strike="noStrike">
              <a:latin typeface="Arial"/>
            </a:endParaRPr>
          </a:p>
        </p:txBody>
      </p:sp>
      <p:sp>
        <p:nvSpPr>
          <p:cNvPr id="2" name="PlaceHolder 1"/>
          <p:cNvSpPr>
            <a:spLocks noGrp="1"/>
          </p:cNvSpPr>
          <p:nvPr>
            <p:ph type="sldNum" idx="2"/>
          </p:nvPr>
        </p:nvSpPr>
        <p:spPr/>
        <p:txBody>
          <a:bodyPr/>
          <a:p>
            <a:fld id="{D48237F3-E0A9-42CF-8FD1-6FC52DFED3DE}" type="slidenum">
              <a:t>9</a:t>
            </a:fld>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54752"/>
      </a:dk2>
      <a:lt2>
        <a:srgbClr val="646779"/>
      </a:lt2>
      <a:accent1>
        <a:srgbClr val="635ed6"/>
      </a:accent1>
      <a:accent2>
        <a:srgbClr val="5e9eee"/>
      </a:accent2>
      <a:accent3>
        <a:srgbClr val="635ed5"/>
      </a:accent3>
      <a:accent4>
        <a:srgbClr val="5e9eef"/>
      </a:accent4>
      <a:accent5>
        <a:srgbClr val="d3dbe4"/>
      </a:accent5>
      <a:accent6>
        <a:srgbClr val="edf4fd"/>
      </a:accent6>
      <a:hlink>
        <a:srgbClr val="635ed5"/>
      </a:hlink>
      <a:folHlink>
        <a:srgbClr val="5e9dee"/>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54752"/>
      </a:dk2>
      <a:lt2>
        <a:srgbClr val="646779"/>
      </a:lt2>
      <a:accent1>
        <a:srgbClr val="635ed6"/>
      </a:accent1>
      <a:accent2>
        <a:srgbClr val="5e9eee"/>
      </a:accent2>
      <a:accent3>
        <a:srgbClr val="635ed5"/>
      </a:accent3>
      <a:accent4>
        <a:srgbClr val="5e9eef"/>
      </a:accent4>
      <a:accent5>
        <a:srgbClr val="d3dbe4"/>
      </a:accent5>
      <a:accent6>
        <a:srgbClr val="edf4fd"/>
      </a:accent6>
      <a:hlink>
        <a:srgbClr val="635ed5"/>
      </a:hlink>
      <a:folHlink>
        <a:srgbClr val="5e9dee"/>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54752"/>
      </a:dk2>
      <a:lt2>
        <a:srgbClr val="646779"/>
      </a:lt2>
      <a:accent1>
        <a:srgbClr val="635ed6"/>
      </a:accent1>
      <a:accent2>
        <a:srgbClr val="5e9eee"/>
      </a:accent2>
      <a:accent3>
        <a:srgbClr val="635ed5"/>
      </a:accent3>
      <a:accent4>
        <a:srgbClr val="5e9eef"/>
      </a:accent4>
      <a:accent5>
        <a:srgbClr val="d3dbe4"/>
      </a:accent5>
      <a:accent6>
        <a:srgbClr val="edf4fd"/>
      </a:accent6>
      <a:hlink>
        <a:srgbClr val="635ed5"/>
      </a:hlink>
      <a:folHlink>
        <a:srgbClr val="5e9dee"/>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250</TotalTime>
  <Application>LibreOffice/7.3.7.2$Linux_X86_64 LibreOffice_project/30$Build-2</Application>
  <AppVersion>15.0000</AppVersion>
  <Words>3834</Words>
  <Paragraphs>281</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en-US</dc:language>
  <cp:lastModifiedBy/>
  <dcterms:modified xsi:type="dcterms:W3CDTF">2023-12-22T23:55:07Z</dcterms:modified>
  <cp:revision>23</cp:revision>
  <dc:subject/>
  <dc:title>Презентация PowerPoint</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1</vt:i4>
  </property>
  <property fmtid="{D5CDD505-2E9C-101B-9397-08002B2CF9AE}" pid="3" name="PresentationFormat">
    <vt:lpwstr>Произвольный</vt:lpwstr>
  </property>
  <property fmtid="{D5CDD505-2E9C-101B-9397-08002B2CF9AE}" pid="4" name="Slides">
    <vt:i4>39</vt:i4>
  </property>
</Properties>
</file>