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3.jpeg" ContentType="image/jpeg"/>
  <Override PartName="/ppt/media/image2.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24384000" cy="13716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9FE0834A-F86F-4ED3-BC94-06151ACC06D8}"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218960" y="547200"/>
            <a:ext cx="21944520" cy="2289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1218960" y="3209400"/>
            <a:ext cx="219445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1218960" y="7364160"/>
            <a:ext cx="219445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F644BFC4-8E58-48D0-9E2A-D97F50AA1856}"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218960" y="547200"/>
            <a:ext cx="21944520" cy="2289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1218960" y="3209400"/>
            <a:ext cx="107089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12463560" y="3209400"/>
            <a:ext cx="107089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4"/>
          <p:cNvSpPr>
            <a:spLocks noGrp="1"/>
          </p:cNvSpPr>
          <p:nvPr>
            <p:ph/>
          </p:nvPr>
        </p:nvSpPr>
        <p:spPr>
          <a:xfrm>
            <a:off x="1218960" y="7364160"/>
            <a:ext cx="107089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5"/>
          <p:cNvSpPr>
            <a:spLocks noGrp="1"/>
          </p:cNvSpPr>
          <p:nvPr>
            <p:ph/>
          </p:nvPr>
        </p:nvSpPr>
        <p:spPr>
          <a:xfrm>
            <a:off x="12463560" y="7364160"/>
            <a:ext cx="107089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1"/>
          </p:nvPr>
        </p:nvSpPr>
        <p:spPr/>
        <p:txBody>
          <a:bodyPr/>
          <a:p>
            <a:fld id="{336EBBAF-C434-48D4-B054-6753AD831244}"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218960" y="547200"/>
            <a:ext cx="21944520" cy="2289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1218960" y="3209400"/>
            <a:ext cx="70657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8638200" y="3209400"/>
            <a:ext cx="70657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4"/>
          <p:cNvSpPr>
            <a:spLocks noGrp="1"/>
          </p:cNvSpPr>
          <p:nvPr>
            <p:ph/>
          </p:nvPr>
        </p:nvSpPr>
        <p:spPr>
          <a:xfrm>
            <a:off x="16057800" y="3209400"/>
            <a:ext cx="70657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5"/>
          <p:cNvSpPr>
            <a:spLocks noGrp="1"/>
          </p:cNvSpPr>
          <p:nvPr>
            <p:ph/>
          </p:nvPr>
        </p:nvSpPr>
        <p:spPr>
          <a:xfrm>
            <a:off x="1218960" y="7364160"/>
            <a:ext cx="70657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6"/>
          <p:cNvSpPr>
            <a:spLocks noGrp="1"/>
          </p:cNvSpPr>
          <p:nvPr>
            <p:ph/>
          </p:nvPr>
        </p:nvSpPr>
        <p:spPr>
          <a:xfrm>
            <a:off x="8638200" y="7364160"/>
            <a:ext cx="70657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7"/>
          <p:cNvSpPr>
            <a:spLocks noGrp="1"/>
          </p:cNvSpPr>
          <p:nvPr>
            <p:ph/>
          </p:nvPr>
        </p:nvSpPr>
        <p:spPr>
          <a:xfrm>
            <a:off x="16057800" y="7364160"/>
            <a:ext cx="70657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1"/>
          </p:nvPr>
        </p:nvSpPr>
        <p:spPr/>
        <p:txBody>
          <a:bodyPr/>
          <a:p>
            <a:fld id="{7FDD0805-0D7E-43DA-BABE-B992FCA28AF3}"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9F91C016-949F-4898-B211-65FBB54FA119}"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1218960" y="547200"/>
            <a:ext cx="21944520" cy="2289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type="subTitle"/>
          </p:nvPr>
        </p:nvSpPr>
        <p:spPr>
          <a:xfrm>
            <a:off x="1218960" y="3209400"/>
            <a:ext cx="21944520" cy="79545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2"/>
          </p:nvPr>
        </p:nvSpPr>
        <p:spPr/>
        <p:txBody>
          <a:bodyPr/>
          <a:p>
            <a:fld id="{6B594F26-FF69-4254-BC25-A9B13E26BE96}"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218960" y="547200"/>
            <a:ext cx="21944520" cy="2289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2"/>
          </p:nvPr>
        </p:nvSpPr>
        <p:spPr/>
        <p:txBody>
          <a:bodyPr/>
          <a:p>
            <a:fld id="{DB7A25A1-6F31-40A1-BEE4-4A76B499E515}"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218960" y="547200"/>
            <a:ext cx="21944520" cy="2289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1218960" y="3209400"/>
            <a:ext cx="10708920" cy="795456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3"/>
          <p:cNvSpPr>
            <a:spLocks noGrp="1"/>
          </p:cNvSpPr>
          <p:nvPr>
            <p:ph/>
          </p:nvPr>
        </p:nvSpPr>
        <p:spPr>
          <a:xfrm>
            <a:off x="12463560" y="3209400"/>
            <a:ext cx="10708920" cy="79545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60BBC301-A2A3-47BF-8297-C632A1A300B4}"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1218960" y="547200"/>
            <a:ext cx="21944520" cy="2289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2"/>
          </p:nvPr>
        </p:nvSpPr>
        <p:spPr/>
        <p:txBody>
          <a:bodyPr/>
          <a:p>
            <a:fld id="{1A8F8835-4D07-4A65-8C23-1177686DD132}"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1218960" y="547200"/>
            <a:ext cx="21944520" cy="10614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2"/>
          </p:nvPr>
        </p:nvSpPr>
        <p:spPr/>
        <p:txBody>
          <a:bodyPr/>
          <a:p>
            <a:fld id="{28ECCB26-B66C-49B8-ACA9-61A7AC4353B6}"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218960" y="547200"/>
            <a:ext cx="21944520" cy="2289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1218960" y="3209400"/>
            <a:ext cx="107089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53" name="PlaceHolder 3"/>
          <p:cNvSpPr>
            <a:spLocks noGrp="1"/>
          </p:cNvSpPr>
          <p:nvPr>
            <p:ph/>
          </p:nvPr>
        </p:nvSpPr>
        <p:spPr>
          <a:xfrm>
            <a:off x="12463560" y="3209400"/>
            <a:ext cx="10708920" cy="795456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4"/>
          <p:cNvSpPr>
            <a:spLocks noGrp="1"/>
          </p:cNvSpPr>
          <p:nvPr>
            <p:ph/>
          </p:nvPr>
        </p:nvSpPr>
        <p:spPr>
          <a:xfrm>
            <a:off x="1218960" y="7364160"/>
            <a:ext cx="107089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59E6DB35-A31B-4D30-AABF-88F303A39FAE}"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218960" y="547200"/>
            <a:ext cx="21944520" cy="2289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 name="PlaceHolder 2"/>
          <p:cNvSpPr>
            <a:spLocks noGrp="1"/>
          </p:cNvSpPr>
          <p:nvPr>
            <p:ph type="subTitle"/>
          </p:nvPr>
        </p:nvSpPr>
        <p:spPr>
          <a:xfrm>
            <a:off x="1218960" y="3209400"/>
            <a:ext cx="21944520" cy="79545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sldNum" idx="1"/>
          </p:nvPr>
        </p:nvSpPr>
        <p:spPr/>
        <p:txBody>
          <a:bodyPr/>
          <a:p>
            <a:fld id="{9AC61750-9042-4891-AF57-D1600FDE7F0F}"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218960" y="547200"/>
            <a:ext cx="21944520" cy="2289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1218960" y="3209400"/>
            <a:ext cx="10708920" cy="795456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12463560" y="3209400"/>
            <a:ext cx="107089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12463560" y="7364160"/>
            <a:ext cx="107089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20A1C5EF-A4E2-4F9D-81A7-B829DE097145}"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218960" y="547200"/>
            <a:ext cx="21944520" cy="2289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1218960" y="3209400"/>
            <a:ext cx="107089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12463560" y="3209400"/>
            <a:ext cx="107089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1218960" y="7364160"/>
            <a:ext cx="219445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2"/>
          </p:nvPr>
        </p:nvSpPr>
        <p:spPr/>
        <p:txBody>
          <a:bodyPr/>
          <a:p>
            <a:fld id="{BBC00F21-2C9E-4837-8FDB-7132722D0270}"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218960" y="547200"/>
            <a:ext cx="21944520" cy="2289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1218960" y="3209400"/>
            <a:ext cx="219445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1218960" y="7364160"/>
            <a:ext cx="219445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2"/>
          </p:nvPr>
        </p:nvSpPr>
        <p:spPr/>
        <p:txBody>
          <a:bodyPr/>
          <a:p>
            <a:fld id="{4FAFDF85-BB89-4433-9142-6BCB97554288}"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18960" y="547200"/>
            <a:ext cx="21944520" cy="2289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1218960" y="3209400"/>
            <a:ext cx="107089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3"/>
          <p:cNvSpPr>
            <a:spLocks noGrp="1"/>
          </p:cNvSpPr>
          <p:nvPr>
            <p:ph/>
          </p:nvPr>
        </p:nvSpPr>
        <p:spPr>
          <a:xfrm>
            <a:off x="12463560" y="3209400"/>
            <a:ext cx="107089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4"/>
          <p:cNvSpPr>
            <a:spLocks noGrp="1"/>
          </p:cNvSpPr>
          <p:nvPr>
            <p:ph/>
          </p:nvPr>
        </p:nvSpPr>
        <p:spPr>
          <a:xfrm>
            <a:off x="1218960" y="7364160"/>
            <a:ext cx="107089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5"/>
          <p:cNvSpPr>
            <a:spLocks noGrp="1"/>
          </p:cNvSpPr>
          <p:nvPr>
            <p:ph/>
          </p:nvPr>
        </p:nvSpPr>
        <p:spPr>
          <a:xfrm>
            <a:off x="12463560" y="7364160"/>
            <a:ext cx="107089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sldNum" idx="2"/>
          </p:nvPr>
        </p:nvSpPr>
        <p:spPr/>
        <p:txBody>
          <a:bodyPr/>
          <a:p>
            <a:fld id="{B71DB8A4-5CAC-48DA-8EAE-992836249FE5}"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218960" y="547200"/>
            <a:ext cx="21944520" cy="2289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1218960" y="3209400"/>
            <a:ext cx="70657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8638200" y="3209400"/>
            <a:ext cx="70657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4"/>
          <p:cNvSpPr>
            <a:spLocks noGrp="1"/>
          </p:cNvSpPr>
          <p:nvPr>
            <p:ph/>
          </p:nvPr>
        </p:nvSpPr>
        <p:spPr>
          <a:xfrm>
            <a:off x="16057800" y="3209400"/>
            <a:ext cx="70657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5"/>
          <p:cNvSpPr>
            <a:spLocks noGrp="1"/>
          </p:cNvSpPr>
          <p:nvPr>
            <p:ph/>
          </p:nvPr>
        </p:nvSpPr>
        <p:spPr>
          <a:xfrm>
            <a:off x="1218960" y="7364160"/>
            <a:ext cx="70657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6"/>
          <p:cNvSpPr>
            <a:spLocks noGrp="1"/>
          </p:cNvSpPr>
          <p:nvPr>
            <p:ph/>
          </p:nvPr>
        </p:nvSpPr>
        <p:spPr>
          <a:xfrm>
            <a:off x="8638200" y="7364160"/>
            <a:ext cx="70657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7"/>
          <p:cNvSpPr>
            <a:spLocks noGrp="1"/>
          </p:cNvSpPr>
          <p:nvPr>
            <p:ph/>
          </p:nvPr>
        </p:nvSpPr>
        <p:spPr>
          <a:xfrm>
            <a:off x="16057800" y="7364160"/>
            <a:ext cx="70657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sldNum" idx="2"/>
          </p:nvPr>
        </p:nvSpPr>
        <p:spPr/>
        <p:txBody>
          <a:bodyPr/>
          <a:p>
            <a:fld id="{5DEB04E5-7051-4F70-B1AD-AE0547B868F7}"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218960" y="547200"/>
            <a:ext cx="21944520" cy="2289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sldNum" idx="1"/>
          </p:nvPr>
        </p:nvSpPr>
        <p:spPr/>
        <p:txBody>
          <a:bodyPr/>
          <a:p>
            <a:fld id="{E2D5D4B4-563F-4C82-94E0-0F727D7F7451}"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218960" y="547200"/>
            <a:ext cx="21944520" cy="2289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1218960" y="3209400"/>
            <a:ext cx="10708920" cy="79545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3"/>
          <p:cNvSpPr>
            <a:spLocks noGrp="1"/>
          </p:cNvSpPr>
          <p:nvPr>
            <p:ph/>
          </p:nvPr>
        </p:nvSpPr>
        <p:spPr>
          <a:xfrm>
            <a:off x="12463560" y="3209400"/>
            <a:ext cx="10708920" cy="79545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sldNum" idx="1"/>
          </p:nvPr>
        </p:nvSpPr>
        <p:spPr/>
        <p:txBody>
          <a:bodyPr/>
          <a:p>
            <a:fld id="{F6601D03-ACDE-4E33-8387-B291344FD6D3}"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218960" y="547200"/>
            <a:ext cx="21944520" cy="2289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sldNum" idx="1"/>
          </p:nvPr>
        </p:nvSpPr>
        <p:spPr/>
        <p:txBody>
          <a:bodyPr/>
          <a:p>
            <a:fld id="{5594CB0F-D4EF-4818-BA96-52A8ADFE552F}"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218960" y="547200"/>
            <a:ext cx="21944520" cy="10614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sldNum" idx="1"/>
          </p:nvPr>
        </p:nvSpPr>
        <p:spPr/>
        <p:txBody>
          <a:bodyPr/>
          <a:p>
            <a:fld id="{BDBBB9E6-52C9-4023-B831-E352989A8E71}"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218960" y="547200"/>
            <a:ext cx="21944520" cy="2289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 name="PlaceHolder 2"/>
          <p:cNvSpPr>
            <a:spLocks noGrp="1"/>
          </p:cNvSpPr>
          <p:nvPr>
            <p:ph/>
          </p:nvPr>
        </p:nvSpPr>
        <p:spPr>
          <a:xfrm>
            <a:off x="1218960" y="3209400"/>
            <a:ext cx="107089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3"/>
          <p:cNvSpPr>
            <a:spLocks noGrp="1"/>
          </p:cNvSpPr>
          <p:nvPr>
            <p:ph/>
          </p:nvPr>
        </p:nvSpPr>
        <p:spPr>
          <a:xfrm>
            <a:off x="12463560" y="3209400"/>
            <a:ext cx="10708920" cy="795456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4"/>
          <p:cNvSpPr>
            <a:spLocks noGrp="1"/>
          </p:cNvSpPr>
          <p:nvPr>
            <p:ph/>
          </p:nvPr>
        </p:nvSpPr>
        <p:spPr>
          <a:xfrm>
            <a:off x="1218960" y="7364160"/>
            <a:ext cx="107089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C4BC3A72-28AA-43C2-9116-E1AD02056104}"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218960" y="547200"/>
            <a:ext cx="21944520" cy="2289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1218960" y="3209400"/>
            <a:ext cx="10708920" cy="795456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12463560" y="3209400"/>
            <a:ext cx="107089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12463560" y="7364160"/>
            <a:ext cx="107089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3A4FD1E8-9EF1-4366-ADC3-7921F9AC3F96}"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218960" y="547200"/>
            <a:ext cx="21944520" cy="2289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1218960" y="3209400"/>
            <a:ext cx="107089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12463560" y="3209400"/>
            <a:ext cx="107089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1218960" y="7364160"/>
            <a:ext cx="21944520" cy="37940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sldNum" idx="1"/>
          </p:nvPr>
        </p:nvSpPr>
        <p:spPr/>
        <p:txBody>
          <a:bodyPr/>
          <a:p>
            <a:fld id="{FE6FB197-F5F5-426D-8802-BDAF34EF672D}"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1333f"/>
        </a:solidFill>
      </p:bgPr>
    </p:bg>
    <p:spTree>
      <p:nvGrpSpPr>
        <p:cNvPr id="1" name=""/>
        <p:cNvGrpSpPr/>
        <p:nvPr/>
      </p:nvGrpSpPr>
      <p:grpSpPr>
        <a:xfrm>
          <a:off x="0" y="0"/>
          <a:ext cx="0" cy="0"/>
          <a:chOff x="0" y="0"/>
          <a:chExt cx="0" cy="0"/>
        </a:xfrm>
      </p:grpSpPr>
      <p:sp>
        <p:nvSpPr>
          <p:cNvPr id="0" name="PlaceHolder 1"/>
          <p:cNvSpPr>
            <a:spLocks noGrp="1"/>
          </p:cNvSpPr>
          <p:nvPr>
            <p:ph type="sldNum" idx="1"/>
          </p:nvPr>
        </p:nvSpPr>
        <p:spPr>
          <a:xfrm>
            <a:off x="20574000" y="12344400"/>
            <a:ext cx="2742840" cy="685440"/>
          </a:xfrm>
          <a:prstGeom prst="rect">
            <a:avLst/>
          </a:prstGeom>
          <a:noFill/>
          <a:ln w="12600">
            <a:noFill/>
          </a:ln>
        </p:spPr>
        <p:txBody>
          <a:bodyPr lIns="50760" rIns="50760" tIns="50760" bIns="50760" anchor="t">
            <a:noAutofit/>
          </a:bodyPr>
          <a:lstStyle>
            <a:lvl1pPr algn="ctr">
              <a:lnSpc>
                <a:spcPct val="100000"/>
              </a:lnSpc>
              <a:buNone/>
              <a:tabLst>
                <a:tab algn="l" pos="0"/>
              </a:tabLst>
              <a:defRPr b="0" lang="en-US" sz="2800" spc="-1" strike="noStrike">
                <a:solidFill>
                  <a:srgbClr val="000000"/>
                </a:solidFill>
                <a:latin typeface="Helvetica Neue Light"/>
                <a:ea typeface="Helvetica Neue Light"/>
              </a:defRPr>
            </a:lvl1pPr>
          </a:lstStyle>
          <a:p>
            <a:pPr algn="ctr">
              <a:lnSpc>
                <a:spcPct val="100000"/>
              </a:lnSpc>
              <a:buNone/>
              <a:tabLst>
                <a:tab algn="l" pos="0"/>
              </a:tabLst>
            </a:pPr>
            <a:fld id="{61CAFFB5-1034-43A9-8E6B-51D8B59B00F9}" type="slidenum">
              <a:rPr b="0" lang="en-US" sz="2800" spc="-1" strike="noStrike">
                <a:solidFill>
                  <a:srgbClr val="000000"/>
                </a:solidFill>
                <a:latin typeface="Helvetica Neue Light"/>
                <a:ea typeface="Helvetica Neue Light"/>
              </a:rPr>
              <a:t>&lt;number&gt;</a:t>
            </a:fld>
            <a:endParaRPr b="0" lang="en-US" sz="2800" spc="-1" strike="noStrike">
              <a:latin typeface="Times New Roman"/>
            </a:endParaRPr>
          </a:p>
        </p:txBody>
      </p:sp>
      <p:sp>
        <p:nvSpPr>
          <p:cNvPr id="1" name="PlaceHolder 2"/>
          <p:cNvSpPr>
            <a:spLocks noGrp="1"/>
          </p:cNvSpPr>
          <p:nvPr>
            <p:ph type="title"/>
          </p:nvPr>
        </p:nvSpPr>
        <p:spPr>
          <a:xfrm>
            <a:off x="1218960" y="547200"/>
            <a:ext cx="21944880" cy="2289960"/>
          </a:xfrm>
          <a:prstGeom prst="rect">
            <a:avLst/>
          </a:prstGeom>
          <a:noFill/>
          <a:ln w="0">
            <a:noFill/>
          </a:ln>
        </p:spPr>
        <p:txBody>
          <a:bodyPr lIns="0" rIns="0" tIns="0" bIns="0" anchor="ctr">
            <a:noAutofit/>
          </a:bodyPr>
          <a:p>
            <a:pPr algn="ctr">
              <a:buNone/>
            </a:pPr>
            <a:r>
              <a:rPr b="0" lang="en-US" sz="4400" spc="-1" strike="noStrike">
                <a:latin typeface="Arial"/>
              </a:rPr>
              <a:t>Click to edit the title </a:t>
            </a:r>
            <a:r>
              <a:rPr b="0" lang="en-US" sz="4400" spc="-1" strike="noStrike">
                <a:latin typeface="Arial"/>
              </a:rPr>
              <a:t>text format</a:t>
            </a:r>
            <a:endParaRPr b="0" lang="en-US" sz="4400" spc="-1" strike="noStrike">
              <a:latin typeface="Arial"/>
            </a:endParaRPr>
          </a:p>
        </p:txBody>
      </p:sp>
      <p:sp>
        <p:nvSpPr>
          <p:cNvPr id="2" name="PlaceHolder 3"/>
          <p:cNvSpPr>
            <a:spLocks noGrp="1"/>
          </p:cNvSpPr>
          <p:nvPr>
            <p:ph type="body"/>
          </p:nvPr>
        </p:nvSpPr>
        <p:spPr>
          <a:xfrm>
            <a:off x="1218960" y="3209400"/>
            <a:ext cx="21944880" cy="7954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1333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1218960" y="547200"/>
            <a:ext cx="21944520" cy="2289600"/>
          </a:xfrm>
          <a:prstGeom prst="rect">
            <a:avLst/>
          </a:prstGeom>
          <a:noFill/>
          <a:ln w="0">
            <a:noFill/>
          </a:ln>
        </p:spPr>
        <p:txBody>
          <a:bodyPr lIns="0" rIns="0" tIns="0" bIns="0" anchor="ctr">
            <a:noAutofit/>
          </a:bodyPr>
          <a:p>
            <a:r>
              <a:rPr b="0" lang="en-US" sz="1800" spc="-1" strike="noStrike">
                <a:latin typeface="Arial"/>
              </a:rPr>
              <a:t>Click to edit the </a:t>
            </a:r>
            <a:r>
              <a:rPr b="0" lang="en-US" sz="1800" spc="-1" strike="noStrike">
                <a:latin typeface="Arial"/>
              </a:rPr>
              <a:t>title text format</a:t>
            </a:r>
            <a:endParaRPr b="0" lang="en-US" sz="1800" spc="-1" strike="noStrike">
              <a:latin typeface="Arial"/>
            </a:endParaRPr>
          </a:p>
        </p:txBody>
      </p:sp>
      <p:sp>
        <p:nvSpPr>
          <p:cNvPr id="40"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ffffff"/>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ffffff"/>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ffffff"/>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ffffff"/>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ffffff"/>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ffffff"/>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1" name="PlaceHolder 3"/>
          <p:cNvSpPr>
            <a:spLocks noGrp="1"/>
          </p:cNvSpPr>
          <p:nvPr>
            <p:ph type="sldNum" idx="2"/>
          </p:nvPr>
        </p:nvSpPr>
        <p:spPr>
          <a:xfrm>
            <a:off x="20345400" y="12290040"/>
            <a:ext cx="3039120" cy="968400"/>
          </a:xfrm>
          <a:prstGeom prst="rect">
            <a:avLst/>
          </a:prstGeom>
          <a:noFill/>
          <a:ln w="12600">
            <a:noFill/>
          </a:ln>
        </p:spPr>
        <p:txBody>
          <a:bodyPr lIns="50760" rIns="50760" tIns="50760" bIns="50760" anchor="t">
            <a:noAutofit/>
          </a:bodyPr>
          <a:lstStyle>
            <a:lvl1pPr algn="ctr">
              <a:lnSpc>
                <a:spcPct val="100000"/>
              </a:lnSpc>
              <a:buNone/>
              <a:tabLst>
                <a:tab algn="l" pos="0"/>
              </a:tabLst>
              <a:defRPr b="0" lang="en-US" sz="2800" spc="-1" strike="noStrike">
                <a:solidFill>
                  <a:srgbClr val="000000"/>
                </a:solidFill>
                <a:latin typeface="Helvetica Neue Light"/>
                <a:ea typeface="Helvetica Neue Light"/>
              </a:defRPr>
            </a:lvl1pPr>
          </a:lstStyle>
          <a:p>
            <a:pPr algn="ctr">
              <a:lnSpc>
                <a:spcPct val="100000"/>
              </a:lnSpc>
              <a:buNone/>
              <a:tabLst>
                <a:tab algn="l" pos="0"/>
              </a:tabLst>
            </a:pPr>
            <a:fld id="{7EB66BB3-E652-475A-AD41-8AF992A226E0}" type="slidenum">
              <a:rPr b="0" lang="en-US" sz="2800" spc="-1" strike="noStrike">
                <a:solidFill>
                  <a:srgbClr val="000000"/>
                </a:solidFill>
                <a:latin typeface="Helvetica Neue Light"/>
                <a:ea typeface="Helvetica Neue Light"/>
              </a:rPr>
              <a:t>&lt;number&gt;</a:t>
            </a:fld>
            <a:endParaRPr b="0" lang="en-US" sz="2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basnya.streamlit.app/" TargetMode="External"/><Relationship Id="rId2" Type="http://schemas.openxmlformats.org/officeDocument/2006/relationships/hyperlink" Target="https://github.com/no-one2k/basnya" TargetMode="External"/><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Рисунок 2"/>
          <p:cNvSpPr/>
          <p:nvPr/>
        </p:nvSpPr>
        <p:spPr>
          <a:xfrm>
            <a:off x="2781360" y="1333440"/>
            <a:ext cx="27590040" cy="11048400"/>
          </a:xfrm>
          <a:prstGeom prst="roundRect">
            <a:avLst>
              <a:gd name="adj" fmla="val 50000"/>
            </a:avLst>
          </a:prstGeom>
          <a:blipFill rotWithShape="0">
            <a:blip r:embed="rId1"/>
            <a:srcRect/>
            <a:stretch/>
          </a:blipFill>
          <a:ln w="0">
            <a:noFill/>
          </a:ln>
        </p:spPr>
        <p:style>
          <a:lnRef idx="0"/>
          <a:fillRef idx="0"/>
          <a:effectRef idx="0"/>
          <a:fontRef idx="minor"/>
        </p:style>
      </p:sp>
      <p:sp>
        <p:nvSpPr>
          <p:cNvPr id="79" name="Кружок"/>
          <p:cNvSpPr/>
          <p:nvPr/>
        </p:nvSpPr>
        <p:spPr>
          <a:xfrm>
            <a:off x="3706920" y="2119320"/>
            <a:ext cx="9400320" cy="9400320"/>
          </a:xfrm>
          <a:prstGeom prst="ellipse">
            <a:avLst/>
          </a:prstGeom>
          <a:solidFill>
            <a:srgbClr val="31333f"/>
          </a:solidFill>
          <a:ln w="12700">
            <a:noFill/>
          </a:ln>
        </p:spPr>
        <p:style>
          <a:lnRef idx="0"/>
          <a:fillRef idx="0"/>
          <a:effectRef idx="0"/>
          <a:fontRef idx="minor"/>
        </p:style>
      </p:sp>
      <p:sp>
        <p:nvSpPr>
          <p:cNvPr id="80" name="Radiance"/>
          <p:cNvSpPr/>
          <p:nvPr/>
        </p:nvSpPr>
        <p:spPr>
          <a:xfrm>
            <a:off x="5706360" y="5685120"/>
            <a:ext cx="5125320" cy="1624680"/>
          </a:xfrm>
          <a:prstGeom prst="rect">
            <a:avLst/>
          </a:prstGeom>
          <a:noFill/>
          <a:ln w="12700">
            <a:noFill/>
          </a:ln>
        </p:spPr>
        <p:style>
          <a:lnRef idx="0"/>
          <a:fillRef idx="0"/>
          <a:effectRef idx="0"/>
          <a:fontRef idx="minor"/>
        </p:style>
        <p:txBody>
          <a:bodyPr wrap="none" lIns="50760" rIns="50760" tIns="50760" bIns="50760" anchor="ctr">
            <a:spAutoFit/>
          </a:bodyPr>
          <a:p>
            <a:pPr algn="ctr">
              <a:lnSpc>
                <a:spcPct val="100000"/>
              </a:lnSpc>
              <a:buNone/>
              <a:tabLst>
                <a:tab algn="l" pos="0"/>
              </a:tabLst>
            </a:pPr>
            <a:r>
              <a:rPr b="0" lang="en-US" sz="10000" spc="-1" strike="noStrike">
                <a:solidFill>
                  <a:srgbClr val="ffffff"/>
                </a:solidFill>
                <a:latin typeface="Maven Pro Bold"/>
                <a:ea typeface="Maven Pro Bold"/>
              </a:rPr>
              <a:t>BASNya</a:t>
            </a:r>
            <a:endParaRPr b="0" lang="en-US" sz="10000" spc="-1" strike="noStrike">
              <a:latin typeface="Arial"/>
            </a:endParaRPr>
          </a:p>
        </p:txBody>
      </p:sp>
      <p:sp>
        <p:nvSpPr>
          <p:cNvPr id="81" name="Premium PowerPoint, Keynote, Google Slides Template"/>
          <p:cNvSpPr/>
          <p:nvPr/>
        </p:nvSpPr>
        <p:spPr>
          <a:xfrm>
            <a:off x="6026760" y="7139160"/>
            <a:ext cx="4484160" cy="1929240"/>
          </a:xfrm>
          <a:prstGeom prst="rect">
            <a:avLst/>
          </a:prstGeom>
          <a:noFill/>
          <a:ln w="12700">
            <a:noFill/>
          </a:ln>
        </p:spPr>
        <p:style>
          <a:lnRef idx="0"/>
          <a:fillRef idx="0"/>
          <a:effectRef idx="0"/>
          <a:fontRef idx="minor"/>
        </p:style>
        <p:txBody>
          <a:bodyPr lIns="50760" rIns="50760" tIns="50760" bIns="50760" anchor="ctr">
            <a:spAutoFit/>
          </a:bodyPr>
          <a:p>
            <a:pPr algn="ctr">
              <a:lnSpc>
                <a:spcPct val="100000"/>
              </a:lnSpc>
              <a:buNone/>
              <a:tabLst>
                <a:tab algn="l" pos="0"/>
              </a:tabLst>
            </a:pPr>
            <a:r>
              <a:rPr b="0" lang="en-US" sz="4000" spc="-1" strike="noStrike">
                <a:solidFill>
                  <a:srgbClr val="e6edf3"/>
                </a:solidFill>
                <a:latin typeface="Maven Pro Medium"/>
                <a:ea typeface="OpenSans-Regular"/>
              </a:rPr>
              <a:t>Basketball Auto-generated Statistical News</a:t>
            </a:r>
            <a:endParaRPr b="0" lang="en-US" sz="4000" spc="-1" strike="noStrike">
              <a:latin typeface="Arial"/>
            </a:endParaRPr>
          </a:p>
        </p:txBody>
      </p:sp>
      <p:sp>
        <p:nvSpPr>
          <p:cNvPr id="2" name="PlaceHolder 1"/>
          <p:cNvSpPr>
            <a:spLocks noGrp="1"/>
          </p:cNvSpPr>
          <p:nvPr>
            <p:ph type="sldNum" idx="1"/>
          </p:nvPr>
        </p:nvSpPr>
        <p:spPr/>
        <p:txBody>
          <a:bodyPr/>
          <a:p>
            <a:fld id="{F41241A9-49FC-49D4-B4DD-2EF43E086F86}"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itle text slide 5"/>
          <p:cNvSpPr/>
          <p:nvPr/>
        </p:nvSpPr>
        <p:spPr>
          <a:xfrm>
            <a:off x="2394720" y="2072880"/>
            <a:ext cx="1955052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Карточка модели. Детали</a:t>
            </a:r>
            <a:endParaRPr b="0" lang="en-US" sz="8000" spc="-1" strike="noStrike">
              <a:latin typeface="Arial"/>
            </a:endParaRPr>
          </a:p>
        </p:txBody>
      </p:sp>
      <p:sp>
        <p:nvSpPr>
          <p:cNvPr id="132"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4"/>
          <p:cNvSpPr/>
          <p:nvPr/>
        </p:nvSpPr>
        <p:spPr>
          <a:xfrm>
            <a:off x="1600200" y="4572000"/>
            <a:ext cx="20802600" cy="689148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3600" spc="-1" strike="noStrike">
                <a:solidFill>
                  <a:srgbClr val="d2dbe4"/>
                </a:solidFill>
                <a:latin typeface="Open Sans"/>
                <a:ea typeface="Open Sans"/>
              </a:rPr>
              <a:t>1. Данные получены с портала stats.nba.com с помощью пакета `nba_api` </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для обучения детектора аномалий — протоколы игр регулярных сезонов НБА 2021-22 и 2022-23</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для подсистемы сигналов — протоколы игр текущего сезона НБА (2023-24)</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2. Стек: python + prefect + sklearn + shap + langchain + openAI + streamlit</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3. Fairness</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не используем пол\расу\национальность\возраст </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сторонняя LLM как чёрный ящик</a:t>
            </a:r>
            <a:endParaRPr b="0" lang="en-US" sz="3600" spc="-1" strike="noStrike">
              <a:latin typeface="Arial"/>
            </a:endParaRPr>
          </a:p>
        </p:txBody>
      </p:sp>
      <p:sp>
        <p:nvSpPr>
          <p:cNvPr id="2" name="PlaceHolder 1"/>
          <p:cNvSpPr>
            <a:spLocks noGrp="1"/>
          </p:cNvSpPr>
          <p:nvPr>
            <p:ph type="sldNum" idx="2"/>
          </p:nvPr>
        </p:nvSpPr>
        <p:spPr/>
        <p:txBody>
          <a:bodyPr/>
          <a:p>
            <a:fld id="{4DF0025E-8E9C-4680-A4B2-39C22427B469}"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itle text slide 20"/>
          <p:cNvSpPr/>
          <p:nvPr/>
        </p:nvSpPr>
        <p:spPr>
          <a:xfrm>
            <a:off x="2394720" y="2072880"/>
            <a:ext cx="1955052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Какие были сложности</a:t>
            </a:r>
            <a:endParaRPr b="0" lang="en-US" sz="8000" spc="-1" strike="noStrike">
              <a:latin typeface="Arial"/>
            </a:endParaRPr>
          </a:p>
        </p:txBody>
      </p:sp>
      <p:sp>
        <p:nvSpPr>
          <p:cNvPr id="13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1"/>
          <p:cNvSpPr/>
          <p:nvPr/>
        </p:nvSpPr>
        <p:spPr>
          <a:xfrm>
            <a:off x="2451240" y="5003640"/>
            <a:ext cx="19226880" cy="597852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3600" spc="-1" strike="noStrike">
                <a:solidFill>
                  <a:srgbClr val="d2dbe4"/>
                </a:solidFill>
                <a:latin typeface="Open Sans"/>
                <a:ea typeface="Open Sans"/>
              </a:rPr>
              <a:t>1. Слишком широкая постановка задачи в самом начале</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2. Отсутствие прямых метрик для более узкой задачи: как измерить и сравнивать интересность? </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3. PYOD и SHAP не дружат между собой</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4. Отсутствие документации на данные </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5*. Галлюцинации и некорректное поведение LLM</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6*. Малое разнообразие и «искусственность» контента</a:t>
            </a:r>
            <a:endParaRPr b="0" lang="en-US" sz="3600" spc="-1" strike="noStrike">
              <a:latin typeface="Arial"/>
            </a:endParaRPr>
          </a:p>
        </p:txBody>
      </p:sp>
      <p:sp>
        <p:nvSpPr>
          <p:cNvPr id="2" name="PlaceHolder 1"/>
          <p:cNvSpPr>
            <a:spLocks noGrp="1"/>
          </p:cNvSpPr>
          <p:nvPr>
            <p:ph type="sldNum" idx="2"/>
          </p:nvPr>
        </p:nvSpPr>
        <p:spPr/>
        <p:txBody>
          <a:bodyPr/>
          <a:p>
            <a:fld id="{A2726F73-C9BE-411F-B587-EEF1D3803EA4}"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64853"/>
        </a:solidFill>
      </p:bgPr>
    </p:bg>
    <p:spTree>
      <p:nvGrpSpPr>
        <p:cNvPr id="1" name=""/>
        <p:cNvGrpSpPr/>
        <p:nvPr/>
      </p:nvGrpSpPr>
      <p:grpSpPr>
        <a:xfrm>
          <a:off x="0" y="0"/>
          <a:ext cx="0" cy="0"/>
          <a:chOff x="0" y="0"/>
          <a:chExt cx="0" cy="0"/>
        </a:xfrm>
      </p:grpSpPr>
      <p:grpSp>
        <p:nvGrpSpPr>
          <p:cNvPr id="135" name="Группа 29"/>
          <p:cNvGrpSpPr/>
          <p:nvPr/>
        </p:nvGrpSpPr>
        <p:grpSpPr>
          <a:xfrm>
            <a:off x="1296360" y="1017000"/>
            <a:ext cx="11681280" cy="11681280"/>
            <a:chOff x="1296360" y="1017000"/>
            <a:chExt cx="11681280" cy="11681280"/>
          </a:xfrm>
        </p:grpSpPr>
        <p:sp>
          <p:nvSpPr>
            <p:cNvPr id="136" name="Кружок 82"/>
            <p:cNvSpPr/>
            <p:nvPr/>
          </p:nvSpPr>
          <p:spPr>
            <a:xfrm>
              <a:off x="1296360" y="1017000"/>
              <a:ext cx="11681280" cy="11681280"/>
            </a:xfrm>
            <a:prstGeom prst="ellipse">
              <a:avLst/>
            </a:prstGeom>
            <a:gradFill rotWithShape="0">
              <a:gsLst>
                <a:gs pos="0">
                  <a:srgbClr val="5e9eee"/>
                </a:gs>
                <a:gs pos="100000">
                  <a:srgbClr val="635ed6"/>
                </a:gs>
              </a:gsLst>
              <a:lin ang="3402000"/>
            </a:gradFill>
            <a:ln w="12700">
              <a:noFill/>
            </a:ln>
          </p:spPr>
          <p:style>
            <a:lnRef idx="0"/>
            <a:fillRef idx="0"/>
            <a:effectRef idx="0"/>
            <a:fontRef idx="minor"/>
          </p:style>
        </p:sp>
        <p:sp>
          <p:nvSpPr>
            <p:cNvPr id="137" name="Thank you! 1"/>
            <p:cNvSpPr/>
            <p:nvPr/>
          </p:nvSpPr>
          <p:spPr>
            <a:xfrm>
              <a:off x="2514600" y="5029200"/>
              <a:ext cx="9513000" cy="3757680"/>
            </a:xfrm>
            <a:prstGeom prst="rect">
              <a:avLst/>
            </a:prstGeom>
            <a:noFill/>
            <a:ln w="12700">
              <a:noFill/>
            </a:ln>
          </p:spPr>
          <p:style>
            <a:lnRef idx="0"/>
            <a:fillRef idx="0"/>
            <a:effectRef idx="0"/>
            <a:fontRef idx="minor"/>
          </p:style>
          <p:txBody>
            <a:bodyPr numCol="1" spcCol="0" wrap="none" lIns="50760" rIns="50760" tIns="50760" bIns="50760" anchor="ctr">
              <a:spAutoFit/>
            </a:bodyPr>
            <a:p>
              <a:pPr algn="ctr">
                <a:lnSpc>
                  <a:spcPct val="100000"/>
                </a:lnSpc>
                <a:buNone/>
                <a:tabLst>
                  <a:tab algn="l" pos="0"/>
                </a:tabLst>
              </a:pPr>
              <a:r>
                <a:rPr b="0" lang="en-US" sz="12000" spc="-1" strike="noStrike">
                  <a:solidFill>
                    <a:srgbClr val="31333f"/>
                  </a:solidFill>
                  <a:latin typeface="Maven Pro Bold"/>
                  <a:ea typeface="Maven Pro Bold"/>
                </a:rPr>
                <a:t>Спасибо за </a:t>
              </a:r>
              <a:br>
                <a:rPr sz="12000"/>
              </a:br>
              <a:r>
                <a:rPr b="0" lang="en-US" sz="12000" spc="-1" strike="noStrike">
                  <a:solidFill>
                    <a:srgbClr val="31333f"/>
                  </a:solidFill>
                  <a:latin typeface="Maven Pro Bold"/>
                  <a:ea typeface="Maven Pro Bold"/>
                </a:rPr>
                <a:t>внимание</a:t>
              </a:r>
              <a:endParaRPr b="0" lang="en-US" sz="12000" spc="-1" strike="noStrike">
                <a:latin typeface="Arial"/>
              </a:endParaRPr>
            </a:p>
          </p:txBody>
        </p:sp>
      </p:grpSp>
      <p:sp>
        <p:nvSpPr>
          <p:cNvPr id="138" name="Закругленный прямоугольник 52"/>
          <p:cNvSpPr/>
          <p:nvPr/>
        </p:nvSpPr>
        <p:spPr>
          <a:xfrm>
            <a:off x="14731920" y="1015920"/>
            <a:ext cx="18114840" cy="11683440"/>
          </a:xfrm>
          <a:prstGeom prst="roundRect">
            <a:avLst>
              <a:gd name="adj" fmla="val 50000"/>
            </a:avLst>
          </a:prstGeom>
          <a:solidFill>
            <a:srgbClr val="31333f"/>
          </a:solidFill>
          <a:ln w="12700">
            <a:noFill/>
          </a:ln>
        </p:spPr>
        <p:style>
          <a:lnRef idx="0"/>
          <a:fillRef idx="0"/>
          <a:effectRef idx="0"/>
          <a:fontRef idx="minor"/>
        </p:style>
      </p:sp>
      <p:sp>
        <p:nvSpPr>
          <p:cNvPr id="139" name="Кружок 83"/>
          <p:cNvSpPr/>
          <p:nvPr/>
        </p:nvSpPr>
        <p:spPr>
          <a:xfrm>
            <a:off x="15976440" y="10906200"/>
            <a:ext cx="1031040" cy="1031040"/>
          </a:xfrm>
          <a:prstGeom prst="ellipse">
            <a:avLst/>
          </a:prstGeom>
          <a:solidFill>
            <a:srgbClr val="646879"/>
          </a:solidFill>
          <a:ln w="12700">
            <a:noFill/>
          </a:ln>
        </p:spPr>
        <p:style>
          <a:lnRef idx="0"/>
          <a:fillRef idx="0"/>
          <a:effectRef idx="0"/>
          <a:fontRef idx="minor"/>
        </p:style>
      </p:sp>
      <p:sp>
        <p:nvSpPr>
          <p:cNvPr id="140" name="Кружок 84"/>
          <p:cNvSpPr/>
          <p:nvPr/>
        </p:nvSpPr>
        <p:spPr>
          <a:xfrm>
            <a:off x="17276760" y="10906200"/>
            <a:ext cx="1031040" cy="1031040"/>
          </a:xfrm>
          <a:prstGeom prst="ellipse">
            <a:avLst/>
          </a:prstGeom>
          <a:solidFill>
            <a:srgbClr val="464853"/>
          </a:solidFill>
          <a:ln w="12700">
            <a:noFill/>
          </a:ln>
        </p:spPr>
        <p:style>
          <a:lnRef idx="0"/>
          <a:fillRef idx="0"/>
          <a:effectRef idx="0"/>
          <a:fontRef idx="minor"/>
        </p:style>
      </p:sp>
      <p:sp>
        <p:nvSpPr>
          <p:cNvPr id="141" name="Кружок 85"/>
          <p:cNvSpPr/>
          <p:nvPr/>
        </p:nvSpPr>
        <p:spPr>
          <a:xfrm>
            <a:off x="18576720" y="10906200"/>
            <a:ext cx="1031040" cy="1031040"/>
          </a:xfrm>
          <a:prstGeom prst="ellipse">
            <a:avLst/>
          </a:prstGeom>
          <a:solidFill>
            <a:srgbClr val="31333f"/>
          </a:solidFill>
          <a:ln w="12700">
            <a:noFill/>
          </a:ln>
        </p:spPr>
        <p:style>
          <a:lnRef idx="0"/>
          <a:fillRef idx="0"/>
          <a:effectRef idx="0"/>
          <a:fontRef idx="minor"/>
        </p:style>
      </p:sp>
      <p:sp>
        <p:nvSpPr>
          <p:cNvPr id="142" name="Кружок 86"/>
          <p:cNvSpPr/>
          <p:nvPr/>
        </p:nvSpPr>
        <p:spPr>
          <a:xfrm>
            <a:off x="19877040" y="10906200"/>
            <a:ext cx="1031040" cy="1031040"/>
          </a:xfrm>
          <a:prstGeom prst="ellipse">
            <a:avLst/>
          </a:prstGeom>
          <a:solidFill>
            <a:schemeClr val="accent2"/>
          </a:solidFill>
          <a:ln w="12700">
            <a:noFill/>
          </a:ln>
        </p:spPr>
        <p:style>
          <a:lnRef idx="0"/>
          <a:fillRef idx="0"/>
          <a:effectRef idx="0"/>
          <a:fontRef idx="minor"/>
        </p:style>
      </p:sp>
      <p:sp>
        <p:nvSpPr>
          <p:cNvPr id="143" name="Кружок 87"/>
          <p:cNvSpPr/>
          <p:nvPr/>
        </p:nvSpPr>
        <p:spPr>
          <a:xfrm>
            <a:off x="21177000" y="10906200"/>
            <a:ext cx="1031040" cy="1031040"/>
          </a:xfrm>
          <a:prstGeom prst="ellipse">
            <a:avLst/>
          </a:prstGeom>
          <a:solidFill>
            <a:schemeClr val="accent1"/>
          </a:solidFill>
          <a:ln w="12700">
            <a:noFill/>
          </a:ln>
        </p:spPr>
        <p:style>
          <a:lnRef idx="0"/>
          <a:fillRef idx="0"/>
          <a:effectRef idx="0"/>
          <a:fontRef idx="minor"/>
        </p:style>
      </p:sp>
      <p:sp>
        <p:nvSpPr>
          <p:cNvPr id="144" name="Кружок 88"/>
          <p:cNvSpPr/>
          <p:nvPr/>
        </p:nvSpPr>
        <p:spPr>
          <a:xfrm>
            <a:off x="22477320" y="10906200"/>
            <a:ext cx="1031040" cy="1031040"/>
          </a:xfrm>
          <a:prstGeom prst="ellipse">
            <a:avLst/>
          </a:prstGeom>
          <a:solidFill>
            <a:srgbClr val="eef4fe"/>
          </a:solidFill>
          <a:ln w="12700">
            <a:noFill/>
          </a:ln>
        </p:spPr>
        <p:style>
          <a:lnRef idx="0"/>
          <a:fillRef idx="0"/>
          <a:effectRef idx="0"/>
          <a:fontRef idx="minor"/>
        </p:style>
      </p:sp>
      <p:sp>
        <p:nvSpPr>
          <p:cNvPr id="145" name="Кружок 89"/>
          <p:cNvSpPr/>
          <p:nvPr/>
        </p:nvSpPr>
        <p:spPr>
          <a:xfrm>
            <a:off x="23777280" y="10906200"/>
            <a:ext cx="1031040" cy="1031040"/>
          </a:xfrm>
          <a:prstGeom prst="ellipse">
            <a:avLst/>
          </a:prstGeom>
          <a:solidFill>
            <a:srgbClr val="d2dbe4"/>
          </a:solidFill>
          <a:ln w="12700">
            <a:noFill/>
          </a:ln>
        </p:spPr>
        <p:style>
          <a:lnRef idx="0"/>
          <a:fillRef idx="0"/>
          <a:effectRef idx="0"/>
          <a:fontRef idx="minor"/>
        </p:style>
      </p:sp>
      <p:sp>
        <p:nvSpPr>
          <p:cNvPr id="2" name="PlaceHolder 1"/>
          <p:cNvSpPr>
            <a:spLocks noGrp="1"/>
          </p:cNvSpPr>
          <p:nvPr>
            <p:ph type="sldNum" idx="2"/>
          </p:nvPr>
        </p:nvSpPr>
        <p:spPr/>
        <p:txBody>
          <a:bodyPr/>
          <a:p>
            <a:fld id="{1A441F47-B3D5-477D-A7B0-EF3E18832600}" type="slidenum">
              <a:t>12</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itle text slide 21"/>
          <p:cNvSpPr/>
          <p:nvPr/>
        </p:nvSpPr>
        <p:spPr>
          <a:xfrm>
            <a:off x="2394720" y="2072880"/>
            <a:ext cx="911160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Суть проекта</a:t>
            </a:r>
            <a:endParaRPr b="0" lang="en-US" sz="8000" spc="-1" strike="noStrike">
              <a:latin typeface="Arial"/>
            </a:endParaRPr>
          </a:p>
        </p:txBody>
      </p:sp>
      <p:sp>
        <p:nvSpPr>
          <p:cNvPr id="83"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7"/>
          <p:cNvSpPr/>
          <p:nvPr/>
        </p:nvSpPr>
        <p:spPr>
          <a:xfrm>
            <a:off x="2451240" y="5003640"/>
            <a:ext cx="19265760" cy="572436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3600" spc="-1" strike="noStrike">
                <a:solidFill>
                  <a:srgbClr val="d2dbe4"/>
                </a:solidFill>
                <a:latin typeface="Open Sans"/>
                <a:ea typeface="Open Sans"/>
              </a:rPr>
              <a:t>Автоматическая генерация твитов на основе аномальных\интересных выступлений игроков НБА</a:t>
            </a:r>
            <a:endParaRPr b="0" lang="en-US" sz="3600" spc="-1" strike="noStrike">
              <a:latin typeface="Arial"/>
            </a:endParaRPr>
          </a:p>
          <a:p>
            <a:pPr>
              <a:lnSpc>
                <a:spcPct val="120000"/>
              </a:lnSpc>
              <a:spcBef>
                <a:spcPts val="2001"/>
              </a:spcBef>
              <a:buNone/>
              <a:tabLst>
                <a:tab algn="l" pos="0"/>
              </a:tabLst>
            </a:pP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Демо-стенд проекта: </a:t>
            </a:r>
            <a:r>
              <a:rPr b="0" lang="ru-RU" sz="3600" spc="-1" strike="noStrike" u="sng">
                <a:solidFill>
                  <a:srgbClr val="635ed5"/>
                </a:solidFill>
                <a:uFillTx/>
                <a:latin typeface="Open Sans"/>
                <a:ea typeface="Open Sans"/>
                <a:hlinkClick r:id="rId1"/>
              </a:rPr>
              <a:t>https://basnya.streamlit.app</a:t>
            </a:r>
            <a:r>
              <a:rPr b="0" lang="ru-RU" sz="3600" spc="-1" strike="noStrike">
                <a:solidFill>
                  <a:srgbClr val="d2dbe4"/>
                </a:solidFill>
                <a:latin typeface="Open Sans"/>
                <a:ea typeface="Open Sans"/>
              </a:rPr>
              <a:t>  </a:t>
            </a:r>
            <a:br>
              <a:rPr sz="3600"/>
            </a:br>
            <a:r>
              <a:rPr b="0" lang="ru-RU" sz="3600" spc="-1" strike="noStrike">
                <a:solidFill>
                  <a:srgbClr val="d2dbe4"/>
                </a:solidFill>
                <a:latin typeface="Open Sans"/>
                <a:ea typeface="Open Sans"/>
              </a:rPr>
              <a:t>Пароль: basnya_weak_password</a:t>
            </a:r>
            <a:endParaRPr b="0" lang="en-US" sz="3600" spc="-1" strike="noStrike">
              <a:latin typeface="Arial"/>
            </a:endParaRPr>
          </a:p>
          <a:p>
            <a:pPr>
              <a:lnSpc>
                <a:spcPct val="120000"/>
              </a:lnSpc>
              <a:spcBef>
                <a:spcPts val="2001"/>
              </a:spcBef>
              <a:buNone/>
              <a:tabLst>
                <a:tab algn="l" pos="0"/>
              </a:tabLst>
            </a:pP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Код проекта: </a:t>
            </a:r>
            <a:r>
              <a:rPr b="0" lang="ru-RU" sz="3600" spc="-1" strike="noStrike" u="sng">
                <a:solidFill>
                  <a:srgbClr val="635ed5"/>
                </a:solidFill>
                <a:uFillTx/>
                <a:latin typeface="Open Sans"/>
                <a:ea typeface="Open Sans"/>
                <a:hlinkClick r:id="rId2"/>
              </a:rPr>
              <a:t>https://github.com/no-one2k/basnya</a:t>
            </a:r>
            <a:r>
              <a:rPr b="0" lang="ru-RU" sz="3600" spc="-1" strike="noStrike">
                <a:solidFill>
                  <a:srgbClr val="d2dbe4"/>
                </a:solidFill>
                <a:latin typeface="Open Sans"/>
                <a:ea typeface="Open Sans"/>
              </a:rPr>
              <a:t> </a:t>
            </a:r>
            <a:endParaRPr b="0" lang="en-US" sz="3600" spc="-1" strike="noStrike">
              <a:latin typeface="Arial"/>
            </a:endParaRPr>
          </a:p>
        </p:txBody>
      </p:sp>
      <p:sp>
        <p:nvSpPr>
          <p:cNvPr id="2" name="PlaceHolder 1"/>
          <p:cNvSpPr>
            <a:spLocks noGrp="1"/>
          </p:cNvSpPr>
          <p:nvPr>
            <p:ph type="sldNum" idx="2"/>
          </p:nvPr>
        </p:nvSpPr>
        <p:spPr/>
        <p:txBody>
          <a:bodyPr/>
          <a:p>
            <a:fld id="{EEDC8F55-D9B8-4268-BCD6-D6AAA592536C}"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Закругленный прямоугольник"/>
          <p:cNvSpPr/>
          <p:nvPr/>
        </p:nvSpPr>
        <p:spPr>
          <a:xfrm>
            <a:off x="2438280" y="2438280"/>
            <a:ext cx="6228720" cy="8838360"/>
          </a:xfrm>
          <a:prstGeom prst="roundRect">
            <a:avLst>
              <a:gd name="adj" fmla="val 3496"/>
            </a:avLst>
          </a:prstGeom>
          <a:solidFill>
            <a:srgbClr val="31333f"/>
          </a:solidFill>
          <a:ln w="12700">
            <a:noFill/>
          </a:ln>
        </p:spPr>
        <p:style>
          <a:lnRef idx="0"/>
          <a:fillRef idx="0"/>
          <a:effectRef idx="0"/>
          <a:fontRef idx="minor"/>
        </p:style>
      </p:sp>
      <p:sp>
        <p:nvSpPr>
          <p:cNvPr id="85" name="Закругленный прямоугольник"/>
          <p:cNvSpPr/>
          <p:nvPr/>
        </p:nvSpPr>
        <p:spPr>
          <a:xfrm>
            <a:off x="9077400" y="2438280"/>
            <a:ext cx="6228720" cy="8838360"/>
          </a:xfrm>
          <a:prstGeom prst="roundRect">
            <a:avLst>
              <a:gd name="adj" fmla="val 3496"/>
            </a:avLst>
          </a:prstGeom>
          <a:solidFill>
            <a:srgbClr val="31333f"/>
          </a:solidFill>
          <a:ln w="12700">
            <a:noFill/>
          </a:ln>
        </p:spPr>
        <p:style>
          <a:lnRef idx="0"/>
          <a:fillRef idx="0"/>
          <a:effectRef idx="0"/>
          <a:fontRef idx="minor"/>
        </p:style>
      </p:sp>
      <p:sp>
        <p:nvSpPr>
          <p:cNvPr id="86" name="Закругленный прямоугольник"/>
          <p:cNvSpPr/>
          <p:nvPr/>
        </p:nvSpPr>
        <p:spPr>
          <a:xfrm>
            <a:off x="15716160" y="2438280"/>
            <a:ext cx="6228720" cy="8838360"/>
          </a:xfrm>
          <a:prstGeom prst="roundRect">
            <a:avLst>
              <a:gd name="adj" fmla="val 3496"/>
            </a:avLst>
          </a:prstGeom>
          <a:solidFill>
            <a:srgbClr val="31333f"/>
          </a:solidFill>
          <a:ln w="12700">
            <a:noFill/>
          </a:ln>
        </p:spPr>
        <p:style>
          <a:lnRef idx="0"/>
          <a:fillRef idx="0"/>
          <a:effectRef idx="0"/>
          <a:fontRef idx="minor"/>
        </p:style>
      </p:sp>
      <p:sp>
        <p:nvSpPr>
          <p:cNvPr id="87" name="Рисунок 11"/>
          <p:cNvSpPr/>
          <p:nvPr/>
        </p:nvSpPr>
        <p:spPr>
          <a:xfrm>
            <a:off x="9756720" y="3137040"/>
            <a:ext cx="1954800" cy="2015280"/>
          </a:xfrm>
          <a:prstGeom prst="roundRect">
            <a:avLst>
              <a:gd name="adj" fmla="val 5201"/>
            </a:avLst>
          </a:prstGeom>
          <a:blipFill rotWithShape="0">
            <a:blip r:embed="rId1"/>
            <a:srcRect/>
            <a:stretch/>
          </a:blipFill>
          <a:ln w="0">
            <a:noFill/>
          </a:ln>
        </p:spPr>
        <p:style>
          <a:lnRef idx="0"/>
          <a:fillRef idx="0"/>
          <a:effectRef idx="0"/>
          <a:fontRef idx="minor"/>
        </p:style>
      </p:sp>
      <p:sp>
        <p:nvSpPr>
          <p:cNvPr id="88" name="Рисунок 13"/>
          <p:cNvSpPr/>
          <p:nvPr/>
        </p:nvSpPr>
        <p:spPr>
          <a:xfrm>
            <a:off x="16362360" y="3137040"/>
            <a:ext cx="1954800" cy="2015280"/>
          </a:xfrm>
          <a:prstGeom prst="roundRect">
            <a:avLst>
              <a:gd name="adj" fmla="val 6243"/>
            </a:avLst>
          </a:prstGeom>
          <a:blipFill rotWithShape="0">
            <a:blip r:embed="rId2"/>
            <a:srcRect/>
            <a:stretch/>
          </a:blipFill>
          <a:ln w="0">
            <a:noFill/>
          </a:ln>
        </p:spPr>
        <p:style>
          <a:lnRef idx="0"/>
          <a:fillRef idx="0"/>
          <a:effectRef idx="0"/>
          <a:fontRef idx="minor"/>
        </p:style>
      </p:sp>
      <p:sp>
        <p:nvSpPr>
          <p:cNvPr id="89" name="Alice Stark"/>
          <p:cNvSpPr/>
          <p:nvPr/>
        </p:nvSpPr>
        <p:spPr>
          <a:xfrm>
            <a:off x="3042360" y="5054760"/>
            <a:ext cx="4704840" cy="10152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ru-RU" sz="6000" spc="-1" strike="noStrike">
                <a:solidFill>
                  <a:srgbClr val="ffffff"/>
                </a:solidFill>
                <a:latin typeface="Maven Pro Medium"/>
                <a:ea typeface="Maven Pro Medium"/>
              </a:rPr>
              <a:t>Алексей</a:t>
            </a:r>
            <a:endParaRPr b="0" lang="en-US" sz="6000" spc="-1" strike="noStrike">
              <a:latin typeface="Arial"/>
            </a:endParaRPr>
          </a:p>
        </p:txBody>
      </p:sp>
      <p:sp>
        <p:nvSpPr>
          <p:cNvPr id="90" name="Lorem ipsum sed dolor sit sed amet, consectetur adipiscing incididunt ut labore et dolore nostrud exercitation ullamco"/>
          <p:cNvSpPr/>
          <p:nvPr/>
        </p:nvSpPr>
        <p:spPr>
          <a:xfrm>
            <a:off x="3111840" y="6997680"/>
            <a:ext cx="4983840" cy="247716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en-US" sz="2600" spc="-1" strike="noStrike">
                <a:solidFill>
                  <a:srgbClr val="d2dbe4"/>
                </a:solidFill>
                <a:latin typeface="Open Sans"/>
                <a:ea typeface="Open Sans"/>
              </a:rPr>
              <a:t>Lorem ipsum sed dolor sit sed amet, consectetur adipiscing incididunt ut labore et dolore nostrud exercitation ullamco</a:t>
            </a:r>
            <a:endParaRPr b="0" lang="en-US" sz="2600" spc="-1" strike="noStrike">
              <a:latin typeface="Arial"/>
            </a:endParaRPr>
          </a:p>
        </p:txBody>
      </p:sp>
      <p:sp>
        <p:nvSpPr>
          <p:cNvPr id="91" name="MANAGER"/>
          <p:cNvSpPr/>
          <p:nvPr/>
        </p:nvSpPr>
        <p:spPr>
          <a:xfrm>
            <a:off x="3085560" y="6175440"/>
            <a:ext cx="3833280" cy="4968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2600" spc="-1" strike="noStrike" cap="all">
                <a:solidFill>
                  <a:srgbClr val="646879"/>
                </a:solidFill>
                <a:latin typeface="Maven Pro Medium"/>
                <a:ea typeface="Maven Pro Medium"/>
              </a:rPr>
              <a:t>MANAGER</a:t>
            </a:r>
            <a:endParaRPr b="0" lang="en-US" sz="2600" spc="-1" strike="noStrike">
              <a:latin typeface="Arial"/>
            </a:endParaRPr>
          </a:p>
        </p:txBody>
      </p:sp>
      <p:sp>
        <p:nvSpPr>
          <p:cNvPr id="92" name="Закругленный прямоугольник"/>
          <p:cNvSpPr/>
          <p:nvPr/>
        </p:nvSpPr>
        <p:spPr>
          <a:xfrm>
            <a:off x="3200400" y="9651960"/>
            <a:ext cx="3908160" cy="791640"/>
          </a:xfrm>
          <a:prstGeom prst="roundRect">
            <a:avLst>
              <a:gd name="adj" fmla="val 13215"/>
            </a:avLst>
          </a:prstGeom>
          <a:gradFill rotWithShape="0">
            <a:gsLst>
              <a:gs pos="0">
                <a:srgbClr val="5e9eee"/>
              </a:gs>
              <a:gs pos="100000">
                <a:srgbClr val="635ed6"/>
              </a:gs>
            </a:gsLst>
            <a:lin ang="3402000"/>
          </a:gradFill>
          <a:ln w="12700">
            <a:noFill/>
          </a:ln>
        </p:spPr>
        <p:style>
          <a:lnRef idx="0"/>
          <a:fillRef idx="0"/>
          <a:effectRef idx="0"/>
          <a:fontRef idx="minor"/>
        </p:style>
      </p:sp>
      <p:sp>
        <p:nvSpPr>
          <p:cNvPr id="93" name="More Information"/>
          <p:cNvSpPr/>
          <p:nvPr/>
        </p:nvSpPr>
        <p:spPr>
          <a:xfrm>
            <a:off x="3237840" y="9784440"/>
            <a:ext cx="3833280" cy="496800"/>
          </a:xfrm>
          <a:prstGeom prst="rect">
            <a:avLst/>
          </a:prstGeom>
          <a:noFill/>
          <a:ln w="12700">
            <a:noFill/>
          </a:ln>
        </p:spPr>
        <p:style>
          <a:lnRef idx="0"/>
          <a:fillRef idx="0"/>
          <a:effectRef idx="0"/>
          <a:fontRef idx="minor"/>
        </p:style>
        <p:txBody>
          <a:bodyPr lIns="50760" rIns="50760" tIns="50760" bIns="50760" anchor="ctr">
            <a:spAutoFit/>
          </a:bodyPr>
          <a:p>
            <a:pPr algn="ctr">
              <a:lnSpc>
                <a:spcPct val="100000"/>
              </a:lnSpc>
              <a:buNone/>
              <a:tabLst>
                <a:tab algn="l" pos="0"/>
              </a:tabLst>
            </a:pPr>
            <a:r>
              <a:rPr b="0" lang="en-US" sz="2600" spc="-1" strike="noStrike" cap="all">
                <a:solidFill>
                  <a:srgbClr val="31333f"/>
                </a:solidFill>
                <a:latin typeface="Maven Pro Medium"/>
                <a:ea typeface="Maven Pro Medium"/>
              </a:rPr>
              <a:t>More Information</a:t>
            </a:r>
            <a:endParaRPr b="0" lang="en-US" sz="2600" spc="-1" strike="noStrike">
              <a:latin typeface="Arial"/>
            </a:endParaRPr>
          </a:p>
        </p:txBody>
      </p:sp>
      <p:sp>
        <p:nvSpPr>
          <p:cNvPr id="94" name="Alex Lee"/>
          <p:cNvSpPr/>
          <p:nvPr/>
        </p:nvSpPr>
        <p:spPr>
          <a:xfrm>
            <a:off x="9681120" y="5054760"/>
            <a:ext cx="4704840" cy="10152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ru-RU" sz="6000" spc="-1" strike="noStrike">
                <a:solidFill>
                  <a:srgbClr val="ffffff"/>
                </a:solidFill>
                <a:latin typeface="Maven Pro Medium"/>
                <a:ea typeface="Maven Pro Medium"/>
              </a:rPr>
              <a:t>Богдан</a:t>
            </a:r>
            <a:endParaRPr b="0" lang="en-US" sz="6000" spc="-1" strike="noStrike">
              <a:latin typeface="Arial"/>
            </a:endParaRPr>
          </a:p>
        </p:txBody>
      </p:sp>
      <p:sp>
        <p:nvSpPr>
          <p:cNvPr id="95" name="Lorem ipsum sed dolor sit sed amet, consectetur adipiscing incididunt ut labore et dolore nostrud exercitation ullamco"/>
          <p:cNvSpPr/>
          <p:nvPr/>
        </p:nvSpPr>
        <p:spPr>
          <a:xfrm>
            <a:off x="9750600" y="6997680"/>
            <a:ext cx="4983840" cy="247716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en-US" sz="2600" spc="-1" strike="noStrike">
                <a:solidFill>
                  <a:srgbClr val="d2dbe4"/>
                </a:solidFill>
                <a:latin typeface="Open Sans"/>
                <a:ea typeface="Open Sans"/>
              </a:rPr>
              <a:t>Lorem ipsum sed dolor sit sed amet, consectetur adipiscing incididunt ut labore et dolore nostrud exercitation ullamco</a:t>
            </a:r>
            <a:endParaRPr b="0" lang="en-US" sz="2600" spc="-1" strike="noStrike">
              <a:latin typeface="Arial"/>
            </a:endParaRPr>
          </a:p>
        </p:txBody>
      </p:sp>
      <p:sp>
        <p:nvSpPr>
          <p:cNvPr id="96" name="MANAGER"/>
          <p:cNvSpPr/>
          <p:nvPr/>
        </p:nvSpPr>
        <p:spPr>
          <a:xfrm>
            <a:off x="9724320" y="6175440"/>
            <a:ext cx="3833280" cy="4968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2600" spc="-1" strike="noStrike" cap="all">
                <a:solidFill>
                  <a:srgbClr val="646879"/>
                </a:solidFill>
                <a:latin typeface="Maven Pro Medium"/>
                <a:ea typeface="Maven Pro Medium"/>
              </a:rPr>
              <a:t>MANAGER</a:t>
            </a:r>
            <a:endParaRPr b="0" lang="en-US" sz="2600" spc="-1" strike="noStrike">
              <a:latin typeface="Arial"/>
            </a:endParaRPr>
          </a:p>
        </p:txBody>
      </p:sp>
      <p:sp>
        <p:nvSpPr>
          <p:cNvPr id="97" name="Закругленный прямоугольник"/>
          <p:cNvSpPr/>
          <p:nvPr/>
        </p:nvSpPr>
        <p:spPr>
          <a:xfrm>
            <a:off x="9839160" y="9651960"/>
            <a:ext cx="3908160" cy="791640"/>
          </a:xfrm>
          <a:prstGeom prst="roundRect">
            <a:avLst>
              <a:gd name="adj" fmla="val 13215"/>
            </a:avLst>
          </a:prstGeom>
          <a:gradFill rotWithShape="0">
            <a:gsLst>
              <a:gs pos="0">
                <a:srgbClr val="5e9eee"/>
              </a:gs>
              <a:gs pos="100000">
                <a:srgbClr val="635ed6"/>
              </a:gs>
            </a:gsLst>
            <a:lin ang="3402000"/>
          </a:gradFill>
          <a:ln w="12700">
            <a:noFill/>
          </a:ln>
        </p:spPr>
        <p:style>
          <a:lnRef idx="0"/>
          <a:fillRef idx="0"/>
          <a:effectRef idx="0"/>
          <a:fontRef idx="minor"/>
        </p:style>
      </p:sp>
      <p:sp>
        <p:nvSpPr>
          <p:cNvPr id="98" name="More Information"/>
          <p:cNvSpPr/>
          <p:nvPr/>
        </p:nvSpPr>
        <p:spPr>
          <a:xfrm>
            <a:off x="9876600" y="9784440"/>
            <a:ext cx="3833280" cy="496800"/>
          </a:xfrm>
          <a:prstGeom prst="rect">
            <a:avLst/>
          </a:prstGeom>
          <a:noFill/>
          <a:ln w="12700">
            <a:noFill/>
          </a:ln>
        </p:spPr>
        <p:style>
          <a:lnRef idx="0"/>
          <a:fillRef idx="0"/>
          <a:effectRef idx="0"/>
          <a:fontRef idx="minor"/>
        </p:style>
        <p:txBody>
          <a:bodyPr lIns="50760" rIns="50760" tIns="50760" bIns="50760" anchor="ctr">
            <a:spAutoFit/>
          </a:bodyPr>
          <a:p>
            <a:pPr algn="ctr">
              <a:lnSpc>
                <a:spcPct val="100000"/>
              </a:lnSpc>
              <a:buNone/>
              <a:tabLst>
                <a:tab algn="l" pos="0"/>
              </a:tabLst>
            </a:pPr>
            <a:r>
              <a:rPr b="0" lang="en-US" sz="2600" spc="-1" strike="noStrike" cap="all">
                <a:solidFill>
                  <a:srgbClr val="31333f"/>
                </a:solidFill>
                <a:latin typeface="Maven Pro Medium"/>
                <a:ea typeface="Maven Pro Medium"/>
              </a:rPr>
              <a:t>More Information</a:t>
            </a:r>
            <a:endParaRPr b="0" lang="en-US" sz="2600" spc="-1" strike="noStrike">
              <a:latin typeface="Arial"/>
            </a:endParaRPr>
          </a:p>
        </p:txBody>
      </p:sp>
      <p:sp>
        <p:nvSpPr>
          <p:cNvPr id="99" name="Andy Fry"/>
          <p:cNvSpPr/>
          <p:nvPr/>
        </p:nvSpPr>
        <p:spPr>
          <a:xfrm>
            <a:off x="16319880" y="5054760"/>
            <a:ext cx="4704840" cy="10152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ru-RU" sz="6000" spc="-1" strike="noStrike">
                <a:solidFill>
                  <a:srgbClr val="ffffff"/>
                </a:solidFill>
                <a:latin typeface="Maven Pro Medium"/>
                <a:ea typeface="Maven Pro Medium"/>
              </a:rPr>
              <a:t>Борис</a:t>
            </a:r>
            <a:endParaRPr b="0" lang="en-US" sz="6000" spc="-1" strike="noStrike">
              <a:latin typeface="Arial"/>
            </a:endParaRPr>
          </a:p>
        </p:txBody>
      </p:sp>
      <p:sp>
        <p:nvSpPr>
          <p:cNvPr id="100" name="Lorem ipsum sed dolor sit sed amet, consectetur adipiscing incididunt ut labore et dolore nostrud exercitation ullamco"/>
          <p:cNvSpPr/>
          <p:nvPr/>
        </p:nvSpPr>
        <p:spPr>
          <a:xfrm>
            <a:off x="16389360" y="6997680"/>
            <a:ext cx="4983840" cy="247716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en-US" sz="2600" spc="-1" strike="noStrike">
                <a:solidFill>
                  <a:srgbClr val="d2dbe4"/>
                </a:solidFill>
                <a:latin typeface="Open Sans"/>
                <a:ea typeface="Open Sans"/>
              </a:rPr>
              <a:t>Lorem ipsum sed dolor sit sed amet, consectetur adipiscing incididunt ut labore et dolore nostrud exercitation ullamco</a:t>
            </a:r>
            <a:endParaRPr b="0" lang="en-US" sz="2600" spc="-1" strike="noStrike">
              <a:latin typeface="Arial"/>
            </a:endParaRPr>
          </a:p>
        </p:txBody>
      </p:sp>
      <p:sp>
        <p:nvSpPr>
          <p:cNvPr id="101" name="MANAGER"/>
          <p:cNvSpPr/>
          <p:nvPr/>
        </p:nvSpPr>
        <p:spPr>
          <a:xfrm>
            <a:off x="16363080" y="6175440"/>
            <a:ext cx="3833280" cy="49680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2600" spc="-1" strike="noStrike" cap="all">
                <a:solidFill>
                  <a:srgbClr val="646879"/>
                </a:solidFill>
                <a:latin typeface="Maven Pro Medium"/>
                <a:ea typeface="Maven Pro Medium"/>
              </a:rPr>
              <a:t>MANAGER</a:t>
            </a:r>
            <a:endParaRPr b="0" lang="en-US" sz="2600" spc="-1" strike="noStrike">
              <a:latin typeface="Arial"/>
            </a:endParaRPr>
          </a:p>
        </p:txBody>
      </p:sp>
      <p:sp>
        <p:nvSpPr>
          <p:cNvPr id="102" name="Закругленный прямоугольник"/>
          <p:cNvSpPr/>
          <p:nvPr/>
        </p:nvSpPr>
        <p:spPr>
          <a:xfrm>
            <a:off x="16477920" y="9651960"/>
            <a:ext cx="3908160" cy="791640"/>
          </a:xfrm>
          <a:prstGeom prst="roundRect">
            <a:avLst>
              <a:gd name="adj" fmla="val 13215"/>
            </a:avLst>
          </a:prstGeom>
          <a:gradFill rotWithShape="0">
            <a:gsLst>
              <a:gs pos="0">
                <a:srgbClr val="5e9eee"/>
              </a:gs>
              <a:gs pos="100000">
                <a:srgbClr val="635ed6"/>
              </a:gs>
            </a:gsLst>
            <a:lin ang="3402000"/>
          </a:gradFill>
          <a:ln w="12700">
            <a:noFill/>
          </a:ln>
        </p:spPr>
        <p:style>
          <a:lnRef idx="0"/>
          <a:fillRef idx="0"/>
          <a:effectRef idx="0"/>
          <a:fontRef idx="minor"/>
        </p:style>
      </p:sp>
      <p:sp>
        <p:nvSpPr>
          <p:cNvPr id="103" name="More Information"/>
          <p:cNvSpPr/>
          <p:nvPr/>
        </p:nvSpPr>
        <p:spPr>
          <a:xfrm>
            <a:off x="16515360" y="9784440"/>
            <a:ext cx="3833280" cy="496800"/>
          </a:xfrm>
          <a:prstGeom prst="rect">
            <a:avLst/>
          </a:prstGeom>
          <a:noFill/>
          <a:ln w="12700">
            <a:noFill/>
          </a:ln>
        </p:spPr>
        <p:style>
          <a:lnRef idx="0"/>
          <a:fillRef idx="0"/>
          <a:effectRef idx="0"/>
          <a:fontRef idx="minor"/>
        </p:style>
        <p:txBody>
          <a:bodyPr lIns="50760" rIns="50760" tIns="50760" bIns="50760" anchor="ctr">
            <a:spAutoFit/>
          </a:bodyPr>
          <a:p>
            <a:pPr algn="ctr">
              <a:lnSpc>
                <a:spcPct val="100000"/>
              </a:lnSpc>
              <a:buNone/>
              <a:tabLst>
                <a:tab algn="l" pos="0"/>
              </a:tabLst>
            </a:pPr>
            <a:r>
              <a:rPr b="0" lang="en-US" sz="2600" spc="-1" strike="noStrike" cap="all">
                <a:solidFill>
                  <a:srgbClr val="31333f"/>
                </a:solidFill>
                <a:latin typeface="Maven Pro Medium"/>
                <a:ea typeface="Maven Pro Medium"/>
              </a:rPr>
              <a:t>More Information</a:t>
            </a:r>
            <a:endParaRPr b="0" lang="en-US" sz="2600" spc="-1" strike="noStrike">
              <a:latin typeface="Arial"/>
            </a:endParaRPr>
          </a:p>
        </p:txBody>
      </p:sp>
      <p:sp>
        <p:nvSpPr>
          <p:cNvPr id="2" name="PlaceHolder 1"/>
          <p:cNvSpPr>
            <a:spLocks noGrp="1"/>
          </p:cNvSpPr>
          <p:nvPr>
            <p:ph type="sldNum" idx="1"/>
          </p:nvPr>
        </p:nvSpPr>
        <p:spPr/>
        <p:txBody>
          <a:bodyPr/>
          <a:p>
            <a:fld id="{4D3E3D0A-CF7C-40BA-B82D-0237CF008309}"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itle text slide"/>
          <p:cNvSpPr/>
          <p:nvPr/>
        </p:nvSpPr>
        <p:spPr>
          <a:xfrm>
            <a:off x="2394720" y="2072880"/>
            <a:ext cx="1863612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Для кого\чего мы делали проект</a:t>
            </a:r>
            <a:endParaRPr b="0" lang="en-US" sz="8000" spc="-1" strike="noStrike">
              <a:latin typeface="Arial"/>
            </a:endParaRPr>
          </a:p>
        </p:txBody>
      </p:sp>
      <p:sp>
        <p:nvSpPr>
          <p:cNvPr id="105"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p:nvPr/>
        </p:nvSpPr>
        <p:spPr>
          <a:xfrm>
            <a:off x="2451240" y="5003640"/>
            <a:ext cx="19226880" cy="276444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en-US" sz="2600" spc="-1" strike="noStrike">
                <a:solidFill>
                  <a:srgbClr val="d2dbe4"/>
                </a:solidFill>
                <a:latin typeface="Open Sans"/>
                <a:ea typeface="Open Sans"/>
              </a:rPr>
              <a:t>Имя – Ник, фото\лого, его твиттер и ютуб</a:t>
            </a:r>
            <a:endParaRPr b="0" lang="en-US" sz="2600" spc="-1" strike="noStrike">
              <a:latin typeface="Arial"/>
            </a:endParaRPr>
          </a:p>
          <a:p>
            <a:pPr>
              <a:lnSpc>
                <a:spcPct val="120000"/>
              </a:lnSpc>
              <a:spcBef>
                <a:spcPts val="2001"/>
              </a:spcBef>
              <a:buNone/>
              <a:tabLst>
                <a:tab algn="l" pos="0"/>
              </a:tabLst>
            </a:pPr>
            <a:r>
              <a:rPr b="0" lang="en-US" sz="2600" spc="-1" strike="noStrike">
                <a:solidFill>
                  <a:srgbClr val="d2dbe4"/>
                </a:solidFill>
                <a:latin typeface="Open Sans"/>
                <a:ea typeface="Open Sans"/>
              </a:rPr>
              <a:t>Статистика просмотров\подписчиков</a:t>
            </a:r>
            <a:endParaRPr b="0" lang="en-US" sz="2600" spc="-1" strike="noStrike">
              <a:latin typeface="Arial"/>
            </a:endParaRPr>
          </a:p>
          <a:p>
            <a:pPr>
              <a:lnSpc>
                <a:spcPct val="120000"/>
              </a:lnSpc>
              <a:spcBef>
                <a:spcPts val="2001"/>
              </a:spcBef>
              <a:buNone/>
              <a:tabLst>
                <a:tab algn="l" pos="0"/>
              </a:tabLst>
            </a:pPr>
            <a:r>
              <a:rPr b="0" lang="en-US" sz="2600" spc="-1" strike="noStrike">
                <a:solidFill>
                  <a:srgbClr val="d2dbe4"/>
                </a:solidFill>
                <a:latin typeface="Open Sans"/>
                <a:ea typeface="Open Sans"/>
              </a:rPr>
              <a:t>Примеры твитов</a:t>
            </a:r>
            <a:endParaRPr b="0" lang="en-US" sz="2600" spc="-1" strike="noStrike">
              <a:latin typeface="Arial"/>
            </a:endParaRPr>
          </a:p>
          <a:p>
            <a:pPr>
              <a:lnSpc>
                <a:spcPct val="120000"/>
              </a:lnSpc>
              <a:spcBef>
                <a:spcPts val="2001"/>
              </a:spcBef>
              <a:buNone/>
              <a:tabLst>
                <a:tab algn="l" pos="0"/>
              </a:tabLst>
            </a:pPr>
            <a:endParaRPr b="0" lang="en-US" sz="2600" spc="-1" strike="noStrike">
              <a:latin typeface="Arial"/>
            </a:endParaRPr>
          </a:p>
        </p:txBody>
      </p:sp>
      <p:sp>
        <p:nvSpPr>
          <p:cNvPr id="106" name="Фигура"/>
          <p:cNvSpPr/>
          <p:nvPr/>
        </p:nvSpPr>
        <p:spPr>
          <a:xfrm>
            <a:off x="2476440" y="3911760"/>
            <a:ext cx="1576080" cy="559800"/>
          </a:xfrm>
          <a:custGeom>
            <a:avLst/>
            <a:gdLst/>
            <a:ahLst/>
            <a:rect l="l" t="t" r="r" b="b"/>
            <a:pathLst>
              <a:path w="21380" h="2131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rotWithShape="0">
            <a:gsLst>
              <a:gs pos="0">
                <a:srgbClr val="5e9eee"/>
              </a:gs>
              <a:gs pos="100000">
                <a:srgbClr val="635ed6"/>
              </a:gs>
            </a:gsLst>
            <a:lin ang="2010000"/>
          </a:gradFill>
          <a:ln w="12700">
            <a:noFill/>
          </a:ln>
        </p:spPr>
        <p:style>
          <a:lnRef idx="0"/>
          <a:fillRef idx="0"/>
          <a:effectRef idx="0"/>
          <a:fontRef idx="minor"/>
        </p:style>
      </p:sp>
      <p:sp>
        <p:nvSpPr>
          <p:cNvPr id="2" name="PlaceHolder 1"/>
          <p:cNvSpPr>
            <a:spLocks noGrp="1"/>
          </p:cNvSpPr>
          <p:nvPr>
            <p:ph type="sldNum" idx="2"/>
          </p:nvPr>
        </p:nvSpPr>
        <p:spPr/>
        <p:txBody>
          <a:bodyPr/>
          <a:p>
            <a:fld id="{7FEB85D4-B585-45B2-A4D4-66DBFF61C7AB}"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1218960" y="547200"/>
            <a:ext cx="21944520" cy="2289600"/>
          </a:xfrm>
          <a:prstGeom prst="rect">
            <a:avLst/>
          </a:prstGeom>
          <a:noFill/>
          <a:ln w="0">
            <a:noFill/>
          </a:ln>
        </p:spPr>
        <p:txBody>
          <a:bodyPr lIns="0" rIns="0" tIns="0" bIns="0" anchor="ctr">
            <a:noAutofit/>
          </a:bodyPr>
          <a:p>
            <a:pPr>
              <a:lnSpc>
                <a:spcPct val="100000"/>
              </a:lnSpc>
              <a:buNone/>
              <a:tabLst>
                <a:tab algn="l" pos="0"/>
              </a:tabLst>
            </a:pPr>
            <a:r>
              <a:rPr b="0" lang="ru-RU" sz="8000" spc="-1" strike="noStrike">
                <a:solidFill>
                  <a:srgbClr val="ffffff"/>
                </a:solidFill>
                <a:latin typeface="Maven Pro Medium"/>
                <a:ea typeface="Maven Pro Medium"/>
              </a:rPr>
              <a:t>Цели </a:t>
            </a:r>
            <a:r>
              <a:rPr b="0" lang="ru-RU" sz="8000" spc="-1" strike="noStrike">
                <a:solidFill>
                  <a:srgbClr val="ffffff"/>
                </a:solidFill>
                <a:latin typeface="Maven Pro Medium"/>
                <a:ea typeface="Maven Pro Medium"/>
              </a:rPr>
              <a:t>проек</a:t>
            </a:r>
            <a:r>
              <a:rPr b="0" lang="ru-RU" sz="8000" spc="-1" strike="noStrike">
                <a:solidFill>
                  <a:srgbClr val="ffffff"/>
                </a:solidFill>
                <a:latin typeface="Maven Pro Medium"/>
                <a:ea typeface="Maven Pro Medium"/>
              </a:rPr>
              <a:t>та</a:t>
            </a:r>
            <a:endParaRPr b="0" lang="en-US" sz="8000" spc="-1" strike="noStrike">
              <a:latin typeface="Arial"/>
            </a:endParaRPr>
          </a:p>
        </p:txBody>
      </p:sp>
      <p:sp>
        <p:nvSpPr>
          <p:cNvPr id="108" name="PlaceHolder 2"/>
          <p:cNvSpPr>
            <a:spLocks noGrp="1"/>
          </p:cNvSpPr>
          <p:nvPr>
            <p:ph/>
          </p:nvPr>
        </p:nvSpPr>
        <p:spPr>
          <a:xfrm>
            <a:off x="915120" y="3200400"/>
            <a:ext cx="21944520" cy="8915400"/>
          </a:xfrm>
          <a:prstGeom prst="rect">
            <a:avLst/>
          </a:prstGeom>
          <a:noFill/>
          <a:ln w="0">
            <a:noFill/>
          </a:ln>
        </p:spPr>
        <p:txBody>
          <a:bodyPr lIns="0" rIns="0" tIns="0" bIns="0" anchor="t">
            <a:normAutofit/>
          </a:bodyPr>
          <a:p>
            <a:pPr marL="432000" indent="-324000">
              <a:lnSpc>
                <a:spcPct val="100000"/>
              </a:lnSpc>
              <a:buClr>
                <a:srgbClr val="ffffff"/>
              </a:buClr>
              <a:buSzPct val="45000"/>
              <a:buFont typeface="Wingdings" charset="2"/>
              <a:buChar char=""/>
              <a:tabLst>
                <a:tab algn="l" pos="0"/>
              </a:tabLst>
            </a:pPr>
            <a:r>
              <a:rPr b="0" lang="en-US" sz="3600" spc="-1" strike="noStrike">
                <a:solidFill>
                  <a:srgbClr val="ffffff"/>
                </a:solidFill>
                <a:latin typeface="Maven Pro Medium"/>
                <a:ea typeface="Maven Pro Medium"/>
              </a:rPr>
              <a:t>Автоматизировать создание контента на стыке баскетбола и статистики</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Меньше трудозатрат</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Чаще публикации</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Меньше пауза между окончанием игры и выходом контента</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Больше разнообразия</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Шире охват команд и игроков</a:t>
            </a:r>
            <a:br>
              <a:rPr sz="3600"/>
            </a:br>
            <a:r>
              <a:rPr b="0" lang="en-US" sz="3600" spc="-1" strike="noStrike">
                <a:solidFill>
                  <a:srgbClr val="ffffff"/>
                </a:solidFill>
                <a:latin typeface="Maven Pro Medium"/>
              </a:rPr>
              <a:t> </a:t>
            </a:r>
            <a:endParaRPr b="0" lang="en-US" sz="3600" spc="-1" strike="noStrike">
              <a:latin typeface="Arial"/>
            </a:endParaRPr>
          </a:p>
          <a:p>
            <a:pPr marL="432000" indent="-324000">
              <a:lnSpc>
                <a:spcPct val="100000"/>
              </a:lnSpc>
              <a:buClr>
                <a:srgbClr val="ffffff"/>
              </a:buClr>
              <a:buSzPct val="45000"/>
              <a:buFont typeface="Wingdings" charset="2"/>
              <a:buChar char=""/>
              <a:tabLst>
                <a:tab algn="l" pos="0"/>
              </a:tabLst>
            </a:pPr>
            <a:r>
              <a:rPr b="0" lang="en-US" sz="3600" spc="-1" strike="noStrike">
                <a:solidFill>
                  <a:srgbClr val="ffffff"/>
                </a:solidFill>
                <a:latin typeface="Maven Pro Medium"/>
                <a:ea typeface="Maven Pro Medium"/>
              </a:rPr>
              <a:t>Освоение техник и инструментов построения ML систем</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ML Design Doc как методологический подход</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LLM</a:t>
            </a:r>
            <a:endParaRPr b="0" lang="en-US" sz="3600" spc="-1" strike="noStrike">
              <a:latin typeface="Arial"/>
            </a:endParaRPr>
          </a:p>
          <a:p>
            <a:pPr lvl="1" marL="864000" indent="-324000">
              <a:lnSpc>
                <a:spcPct val="120000"/>
              </a:lnSpc>
              <a:spcBef>
                <a:spcPts val="1134"/>
              </a:spcBef>
              <a:buClr>
                <a:srgbClr val="ffffff"/>
              </a:buClr>
              <a:buSzPct val="75000"/>
              <a:buFont typeface="Symbol"/>
              <a:buChar char=""/>
              <a:tabLst>
                <a:tab algn="l" pos="0"/>
              </a:tabLst>
            </a:pPr>
            <a:r>
              <a:rPr b="0" lang="en-US" sz="3600" spc="-1" strike="noStrike">
                <a:solidFill>
                  <a:srgbClr val="ffffff"/>
                </a:solidFill>
                <a:latin typeface="Maven Pro Medium"/>
                <a:ea typeface="Maven Pro Medium"/>
              </a:rPr>
              <a:t>Инструменты для ETL, ML Observability и прототипирования UI </a:t>
            </a:r>
            <a:endParaRPr b="0" lang="en-US" sz="3600" spc="-1" strike="noStrike">
              <a:latin typeface="Arial"/>
            </a:endParaRPr>
          </a:p>
        </p:txBody>
      </p:sp>
      <p:sp>
        <p:nvSpPr>
          <p:cNvPr id="4" name="PlaceHolder 3"/>
          <p:cNvSpPr>
            <a:spLocks noGrp="1"/>
          </p:cNvSpPr>
          <p:nvPr>
            <p:ph type="sldNum" idx="2"/>
          </p:nvPr>
        </p:nvSpPr>
        <p:spPr/>
        <p:txBody>
          <a:bodyPr/>
          <a:p>
            <a:fld id="{17D77013-6BBF-48D6-80DF-5F7E34DA20DC}"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itle text slide 2"/>
          <p:cNvSpPr/>
          <p:nvPr/>
        </p:nvSpPr>
        <p:spPr>
          <a:xfrm>
            <a:off x="2394720" y="2072880"/>
            <a:ext cx="1955052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Основной сценарий использования</a:t>
            </a:r>
            <a:endParaRPr b="0" lang="en-US" sz="8000" spc="-1" strike="noStrike">
              <a:latin typeface="Arial"/>
            </a:endParaRPr>
          </a:p>
        </p:txBody>
      </p:sp>
      <p:sp>
        <p:nvSpPr>
          <p:cNvPr id="110"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2"/>
          <p:cNvSpPr/>
          <p:nvPr/>
        </p:nvSpPr>
        <p:spPr>
          <a:xfrm>
            <a:off x="2360520" y="4663440"/>
            <a:ext cx="19226880" cy="736596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2600" spc="-1" strike="noStrike">
                <a:solidFill>
                  <a:srgbClr val="d2dbe4"/>
                </a:solidFill>
                <a:latin typeface="Open Sans"/>
                <a:ea typeface="Open Sans"/>
              </a:rPr>
              <a:t>(ЗДЕСЬ НУЖНЫ СКРИНШОТЫ или на отдельном слайде)</a:t>
            </a:r>
            <a:endParaRPr b="0" lang="en-US" sz="2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1) Пользователь авторизуется в аппе и выбирает дату, за которую он хочет проанализировать игры </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2) Игры для этой даты загружаются в хранилище</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3) Пользователь выбирает какие игры ему хочется проанализировать</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4) Для выбранных игр происходит поиск потенциально интересных фактов </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5) По этим фактам генерируются твиты</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6) Пользователь публикует твит(ы) в исходном виде или проводит дополнительное ручное исследование на их основе </a:t>
            </a:r>
            <a:endParaRPr b="0" lang="en-US" sz="3600" spc="-1" strike="noStrike">
              <a:latin typeface="Arial"/>
            </a:endParaRPr>
          </a:p>
        </p:txBody>
      </p:sp>
      <p:sp>
        <p:nvSpPr>
          <p:cNvPr id="2" name="PlaceHolder 1"/>
          <p:cNvSpPr>
            <a:spLocks noGrp="1"/>
          </p:cNvSpPr>
          <p:nvPr>
            <p:ph type="sldNum" idx="2"/>
          </p:nvPr>
        </p:nvSpPr>
        <p:spPr/>
        <p:txBody>
          <a:bodyPr/>
          <a:p>
            <a:fld id="{446BD540-CD7C-4F70-AEBD-5A2AF58B8CC6}"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itle text slide"/>
          <p:cNvSpPr/>
          <p:nvPr/>
        </p:nvSpPr>
        <p:spPr>
          <a:xfrm>
            <a:off x="2394720" y="2072880"/>
            <a:ext cx="911160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Что мы строили</a:t>
            </a:r>
            <a:endParaRPr b="0" lang="en-US" sz="8000" spc="-1" strike="noStrike">
              <a:latin typeface="Arial"/>
            </a:endParaRPr>
          </a:p>
        </p:txBody>
      </p:sp>
      <p:sp>
        <p:nvSpPr>
          <p:cNvPr id="112"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p:nvPr/>
        </p:nvSpPr>
        <p:spPr>
          <a:xfrm>
            <a:off x="2451240" y="5003640"/>
            <a:ext cx="19226880" cy="440820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3600" spc="-1" strike="noStrike">
                <a:solidFill>
                  <a:srgbClr val="d2dbe4"/>
                </a:solidFill>
                <a:latin typeface="Open Sans"/>
                <a:ea typeface="Open Sans"/>
              </a:rPr>
              <a:t>Система сбора баскетбольной статистики</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Анализ и выявление потенциально интересных фактов</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Генерация контента</a:t>
            </a:r>
            <a:endParaRPr b="0" lang="en-US" sz="3600" spc="-1" strike="noStrike">
              <a:latin typeface="Arial"/>
            </a:endParaRPr>
          </a:p>
        </p:txBody>
      </p:sp>
      <p:sp>
        <p:nvSpPr>
          <p:cNvPr id="2" name="PlaceHolder 1"/>
          <p:cNvSpPr>
            <a:spLocks noGrp="1"/>
          </p:cNvSpPr>
          <p:nvPr>
            <p:ph type="sldNum" idx="2"/>
          </p:nvPr>
        </p:nvSpPr>
        <p:spPr/>
        <p:txBody>
          <a:bodyPr/>
          <a:p>
            <a:fld id="{595E2D1F-7B28-41D3-B842-C185B2E71615}"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itle text slide 3"/>
          <p:cNvSpPr/>
          <p:nvPr/>
        </p:nvSpPr>
        <p:spPr>
          <a:xfrm>
            <a:off x="2394720" y="2072880"/>
            <a:ext cx="1955052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Предположения и ограничения</a:t>
            </a:r>
            <a:endParaRPr b="0" lang="en-US" sz="8000" spc="-1" strike="noStrike">
              <a:latin typeface="Arial"/>
            </a:endParaRPr>
          </a:p>
        </p:txBody>
      </p:sp>
      <p:sp>
        <p:nvSpPr>
          <p:cNvPr id="114"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3"/>
          <p:cNvSpPr/>
          <p:nvPr/>
        </p:nvSpPr>
        <p:spPr>
          <a:xfrm>
            <a:off x="2451240" y="5003640"/>
            <a:ext cx="19226880" cy="6232680"/>
          </a:xfrm>
          <a:prstGeom prst="rect">
            <a:avLst/>
          </a:prstGeom>
          <a:noFill/>
          <a:ln w="12700">
            <a:noFill/>
          </a:ln>
        </p:spPr>
        <p:style>
          <a:lnRef idx="0"/>
          <a:fillRef idx="0"/>
          <a:effectRef idx="0"/>
          <a:fontRef idx="minor"/>
        </p:style>
        <p:txBody>
          <a:bodyPr lIns="50760" rIns="50760" tIns="50760" bIns="50760" anchor="t">
            <a:spAutoFit/>
          </a:bodyPr>
          <a:p>
            <a:pPr>
              <a:lnSpc>
                <a:spcPct val="120000"/>
              </a:lnSpc>
              <a:spcBef>
                <a:spcPts val="2001"/>
              </a:spcBef>
              <a:buNone/>
              <a:tabLst>
                <a:tab algn="l" pos="0"/>
              </a:tabLst>
            </a:pPr>
            <a:r>
              <a:rPr b="0" lang="ru-RU" sz="3600" spc="-1" strike="noStrike">
                <a:solidFill>
                  <a:srgbClr val="d2dbe4"/>
                </a:solidFill>
                <a:latin typeface="Open Sans"/>
                <a:ea typeface="Open Sans"/>
              </a:rPr>
              <a:t>1. Знания о пользователе</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англоязычный</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владеет python и средствами анализа данных</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2. Знания о задаче:</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разработка и эксплуатация  должны быть дешёвыми</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- 1 игровой день обрабатывается менее, чем за 1 час</a:t>
            </a:r>
            <a:endParaRPr b="0" lang="en-US" sz="3600" spc="-1" strike="noStrike">
              <a:latin typeface="Arial"/>
            </a:endParaRPr>
          </a:p>
          <a:p>
            <a:pPr>
              <a:lnSpc>
                <a:spcPct val="120000"/>
              </a:lnSpc>
              <a:spcBef>
                <a:spcPts val="2001"/>
              </a:spcBef>
              <a:buNone/>
              <a:tabLst>
                <a:tab algn="l" pos="0"/>
              </a:tabLst>
            </a:pPr>
            <a:r>
              <a:rPr b="0" lang="ru-RU" sz="3600" spc="-1" strike="noStrike">
                <a:solidFill>
                  <a:srgbClr val="d2dbe4"/>
                </a:solidFill>
                <a:latin typeface="Open Sans"/>
                <a:ea typeface="Open Sans"/>
              </a:rPr>
              <a:t>	</a:t>
            </a:r>
            <a:r>
              <a:rPr b="0" lang="ru-RU" sz="3600" spc="-1" strike="noStrike">
                <a:solidFill>
                  <a:srgbClr val="d2dbe4"/>
                </a:solidFill>
                <a:latin typeface="Open Sans"/>
                <a:ea typeface="Open Sans"/>
              </a:rPr>
              <a:t>- интересность контента сложно оценить =&gt; нужен отбор человеком</a:t>
            </a:r>
            <a:endParaRPr b="0" lang="en-US" sz="3600" spc="-1" strike="noStrike">
              <a:latin typeface="Arial"/>
            </a:endParaRPr>
          </a:p>
        </p:txBody>
      </p:sp>
      <p:sp>
        <p:nvSpPr>
          <p:cNvPr id="2" name="PlaceHolder 1"/>
          <p:cNvSpPr>
            <a:spLocks noGrp="1"/>
          </p:cNvSpPr>
          <p:nvPr>
            <p:ph type="sldNum" idx="2"/>
          </p:nvPr>
        </p:nvSpPr>
        <p:spPr/>
        <p:txBody>
          <a:bodyPr/>
          <a:p>
            <a:fld id="{EFAC2CF9-B393-4E85-88A2-18509C3020AF}"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itle text slide 4"/>
          <p:cNvSpPr/>
          <p:nvPr/>
        </p:nvSpPr>
        <p:spPr>
          <a:xfrm>
            <a:off x="2394720" y="2072880"/>
            <a:ext cx="19550520" cy="1319760"/>
          </a:xfrm>
          <a:prstGeom prst="rect">
            <a:avLst/>
          </a:prstGeom>
          <a:noFill/>
          <a:ln w="12700">
            <a:noFill/>
          </a:ln>
        </p:spPr>
        <p:style>
          <a:lnRef idx="0"/>
          <a:fillRef idx="0"/>
          <a:effectRef idx="0"/>
          <a:fontRef idx="minor"/>
        </p:style>
        <p:txBody>
          <a:bodyPr lIns="50760" rIns="50760" tIns="50760" bIns="50760" anchor="ctr">
            <a:spAutoFit/>
          </a:bodyPr>
          <a:p>
            <a:pPr>
              <a:lnSpc>
                <a:spcPct val="100000"/>
              </a:lnSpc>
              <a:buNone/>
              <a:tabLst>
                <a:tab algn="l" pos="0"/>
              </a:tabLst>
            </a:pPr>
            <a:r>
              <a:rPr b="0" lang="en-US" sz="8000" spc="-1" strike="noStrike">
                <a:solidFill>
                  <a:srgbClr val="ffffff"/>
                </a:solidFill>
                <a:latin typeface="Maven Pro Medium"/>
                <a:ea typeface="Maven Pro Medium"/>
              </a:rPr>
              <a:t>Карточка модели. Схема</a:t>
            </a:r>
            <a:endParaRPr b="0" lang="en-US" sz="8000" spc="-1" strike="noStrike">
              <a:latin typeface="Arial"/>
            </a:endParaRPr>
          </a:p>
        </p:txBody>
      </p:sp>
      <p:sp>
        <p:nvSpPr>
          <p:cNvPr id="116" name=""/>
          <p:cNvSpPr/>
          <p:nvPr/>
        </p:nvSpPr>
        <p:spPr>
          <a:xfrm>
            <a:off x="1143000" y="5486400"/>
            <a:ext cx="2057400" cy="2057400"/>
          </a:xfrm>
          <a:prstGeom prst="flowChartMagneticDisk">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buNone/>
            </a:pPr>
            <a:r>
              <a:rPr b="0" lang="en-US" sz="3200" spc="-1" strike="noStrike">
                <a:latin typeface="Arial"/>
              </a:rPr>
              <a:t>DB</a:t>
            </a:r>
            <a:endParaRPr b="0" lang="en-US" sz="3200" spc="-1" strike="noStrike">
              <a:latin typeface="Arial"/>
            </a:endParaRPr>
          </a:p>
        </p:txBody>
      </p:sp>
      <p:sp>
        <p:nvSpPr>
          <p:cNvPr id="117" name=""/>
          <p:cNvSpPr/>
          <p:nvPr/>
        </p:nvSpPr>
        <p:spPr>
          <a:xfrm>
            <a:off x="1143000" y="8915400"/>
            <a:ext cx="2057400" cy="228600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buNone/>
            </a:pPr>
            <a:r>
              <a:rPr b="0" lang="en-US" sz="3200" spc="-1" strike="noStrike">
                <a:latin typeface="Arial"/>
              </a:rPr>
              <a:t>Список</a:t>
            </a:r>
            <a:br>
              <a:rPr sz="3200"/>
            </a:br>
            <a:r>
              <a:rPr b="0" lang="en-US" sz="3200" spc="-1" strike="noStrike">
                <a:latin typeface="Arial"/>
              </a:rPr>
              <a:t>игр</a:t>
            </a:r>
            <a:endParaRPr b="0" lang="en-US" sz="3200" spc="-1" strike="noStrike">
              <a:latin typeface="Arial"/>
            </a:endParaRPr>
          </a:p>
        </p:txBody>
      </p:sp>
      <p:sp>
        <p:nvSpPr>
          <p:cNvPr id="118" name=""/>
          <p:cNvSpPr/>
          <p:nvPr/>
        </p:nvSpPr>
        <p:spPr>
          <a:xfrm>
            <a:off x="3657600" y="7728840"/>
            <a:ext cx="1600200" cy="114300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19" name=""/>
          <p:cNvSpPr/>
          <p:nvPr/>
        </p:nvSpPr>
        <p:spPr>
          <a:xfrm>
            <a:off x="18059400" y="7772400"/>
            <a:ext cx="1600200" cy="114300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20" name=""/>
          <p:cNvSpPr/>
          <p:nvPr/>
        </p:nvSpPr>
        <p:spPr>
          <a:xfrm>
            <a:off x="20116800" y="6858000"/>
            <a:ext cx="3657600" cy="2743200"/>
          </a:xfrm>
          <a:prstGeom prst="wedgeRoundRectCallout">
            <a:avLst>
              <a:gd name="adj1" fmla="val -30324"/>
              <a:gd name="adj2" fmla="val 158333"/>
              <a:gd name="adj3" fmla="val 16667"/>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buNone/>
            </a:pPr>
            <a:r>
              <a:rPr b="0" lang="en-US" sz="3200" spc="-1" strike="noStrike">
                <a:latin typeface="Arial"/>
              </a:rPr>
              <a:t>Твиты</a:t>
            </a:r>
            <a:endParaRPr b="0" lang="en-US" sz="3200" spc="-1" strike="noStrike">
              <a:latin typeface="Arial"/>
            </a:endParaRPr>
          </a:p>
        </p:txBody>
      </p:sp>
      <p:sp>
        <p:nvSpPr>
          <p:cNvPr id="121" name=""/>
          <p:cNvSpPr/>
          <p:nvPr/>
        </p:nvSpPr>
        <p:spPr>
          <a:xfrm>
            <a:off x="5735880" y="4007160"/>
            <a:ext cx="11887200" cy="8565840"/>
          </a:xfrm>
          <a:prstGeom prst="flowChartAlternateProcess">
            <a:avLst/>
          </a:prstGeom>
          <a:noFill/>
          <a:ln w="76320">
            <a:solidFill>
              <a:srgbClr val="3465a4"/>
            </a:solidFill>
            <a:round/>
          </a:ln>
        </p:spPr>
        <p:style>
          <a:lnRef idx="0"/>
          <a:fillRef idx="0"/>
          <a:effectRef idx="0"/>
          <a:fontRef idx="minor"/>
        </p:style>
      </p:sp>
      <p:sp>
        <p:nvSpPr>
          <p:cNvPr id="122" name=""/>
          <p:cNvSpPr/>
          <p:nvPr/>
        </p:nvSpPr>
        <p:spPr>
          <a:xfrm>
            <a:off x="5735880" y="8229600"/>
            <a:ext cx="11887200" cy="0"/>
          </a:xfrm>
          <a:prstGeom prst="line">
            <a:avLst/>
          </a:prstGeom>
          <a:ln w="76320">
            <a:solidFill>
              <a:srgbClr val="3465a4"/>
            </a:solidFill>
            <a:round/>
          </a:ln>
        </p:spPr>
        <p:style>
          <a:lnRef idx="0"/>
          <a:fillRef idx="0"/>
          <a:effectRef idx="0"/>
          <a:fontRef idx="minor"/>
        </p:style>
      </p:sp>
      <p:sp>
        <p:nvSpPr>
          <p:cNvPr id="123" name=""/>
          <p:cNvSpPr/>
          <p:nvPr/>
        </p:nvSpPr>
        <p:spPr>
          <a:xfrm>
            <a:off x="14630400" y="5029200"/>
            <a:ext cx="2286000" cy="228600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buNone/>
            </a:pPr>
            <a:r>
              <a:rPr b="0" lang="en-US" sz="3200" spc="-1" strike="noStrike">
                <a:latin typeface="Arial"/>
              </a:rPr>
              <a:t>LLM</a:t>
            </a:r>
            <a:endParaRPr b="0" lang="en-US" sz="3200" spc="-1" strike="noStrike">
              <a:latin typeface="Arial"/>
            </a:endParaRPr>
          </a:p>
        </p:txBody>
      </p:sp>
      <p:sp>
        <p:nvSpPr>
          <p:cNvPr id="124" name=""/>
          <p:cNvSpPr/>
          <p:nvPr/>
        </p:nvSpPr>
        <p:spPr>
          <a:xfrm>
            <a:off x="14401800" y="9144000"/>
            <a:ext cx="2286000" cy="228600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buNone/>
            </a:pPr>
            <a:r>
              <a:rPr b="0" lang="en-US" sz="3200" spc="-1" strike="noStrike">
                <a:latin typeface="Arial"/>
              </a:rPr>
              <a:t>LLM</a:t>
            </a:r>
            <a:endParaRPr b="0" lang="en-US" sz="3200" spc="-1" strike="noStrike">
              <a:latin typeface="Arial"/>
            </a:endParaRPr>
          </a:p>
        </p:txBody>
      </p:sp>
      <p:sp>
        <p:nvSpPr>
          <p:cNvPr id="125" name=""/>
          <p:cNvSpPr/>
          <p:nvPr/>
        </p:nvSpPr>
        <p:spPr>
          <a:xfrm>
            <a:off x="6858000" y="9236520"/>
            <a:ext cx="5943600" cy="228600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buNone/>
            </a:pPr>
            <a:r>
              <a:rPr b="1" lang="en-US" sz="3200" spc="-1" strike="noStrike">
                <a:latin typeface="Arial"/>
              </a:rPr>
              <a:t>Подсистема Сигналов</a:t>
            </a:r>
            <a:br>
              <a:rPr sz="3200"/>
            </a:br>
            <a:r>
              <a:rPr b="0" lang="en-US" sz="3200" spc="-1" strike="noStrike">
                <a:latin typeface="Arial"/>
              </a:rPr>
              <a:t>aka </a:t>
            </a:r>
            <a:br>
              <a:rPr sz="3200"/>
            </a:br>
            <a:r>
              <a:rPr b="0" lang="en-US" sz="3200" spc="-1" strike="noStrike">
                <a:latin typeface="Arial"/>
              </a:rPr>
              <a:t>Расширенная аналитика</a:t>
            </a:r>
            <a:endParaRPr b="0" lang="en-US" sz="3200" spc="-1" strike="noStrike">
              <a:latin typeface="Arial"/>
            </a:endParaRPr>
          </a:p>
        </p:txBody>
      </p:sp>
      <p:sp>
        <p:nvSpPr>
          <p:cNvPr id="126" name=""/>
          <p:cNvSpPr/>
          <p:nvPr/>
        </p:nvSpPr>
        <p:spPr>
          <a:xfrm>
            <a:off x="12801600" y="9829800"/>
            <a:ext cx="1600200" cy="114300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27" name=""/>
          <p:cNvSpPr/>
          <p:nvPr/>
        </p:nvSpPr>
        <p:spPr>
          <a:xfrm>
            <a:off x="6629400" y="5029200"/>
            <a:ext cx="2514600" cy="228600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buNone/>
            </a:pPr>
            <a:r>
              <a:rPr b="1" lang="en-US" sz="3200" spc="-1" strike="noStrike">
                <a:latin typeface="Arial"/>
              </a:rPr>
              <a:t>Детектор Аномалий</a:t>
            </a:r>
            <a:endParaRPr b="1" lang="en-US" sz="3200" spc="-1" strike="noStrike">
              <a:latin typeface="Arial"/>
            </a:endParaRPr>
          </a:p>
        </p:txBody>
      </p:sp>
      <p:sp>
        <p:nvSpPr>
          <p:cNvPr id="128" name=""/>
          <p:cNvSpPr/>
          <p:nvPr/>
        </p:nvSpPr>
        <p:spPr>
          <a:xfrm>
            <a:off x="9144000" y="5715000"/>
            <a:ext cx="1600200" cy="114300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29" name=""/>
          <p:cNvSpPr/>
          <p:nvPr/>
        </p:nvSpPr>
        <p:spPr>
          <a:xfrm>
            <a:off x="13030200" y="5715000"/>
            <a:ext cx="1600200" cy="1143000"/>
          </a:xfrm>
          <a:custGeom>
            <a:avLst/>
            <a:gdLst/>
            <a:ahLst/>
            <a:rect l="l" t="t" r="r" b="b"/>
            <a:pathLst>
              <a:path w="21600" h="21600">
                <a:moveTo>
                  <a:pt x="0" y="5400"/>
                </a:moveTo>
                <a:lnTo>
                  <a:pt x="16200" y="5400"/>
                </a:lnTo>
                <a:lnTo>
                  <a:pt x="16200" y="0"/>
                </a:lnTo>
                <a:lnTo>
                  <a:pt x="21600" y="10800"/>
                </a:lnTo>
                <a:lnTo>
                  <a:pt x="16200" y="21600"/>
                </a:lnTo>
                <a:lnTo>
                  <a:pt x="16200" y="16200"/>
                </a:lnTo>
                <a:lnTo>
                  <a:pt x="0" y="16200"/>
                </a:lnTo>
                <a:close/>
              </a:path>
            </a:pathLst>
          </a:custGeom>
          <a:solidFill>
            <a:srgbClr val="729fcf"/>
          </a:solidFill>
          <a:ln w="0">
            <a:solidFill>
              <a:srgbClr val="3465a4"/>
            </a:solidFill>
          </a:ln>
        </p:spPr>
        <p:style>
          <a:lnRef idx="0"/>
          <a:fillRef idx="0"/>
          <a:effectRef idx="0"/>
          <a:fontRef idx="minor"/>
        </p:style>
      </p:sp>
      <p:sp>
        <p:nvSpPr>
          <p:cNvPr id="130" name=""/>
          <p:cNvSpPr/>
          <p:nvPr/>
        </p:nvSpPr>
        <p:spPr>
          <a:xfrm>
            <a:off x="10744200" y="5029200"/>
            <a:ext cx="2286000" cy="2286000"/>
          </a:xfrm>
          <a:prstGeom prst="flowChartAlternateProcess">
            <a:avLst/>
          </a:pr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buNone/>
            </a:pPr>
            <a:r>
              <a:rPr b="0" lang="en-US" sz="3200" spc="-1" strike="noStrike">
                <a:latin typeface="Arial"/>
              </a:rPr>
              <a:t>SHAP</a:t>
            </a:r>
            <a:endParaRPr b="0" lang="en-US" sz="3200" spc="-1" strike="noStrike">
              <a:latin typeface="Arial"/>
            </a:endParaRPr>
          </a:p>
        </p:txBody>
      </p:sp>
      <p:sp>
        <p:nvSpPr>
          <p:cNvPr id="2" name="PlaceHolder 1"/>
          <p:cNvSpPr>
            <a:spLocks noGrp="1"/>
          </p:cNvSpPr>
          <p:nvPr>
            <p:ph type="sldNum" idx="2"/>
          </p:nvPr>
        </p:nvSpPr>
        <p:spPr/>
        <p:txBody>
          <a:bodyPr/>
          <a:p>
            <a:fld id="{899AEFE9-EC13-470D-A9AC-D873B4A1561D}"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281</TotalTime>
  <Application>LibreOffice/7.3.7.2$Linux_X86_64 LibreOffice_project/30$Build-2</Application>
  <AppVersion>15.0000</AppVersion>
  <Words>3834</Words>
  <Paragraphs>281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2023-12-23T11:48:06Z</dcterms:modified>
  <cp:revision>28</cp:revision>
  <dc:subject/>
  <dc:title>Презентация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Произвольный</vt:lpwstr>
  </property>
  <property fmtid="{D5CDD505-2E9C-101B-9397-08002B2CF9AE}" pid="4" name="Slides">
    <vt:i4>39</vt:i4>
  </property>
</Properties>
</file>